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278D8-274E-4E43-B19F-A63469769530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A4D-10D1-40E3-86EF-93D706A746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9500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278D8-274E-4E43-B19F-A63469769530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A4D-10D1-40E3-86EF-93D706A746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0278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278D8-274E-4E43-B19F-A63469769530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A4D-10D1-40E3-86EF-93D706A746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0205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278D8-274E-4E43-B19F-A63469769530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A4D-10D1-40E3-86EF-93D706A746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7653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278D8-274E-4E43-B19F-A63469769530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A4D-10D1-40E3-86EF-93D706A746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2293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278D8-274E-4E43-B19F-A63469769530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A4D-10D1-40E3-86EF-93D706A746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2180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278D8-274E-4E43-B19F-A63469769530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A4D-10D1-40E3-86EF-93D706A746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5019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278D8-274E-4E43-B19F-A63469769530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A4D-10D1-40E3-86EF-93D706A746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8535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278D8-274E-4E43-B19F-A63469769530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A4D-10D1-40E3-86EF-93D706A746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0735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278D8-274E-4E43-B19F-A63469769530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A4D-10D1-40E3-86EF-93D706A746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0301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278D8-274E-4E43-B19F-A63469769530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46A4D-10D1-40E3-86EF-93D706A746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5644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278D8-274E-4E43-B19F-A63469769530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46A4D-10D1-40E3-86EF-93D706A746C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2407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4264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PresentationFormat>Geniş ekran</PresentationFormat>
  <Paragraphs>0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Teması</vt:lpstr>
      <vt:lpstr>PowerPoint Sunusu</vt:lpstr>
    </vt:vector>
  </TitlesOfParts>
  <Manager>www.sorubak.com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2018-02-19T06:45:36Z</dcterms:created>
  <dcterms:modified xsi:type="dcterms:W3CDTF">2018-02-19T06:45:46Z</dcterms:modified>
  <cp:category>www.sorubak.com</cp:category>
</cp:coreProperties>
</file>