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2" r:id="rId4"/>
    <p:sldId id="263" r:id="rId5"/>
    <p:sldId id="267" r:id="rId6"/>
    <p:sldId id="265" r:id="rId7"/>
    <p:sldId id="264" r:id="rId8"/>
    <p:sldId id="266" r:id="rId9"/>
    <p:sldId id="260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6600" b="1" dirty="0" err="1" smtClean="0">
                <a:solidFill>
                  <a:srgbClr val="FFFF00"/>
                </a:solidFill>
              </a:rPr>
              <a:t>Mblock</a:t>
            </a:r>
            <a:r>
              <a:rPr lang="tr-TR" sz="6600" b="1" dirty="0" smtClean="0">
                <a:solidFill>
                  <a:srgbClr val="FFFF00"/>
                </a:solidFill>
              </a:rPr>
              <a:t> – algılama</a:t>
            </a:r>
            <a:r>
              <a:rPr lang="tr-TR" sz="6600" dirty="0" smtClean="0">
                <a:solidFill>
                  <a:srgbClr val="FFFF00"/>
                </a:solidFill>
              </a:rPr>
              <a:t/>
            </a:r>
            <a:br>
              <a:rPr lang="tr-TR" sz="6600" dirty="0" smtClean="0">
                <a:solidFill>
                  <a:srgbClr val="FFFF00"/>
                </a:solidFill>
              </a:rPr>
            </a:br>
            <a:r>
              <a:rPr lang="tr-TR" sz="6600" dirty="0" smtClean="0">
                <a:solidFill>
                  <a:schemeClr val="bg1"/>
                </a:solidFill>
              </a:rPr>
              <a:t>(</a:t>
            </a:r>
            <a:r>
              <a:rPr lang="tr-TR" sz="6600" dirty="0" err="1" smtClean="0">
                <a:solidFill>
                  <a:schemeClr val="bg1"/>
                </a:solidFill>
              </a:rPr>
              <a:t>Labırent</a:t>
            </a:r>
            <a:r>
              <a:rPr lang="tr-TR" sz="6600" dirty="0" smtClean="0">
                <a:solidFill>
                  <a:schemeClr val="bg1"/>
                </a:solidFill>
              </a:rPr>
              <a:t> oyunu)</a:t>
            </a:r>
            <a:endParaRPr lang="tr-TR" sz="6600" dirty="0">
              <a:solidFill>
                <a:schemeClr val="bg1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spc="600" dirty="0" smtClean="0">
                <a:latin typeface="Arial Narrow" panose="020B0606020202030204" pitchFamily="34" charset="0"/>
              </a:rPr>
              <a:t>Evrensel okulları – bilgisayar zümresi</a:t>
            </a:r>
            <a:endParaRPr lang="tr-TR" spc="6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30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İçerik Yer Tutucusu 10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9372" y="379683"/>
            <a:ext cx="12182628" cy="6492644"/>
          </a:xfrm>
          <a:prstGeom prst="rect">
            <a:avLst/>
          </a:prstGeom>
        </p:spPr>
      </p:pic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İçerik Yer Tutucusu 4"/>
          <p:cNvSpPr>
            <a:spLocks noGrp="1"/>
          </p:cNvSpPr>
          <p:nvPr>
            <p:ph sz="half" idx="1"/>
          </p:nvPr>
        </p:nvSpPr>
        <p:spPr>
          <a:xfrm>
            <a:off x="9372" y="-25758"/>
            <a:ext cx="12182628" cy="64427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tr-TR" sz="3200" dirty="0" smtClean="0">
                <a:solidFill>
                  <a:schemeClr val="bg1"/>
                </a:solidFill>
              </a:rPr>
              <a:t>Örneği Bilgisayarınıza yazıp çalışır hale gelince defterinize geçirin..</a:t>
            </a:r>
            <a:endParaRPr lang="tr-TR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85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80304" y="154547"/>
            <a:ext cx="11822806" cy="48939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tr-TR" sz="2400" b="1" dirty="0" err="1" smtClean="0">
                <a:solidFill>
                  <a:srgbClr val="00B050"/>
                </a:solidFill>
              </a:rPr>
              <a:t>BILgIsayarımıza</a:t>
            </a:r>
            <a:r>
              <a:rPr lang="tr-TR" sz="2400" b="1" dirty="0" smtClean="0">
                <a:solidFill>
                  <a:srgbClr val="00B050"/>
                </a:solidFill>
              </a:rPr>
              <a:t> yazıp çalıştırdıktan sonra deftere aktaralım</a:t>
            </a:r>
            <a:endParaRPr lang="tr-TR" sz="2400" b="1" dirty="0">
              <a:solidFill>
                <a:srgbClr val="00B050"/>
              </a:solidFill>
            </a:endParaRPr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304" y="746976"/>
            <a:ext cx="11423561" cy="6088106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3"/>
          <a:srcRect l="57292" t="13736" r="17072" b="56919"/>
          <a:stretch/>
        </p:blipFill>
        <p:spPr>
          <a:xfrm>
            <a:off x="8757634" y="2876630"/>
            <a:ext cx="3335628" cy="2034862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4"/>
          <a:srcRect l="56104" t="11508" r="18259" b="64719"/>
          <a:stretch/>
        </p:blipFill>
        <p:spPr>
          <a:xfrm>
            <a:off x="8757634" y="5100555"/>
            <a:ext cx="3335628" cy="1648495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8886423" y="2683445"/>
            <a:ext cx="3206839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PANDANIN KODLARI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8886423" y="4886214"/>
            <a:ext cx="3206839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BÖCEĞİN KODLARI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6709893" y="1161493"/>
            <a:ext cx="3206839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YARASANIN KODLARI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8450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47607"/>
            <a:ext cx="12192001" cy="6497640"/>
          </a:xfrm>
          <a:prstGeom prst="rect">
            <a:avLst/>
          </a:prstGeom>
        </p:spPr>
      </p:pic>
      <p:sp>
        <p:nvSpPr>
          <p:cNvPr id="5" name="Unvan 1"/>
          <p:cNvSpPr txBox="1">
            <a:spLocks/>
          </p:cNvSpPr>
          <p:nvPr/>
        </p:nvSpPr>
        <p:spPr>
          <a:xfrm>
            <a:off x="0" y="332"/>
            <a:ext cx="12192000" cy="48939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b="1" smtClean="0">
                <a:solidFill>
                  <a:srgbClr val="00B050"/>
                </a:solidFill>
              </a:rPr>
              <a:t>BILgIsayarımıza yazıp çalıştırdıktan sonra deftere aktaralım</a:t>
            </a:r>
            <a:endParaRPr lang="tr-TR" sz="24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88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203024" y="618518"/>
            <a:ext cx="8532005" cy="147857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03024" y="2253457"/>
            <a:ext cx="4855970" cy="3632188"/>
          </a:xfrm>
          <a:prstGeom prst="rect">
            <a:avLst/>
          </a:prstGeom>
        </p:spPr>
      </p:pic>
      <p:pic>
        <p:nvPicPr>
          <p:cNvPr id="8" name="İçerik Yer Tutucusu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22126" y="2253457"/>
            <a:ext cx="2612903" cy="4479263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6575" y="134062"/>
            <a:ext cx="2806721" cy="6598658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8096" y="4535954"/>
            <a:ext cx="2233257" cy="2196766"/>
          </a:xfrm>
          <a:prstGeom prst="rect">
            <a:avLst/>
          </a:prstGeom>
        </p:spPr>
      </p:pic>
      <p:sp>
        <p:nvSpPr>
          <p:cNvPr id="11" name="Çarpı 10"/>
          <p:cNvSpPr/>
          <p:nvPr/>
        </p:nvSpPr>
        <p:spPr>
          <a:xfrm>
            <a:off x="4498357" y="4323452"/>
            <a:ext cx="386367" cy="425003"/>
          </a:xfrm>
          <a:prstGeom prst="plus">
            <a:avLst>
              <a:gd name="adj" fmla="val 35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1983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" name="İçerik Yer Tutucusu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17671" y="2249487"/>
            <a:ext cx="4529739" cy="3834131"/>
          </a:xfrm>
          <a:prstGeom prst="rect">
            <a:avLst/>
          </a:prstGeom>
        </p:spPr>
      </p:pic>
      <p:pic>
        <p:nvPicPr>
          <p:cNvPr id="11" name="İçerik Yer Tutucusu 10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141413" y="2249487"/>
            <a:ext cx="5088189" cy="383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050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255845" y="618518"/>
            <a:ext cx="4743450" cy="147857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8" name="İçerik Yer Tutucusu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14525" y="709832"/>
            <a:ext cx="5451597" cy="6022343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 rotWithShape="1">
          <a:blip r:embed="rId3"/>
          <a:srcRect r="10558"/>
          <a:stretch/>
        </p:blipFill>
        <p:spPr>
          <a:xfrm>
            <a:off x="5566122" y="709832"/>
            <a:ext cx="4711219" cy="3914775"/>
          </a:xfrm>
          <a:prstGeom prst="rect">
            <a:avLst/>
          </a:prstGeom>
        </p:spPr>
      </p:pic>
      <p:pic>
        <p:nvPicPr>
          <p:cNvPr id="7" name="İçerik Yer Tutucusu 6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8366209" y="3966692"/>
            <a:ext cx="3703585" cy="2759097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45448" y="2262406"/>
            <a:ext cx="657225" cy="809625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208" y="5346240"/>
            <a:ext cx="581025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7928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41413" y="2249487"/>
            <a:ext cx="5774542" cy="4386319"/>
          </a:xfrm>
          <a:prstGeom prst="rect">
            <a:avLst/>
          </a:prstGeo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030803" y="154602"/>
            <a:ext cx="3467100" cy="221932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0803" y="2467377"/>
            <a:ext cx="3467100" cy="278237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68386" y="4705953"/>
            <a:ext cx="2476500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047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Kendı</a:t>
            </a:r>
            <a:r>
              <a:rPr lang="tr-TR" dirty="0" smtClean="0"/>
              <a:t> yaptığınız </a:t>
            </a:r>
            <a:r>
              <a:rPr lang="tr-TR" dirty="0" err="1" smtClean="0"/>
              <a:t>Bır</a:t>
            </a:r>
            <a:r>
              <a:rPr lang="tr-TR" dirty="0" smtClean="0"/>
              <a:t> </a:t>
            </a:r>
            <a:r>
              <a:rPr lang="tr-TR" dirty="0" err="1" smtClean="0"/>
              <a:t>örneğı</a:t>
            </a:r>
            <a:r>
              <a:rPr lang="tr-TR" dirty="0" smtClean="0"/>
              <a:t> </a:t>
            </a:r>
            <a:r>
              <a:rPr lang="tr-TR" dirty="0" err="1" smtClean="0"/>
              <a:t>defterınıze</a:t>
            </a:r>
            <a:r>
              <a:rPr lang="tr-TR" dirty="0" smtClean="0"/>
              <a:t> yazın..</a:t>
            </a:r>
            <a:endParaRPr lang="tr-TR" dirty="0"/>
          </a:p>
        </p:txBody>
      </p:sp>
      <p:sp>
        <p:nvSpPr>
          <p:cNvPr id="6" name="Metin Yer Tutucusu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Sunum </a:t>
            </a:r>
            <a:r>
              <a:rPr lang="tr-TR" dirty="0" err="1" smtClean="0"/>
              <a:t>bıtmıstır</a:t>
            </a:r>
            <a:r>
              <a:rPr lang="tr-TR" dirty="0" smtClean="0"/>
              <a:t>..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658097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vre">
  <a:themeElements>
    <a:clrScheme name="Circuit">
      <a:dk1>
        <a:sysClr val="windowText" lastClr="000000"/>
      </a:dk1>
      <a:lt1>
        <a:sysClr val="window" lastClr="FFFFFF"/>
      </a:lt1>
      <a:dk2>
        <a:srgbClr val="252C36"/>
      </a:dk2>
      <a:lt2>
        <a:srgbClr val="7C96A3"/>
      </a:lt2>
      <a:accent1>
        <a:srgbClr val="4FD093"/>
      </a:accent1>
      <a:accent2>
        <a:srgbClr val="54BCDF"/>
      </a:accent2>
      <a:accent3>
        <a:srgbClr val="A262D0"/>
      </a:accent3>
      <a:accent4>
        <a:srgbClr val="D7537B"/>
      </a:accent4>
      <a:accent5>
        <a:srgbClr val="E78045"/>
      </a:accent5>
      <a:accent6>
        <a:srgbClr val="84C350"/>
      </a:accent6>
      <a:hlink>
        <a:srgbClr val="22FFFF"/>
      </a:hlink>
      <a:folHlink>
        <a:srgbClr val="9BF3FD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4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4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  <a:hueMod val="106000"/>
                <a:satMod val="140000"/>
                <a:lumMod val="42000"/>
              </a:schemeClr>
              <a:schemeClr val="phClr">
                <a:tint val="98000"/>
                <a:hueMod val="92000"/>
                <a:satMod val="220000"/>
                <a:lumMod val="9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142578CA-DEC9-49C3-80AF-C113973CC9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TM04033919[[fn=Devre]]</Template>
  <TotalTime>587</TotalTime>
  <Words>45</Words>
  <PresentationFormat>Geniş ekran</PresentationFormat>
  <Paragraphs>10</Paragraphs>
  <Slides>9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4" baseType="lpstr">
      <vt:lpstr>Arial</vt:lpstr>
      <vt:lpstr>Arial Narrow</vt:lpstr>
      <vt:lpstr>Trebuchet MS</vt:lpstr>
      <vt:lpstr>Tw Cen MT</vt:lpstr>
      <vt:lpstr>Devre</vt:lpstr>
      <vt:lpstr>Mblock – algılama (Labırent oyunu)</vt:lpstr>
      <vt:lpstr>PowerPoint Sunusu</vt:lpstr>
      <vt:lpstr>BILgIsayarımıza yazıp çalıştırdıktan sonra deftere aktaralım</vt:lpstr>
      <vt:lpstr>PowerPoint Sunusu</vt:lpstr>
      <vt:lpstr>PowerPoint Sunusu</vt:lpstr>
      <vt:lpstr>PowerPoint Sunusu</vt:lpstr>
      <vt:lpstr>PowerPoint Sunusu</vt:lpstr>
      <vt:lpstr>PowerPoint Sunusu</vt:lpstr>
      <vt:lpstr>Kendı yaptığınız Bır örneğı defterınıze yazın..</vt:lpstr>
    </vt:vector>
  </TitlesOfParts>
  <Manager>www.sorubak.com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2017-03-13T08:07:25Z</dcterms:created>
  <dcterms:modified xsi:type="dcterms:W3CDTF">2018-02-19T13:26:55Z</dcterms:modified>
  <cp:category>www.sorubak.com</cp:category>
</cp:coreProperties>
</file>