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4" r:id="rId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378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8341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4775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2755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70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4314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5597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38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022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4960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49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0584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ADF71-A059-4C15-944D-29AAAC99EA5B}" type="datetimeFigureOut">
              <a:rPr lang="tr-TR" smtClean="0"/>
              <a:t>19.02.2018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680FD-6760-4CF4-861E-CA50701404F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1262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ogramlama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475"/>
            <a:ext cx="12192000" cy="5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043188"/>
            <a:ext cx="12192000" cy="2730321"/>
          </a:xfrm>
          <a:solidFill>
            <a:srgbClr val="000000">
              <a:alpha val="47843"/>
            </a:srgbClr>
          </a:solidFill>
          <a:ln>
            <a:solidFill>
              <a:srgbClr val="000000">
                <a:alpha val="27843"/>
              </a:srgb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FFFF00"/>
                </a:solidFill>
              </a:rPr>
              <a:t>Programlamaya Giriş</a:t>
            </a:r>
            <a:br>
              <a:rPr lang="tr-TR" sz="9600" dirty="0" smtClean="0">
                <a:solidFill>
                  <a:srgbClr val="FFFF00"/>
                </a:solidFill>
              </a:rPr>
            </a:br>
            <a:r>
              <a:rPr lang="tr-TR" sz="9600" dirty="0" smtClean="0">
                <a:solidFill>
                  <a:srgbClr val="FFFF00"/>
                </a:solidFill>
              </a:rPr>
              <a:t>Temel Kavramlar</a:t>
            </a:r>
            <a:endParaRPr lang="tr-TR" sz="9600" dirty="0">
              <a:solidFill>
                <a:srgbClr val="FFFF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5353568"/>
            <a:ext cx="12192000" cy="416170"/>
          </a:xfrm>
          <a:solidFill>
            <a:srgbClr val="FFFFFF">
              <a:alpha val="50196"/>
            </a:srgbClr>
          </a:solidFill>
        </p:spPr>
        <p:txBody>
          <a:bodyPr>
            <a:no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Evrensel Bilişim Zümresi</a:t>
            </a:r>
          </a:p>
          <a:p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7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81600" cy="13255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CODE.ORG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dirty="0" smtClean="0"/>
              <a:t>İnternetten code.org sitesine gir</a:t>
            </a:r>
          </a:p>
          <a:p>
            <a:r>
              <a:rPr lang="tr-TR" dirty="0" smtClean="0"/>
              <a:t>Öğrenmeye başlaya tıkla</a:t>
            </a:r>
          </a:p>
          <a:p>
            <a:r>
              <a:rPr lang="tr-TR" dirty="0" smtClean="0"/>
              <a:t>Hesap oluştura basarak kendine hesap oluştur</a:t>
            </a:r>
          </a:p>
          <a:p>
            <a:r>
              <a:rPr lang="tr-TR" dirty="0" smtClean="0"/>
              <a:t>Bir ders bul ile devam et</a:t>
            </a:r>
          </a:p>
          <a:p>
            <a:r>
              <a:rPr lang="tr-TR" dirty="0" smtClean="0"/>
              <a:t>Ders-1 den başla. (Şimdi dene diyerek </a:t>
            </a:r>
            <a:r>
              <a:rPr lang="tr-TR" dirty="0" err="1" smtClean="0"/>
              <a:t>başlayablirsiniz</a:t>
            </a:r>
            <a:r>
              <a:rPr lang="tr-TR" dirty="0" smtClean="0"/>
              <a:t>.) </a:t>
            </a:r>
          </a:p>
          <a:p>
            <a:r>
              <a:rPr lang="tr-TR" dirty="0" err="1" smtClean="0"/>
              <a:t>Code.org’ta</a:t>
            </a:r>
            <a:r>
              <a:rPr lang="tr-TR" dirty="0" smtClean="0"/>
              <a:t> Kurs-1 yerine  Ders-1 yazılmış. Dolayısıyla Ders-1’e girdiğinizde içinde de 18ders var onları bitirip Kurs-2’ye geçiyorsunuz. </a:t>
            </a:r>
          </a:p>
          <a:p>
            <a:r>
              <a:rPr lang="tr-TR" dirty="0" smtClean="0"/>
              <a:t>Kurs-1 (Ders-1) bitince verdiği sertifikayı yazdırıp getirene artı veya </a:t>
            </a:r>
          </a:p>
          <a:p>
            <a:r>
              <a:rPr lang="tr-TR" dirty="0" smtClean="0"/>
              <a:t>yıldız vereceğim.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90282" y="365125"/>
            <a:ext cx="3257550" cy="1495425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3"/>
          <a:srcRect l="8854" t="16103" r="12905" b="14788"/>
          <a:stretch/>
        </p:blipFill>
        <p:spPr>
          <a:xfrm>
            <a:off x="8119057" y="2174394"/>
            <a:ext cx="2653048" cy="118485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609" y="3673095"/>
            <a:ext cx="2927574" cy="154989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2992" y="4448041"/>
            <a:ext cx="21812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4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24283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KURLARI (DERS) BİTİR, SERTİFİKAYI GETİR, ARTI VEYA YILDIZI KAP</a:t>
            </a:r>
            <a:br>
              <a:rPr lang="tr-TR" b="1" dirty="0" smtClean="0"/>
            </a:br>
            <a:r>
              <a:rPr lang="tr-TR" b="1" dirty="0" smtClean="0"/>
              <a:t>(SERTİFİKALARINIZ SERGİLENECEKTİR)</a:t>
            </a:r>
            <a:endParaRPr lang="tr-TR" b="1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481" y="2189408"/>
            <a:ext cx="6155037" cy="4351338"/>
          </a:xfrm>
        </p:spPr>
      </p:pic>
    </p:spTree>
    <p:extLst>
      <p:ext uri="{BB962C8B-B14F-4D97-AF65-F5344CB8AC3E}">
        <p14:creationId xmlns:p14="http://schemas.microsoft.com/office/powerpoint/2010/main" val="32624879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Sunumuz bitmiştir..	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Teşekkür ediyoruz..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949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104112</TotalTime>
  <Words>86</Words>
  <PresentationFormat>Özel</PresentationFormat>
  <Paragraphs>14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Office Teması</vt:lpstr>
      <vt:lpstr>Programlamaya Giriş Temel Kavramlar</vt:lpstr>
      <vt:lpstr>CODE.ORG</vt:lpstr>
      <vt:lpstr>KURLARI (DERS) BİTİR, SERTİFİKAYI GETİR, ARTI VEYA YILDIZI KAP (SERTİFİKALARINIZ SERGİLENECEKTİR)</vt:lpstr>
      <vt:lpstr>Sunumuz bitmiştir.. </vt:lpstr>
    </vt:vector>
  </TitlesOfParts>
  <Manager>www.sorubak.com</Manager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2017-02-06T10:11:29Z</dcterms:created>
  <dcterms:modified xsi:type="dcterms:W3CDTF">2018-02-19T14:59:37Z</dcterms:modified>
  <cp:category>www.sorubak.com</cp:category>
</cp:coreProperties>
</file>