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1" r:id="rId4"/>
    <p:sldId id="259" r:id="rId5"/>
    <p:sldId id="257" r:id="rId6"/>
    <p:sldId id="262" r:id="rId7"/>
    <p:sldId id="260" r:id="rId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17.3.2017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5658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17.3.2017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7725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17.3.2017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6744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17.3.2017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6153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17.3.2017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67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17.3.2017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3649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17.3.2017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9230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17.3.2017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3220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17.3.2017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438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F96827D-74AD-4811-A666-5A6595B572A1}" type="datetimeFigureOut">
              <a:rPr lang="tr-TR" smtClean="0"/>
              <a:t>17.3.2017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2230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17.3.2017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8075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F96827D-74AD-4811-A666-5A6595B572A1}" type="datetimeFigureOut">
              <a:rPr lang="tr-TR" smtClean="0"/>
              <a:t>17.3.2017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836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09182" y="136478"/>
            <a:ext cx="11969087" cy="601966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l="60784" t="18220" r="2500" b="28297"/>
          <a:stretch/>
        </p:blipFill>
        <p:spPr>
          <a:xfrm>
            <a:off x="2702255" y="368490"/>
            <a:ext cx="7083396" cy="5787654"/>
          </a:xfrm>
          <a:prstGeom prst="rect">
            <a:avLst/>
          </a:prstGeom>
        </p:spPr>
      </p:pic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Evrensel Bilişim Zümresi Erdinç Dönmez, Serdar Durmuş</a:t>
            </a:r>
            <a:endParaRPr lang="tr-TR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696668"/>
          </a:xfrm>
        </p:spPr>
        <p:txBody>
          <a:bodyPr>
            <a:normAutofit/>
          </a:bodyPr>
          <a:lstStyle/>
          <a:p>
            <a:r>
              <a:rPr lang="tr-TR" sz="8800" b="1" dirty="0" err="1" smtClean="0"/>
              <a:t>mBlock’da</a:t>
            </a:r>
            <a:r>
              <a:rPr lang="tr-TR" sz="8800" b="1" dirty="0" smtClean="0"/>
              <a:t> Kontroller</a:t>
            </a:r>
            <a:br>
              <a:rPr lang="tr-TR" sz="8800" b="1" dirty="0" smtClean="0"/>
            </a:br>
            <a:r>
              <a:rPr lang="tr-TR" sz="8800" b="1" dirty="0" smtClean="0"/>
              <a:t>(</a:t>
            </a:r>
            <a:r>
              <a:rPr lang="tr-TR" sz="8800" b="1" dirty="0" smtClean="0">
                <a:solidFill>
                  <a:srgbClr val="FFC000"/>
                </a:solidFill>
              </a:rPr>
              <a:t>Eğer</a:t>
            </a:r>
            <a:r>
              <a:rPr lang="tr-TR" sz="8800" b="1" dirty="0" smtClean="0"/>
              <a:t>)</a:t>
            </a:r>
            <a:endParaRPr lang="tr-TR" sz="8800" b="1" dirty="0"/>
          </a:p>
        </p:txBody>
      </p:sp>
    </p:spTree>
    <p:extLst>
      <p:ext uri="{BB962C8B-B14F-4D97-AF65-F5344CB8AC3E}">
        <p14:creationId xmlns:p14="http://schemas.microsoft.com/office/powerpoint/2010/main" val="7550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31018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7200" dirty="0" smtClean="0"/>
              <a:t>Kontroller</a:t>
            </a:r>
            <a:endParaRPr lang="tr-TR" sz="7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Kontroller programlarda program akışını denetim altına alan komutlardır.</a:t>
            </a:r>
          </a:p>
          <a:p>
            <a:r>
              <a:rPr lang="tr-TR" sz="2800" dirty="0" smtClean="0">
                <a:solidFill>
                  <a:srgbClr val="FF0000"/>
                </a:solidFill>
              </a:rPr>
              <a:t>Kontroller ile;</a:t>
            </a:r>
          </a:p>
          <a:p>
            <a:r>
              <a:rPr lang="tr-TR" sz="2800" dirty="0" smtClean="0"/>
              <a:t>Bir durumda ne yapması gerektiğini belirtiriz,</a:t>
            </a:r>
          </a:p>
          <a:p>
            <a:r>
              <a:rPr lang="tr-TR" sz="2800" dirty="0" smtClean="0"/>
              <a:t>Bazı komutları belli sayıda tekrarlattırabiliriz. Bu tekrarlama işine döngü de denir.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3382453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-1" y="1"/>
            <a:ext cx="9429473" cy="173736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6000" b="1" dirty="0" smtClean="0">
                <a:solidFill>
                  <a:schemeClr val="tx1"/>
                </a:solidFill>
              </a:rPr>
              <a:t>Kontroller ile neler yapılabilir</a:t>
            </a:r>
            <a:endParaRPr lang="tr-TR" sz="6000" b="1" dirty="0">
              <a:solidFill>
                <a:schemeClr val="tx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845734"/>
            <a:ext cx="8639033" cy="402336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tr-TR" sz="4000" dirty="0" smtClean="0"/>
              <a:t>Duruma göre hareket (Eğer)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4000" dirty="0" smtClean="0"/>
              <a:t>Döngü (bir şeyi belli bir miktar tekrarlama)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4000" dirty="0" smtClean="0"/>
              <a:t>Bekleme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4000" dirty="0" smtClean="0"/>
              <a:t>Karakter çoğaltma</a:t>
            </a:r>
            <a:endParaRPr lang="tr-TR" sz="40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l="35770" t="9800" r="43986"/>
          <a:stretch/>
        </p:blipFill>
        <p:spPr>
          <a:xfrm>
            <a:off x="9443122" y="-13648"/>
            <a:ext cx="2714423" cy="644557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/>
          <a:srcRect l="35140" t="76390" r="43881"/>
          <a:stretch/>
        </p:blipFill>
        <p:spPr>
          <a:xfrm>
            <a:off x="9365750" y="5172501"/>
            <a:ext cx="2805444" cy="1682661"/>
          </a:xfrm>
          <a:prstGeom prst="rect">
            <a:avLst/>
          </a:prstGeom>
        </p:spPr>
      </p:pic>
      <p:cxnSp>
        <p:nvCxnSpPr>
          <p:cNvPr id="13" name="Düz Ok Bağlayıcısı 12"/>
          <p:cNvCxnSpPr/>
          <p:nvPr/>
        </p:nvCxnSpPr>
        <p:spPr>
          <a:xfrm flipV="1">
            <a:off x="2300601" y="1532088"/>
            <a:ext cx="7206243" cy="269834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>
            <a:off x="4312693" y="4967785"/>
            <a:ext cx="5130429" cy="90075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4280832" y="5076715"/>
            <a:ext cx="5148640" cy="110546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4235321" y="5185645"/>
            <a:ext cx="5285173" cy="124628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 flipV="1">
            <a:off x="6782304" y="2102446"/>
            <a:ext cx="2653993" cy="758085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>
            <a:off x="2300601" y="4326214"/>
            <a:ext cx="7128871" cy="187664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>
            <a:endCxn id="4" idx="1"/>
          </p:cNvCxnSpPr>
          <p:nvPr/>
        </p:nvCxnSpPr>
        <p:spPr>
          <a:xfrm>
            <a:off x="6295593" y="2192781"/>
            <a:ext cx="3147529" cy="1016361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>
            <a:off x="6256907" y="2265630"/>
            <a:ext cx="3186215" cy="1591784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 flipV="1">
            <a:off x="6792421" y="2616727"/>
            <a:ext cx="2614277" cy="352177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6765123" y="3109469"/>
            <a:ext cx="2655225" cy="1832479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12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12"/>
          <p:cNvSpPr txBox="1">
            <a:spLocks/>
          </p:cNvSpPr>
          <p:nvPr/>
        </p:nvSpPr>
        <p:spPr>
          <a:xfrm>
            <a:off x="6185505" y="3254296"/>
            <a:ext cx="4350567" cy="285636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dirty="0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27546" y="0"/>
            <a:ext cx="11586950" cy="68238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Döngü kontrolü neden gereklidir?</a:t>
            </a:r>
            <a:endParaRPr lang="tr-TR" dirty="0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xfrm>
            <a:off x="327546" y="682385"/>
            <a:ext cx="11586950" cy="102358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Futbol sahası olarak çizdiğimiz bir alanda bir karakterin 5 tur atmasını istiyoruz. </a:t>
            </a:r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Bunun </a:t>
            </a:r>
            <a:r>
              <a:rPr lang="tr-TR" b="1" dirty="0">
                <a:solidFill>
                  <a:srgbClr val="FF0000"/>
                </a:solidFill>
              </a:rPr>
              <a:t>için aşağıdaki iki komut ta aynı işi yapar. </a:t>
            </a:r>
          </a:p>
          <a:p>
            <a:r>
              <a:rPr lang="tr-TR" b="1" dirty="0">
                <a:solidFill>
                  <a:srgbClr val="FF0000"/>
                </a:solidFill>
              </a:rPr>
              <a:t>Peki bunun yerine 5 tur değil de 350 tur diyecek </a:t>
            </a:r>
            <a:r>
              <a:rPr lang="tr-TR" b="1" dirty="0" smtClean="0">
                <a:solidFill>
                  <a:srgbClr val="FF0000"/>
                </a:solidFill>
              </a:rPr>
              <a:t>olursak </a:t>
            </a:r>
            <a:r>
              <a:rPr lang="tr-TR" b="1" dirty="0">
                <a:solidFill>
                  <a:srgbClr val="FF0000"/>
                </a:solidFill>
              </a:rPr>
              <a:t>o zaman birinci kullanım bizim için zor olacaktır</a:t>
            </a:r>
            <a:r>
              <a:rPr lang="tr-TR" b="1" dirty="0" smtClean="0">
                <a:solidFill>
                  <a:srgbClr val="FF0000"/>
                </a:solidFill>
              </a:rPr>
              <a:t>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0" name="Metin Yer Tutucusu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" name="İçerik Yer Tutucusu 18"/>
          <p:cNvPicPr>
            <a:picLocks noGrp="1" noChangeAspect="1"/>
          </p:cNvPicPr>
          <p:nvPr>
            <p:ph sz="quarter" idx="4"/>
          </p:nvPr>
        </p:nvPicPr>
        <p:blipFill rotWithShape="1">
          <a:blip r:embed="rId2"/>
          <a:srcRect l="58708" t="19389" r="27747" b="56751"/>
          <a:stretch/>
        </p:blipFill>
        <p:spPr>
          <a:xfrm>
            <a:off x="6905771" y="3321980"/>
            <a:ext cx="2934267" cy="2754619"/>
          </a:xfrm>
          <a:prstGeom prst="rect">
            <a:avLst/>
          </a:prstGeom>
        </p:spPr>
      </p:pic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36728" y="1996180"/>
            <a:ext cx="5598312" cy="411448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dirty="0"/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3"/>
          <a:srcRect l="59580" t="14326" r="26574" b="37453"/>
          <a:stretch/>
        </p:blipFill>
        <p:spPr>
          <a:xfrm>
            <a:off x="2184663" y="2245057"/>
            <a:ext cx="2032495" cy="3772435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 rotWithShape="1">
          <a:blip r:embed="rId3"/>
          <a:srcRect l="4406" t="15704" r="85629" b="60284"/>
          <a:stretch/>
        </p:blipFill>
        <p:spPr>
          <a:xfrm>
            <a:off x="737661" y="2251883"/>
            <a:ext cx="1296537" cy="1665026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 rotWithShape="1">
          <a:blip r:embed="rId4"/>
          <a:srcRect l="56119" t="13342" r="1609" b="67566"/>
          <a:stretch/>
        </p:blipFill>
        <p:spPr>
          <a:xfrm>
            <a:off x="6185505" y="1780335"/>
            <a:ext cx="5500048" cy="1323833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4367623" y="2364321"/>
            <a:ext cx="1268902" cy="11841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/>
              <a:t>1</a:t>
            </a:r>
            <a:endParaRPr lang="tr-TR" sz="6600" dirty="0"/>
          </a:p>
        </p:txBody>
      </p:sp>
      <p:sp>
        <p:nvSpPr>
          <p:cNvPr id="18" name="Oval 17"/>
          <p:cNvSpPr/>
          <p:nvPr/>
        </p:nvSpPr>
        <p:spPr>
          <a:xfrm>
            <a:off x="9886778" y="4751505"/>
            <a:ext cx="1268902" cy="11841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/>
              <a:t>2</a:t>
            </a:r>
            <a:endParaRPr lang="tr-TR" sz="6600" dirty="0"/>
          </a:p>
        </p:txBody>
      </p:sp>
      <p:sp>
        <p:nvSpPr>
          <p:cNvPr id="22" name="Oval 21"/>
          <p:cNvSpPr/>
          <p:nvPr/>
        </p:nvSpPr>
        <p:spPr>
          <a:xfrm>
            <a:off x="5400589" y="4478550"/>
            <a:ext cx="1268902" cy="11841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/>
              <a:t>=</a:t>
            </a:r>
            <a:endParaRPr lang="tr-TR" sz="6600" dirty="0"/>
          </a:p>
        </p:txBody>
      </p:sp>
    </p:spTree>
    <p:extLst>
      <p:ext uri="{BB962C8B-B14F-4D97-AF65-F5344CB8AC3E}">
        <p14:creationId xmlns:p14="http://schemas.microsoft.com/office/powerpoint/2010/main" val="15949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" y="314325"/>
            <a:ext cx="12087225" cy="6229350"/>
          </a:xfrm>
          <a:prstGeom prst="rect">
            <a:avLst/>
          </a:prstGeom>
        </p:spPr>
      </p:pic>
      <p:cxnSp>
        <p:nvCxnSpPr>
          <p:cNvPr id="6" name="Düz Ok Bağlayıcısı 5"/>
          <p:cNvCxnSpPr/>
          <p:nvPr/>
        </p:nvCxnSpPr>
        <p:spPr>
          <a:xfrm flipV="1">
            <a:off x="3138985" y="1514901"/>
            <a:ext cx="2934269" cy="75062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618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8661" y="1846263"/>
            <a:ext cx="7155003" cy="402272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50747" cy="682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39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Örnekleri Deftere yazalım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Örnekler klasöründeki «Eğer ve Döngüler» örneklerini </a:t>
            </a:r>
            <a:r>
              <a:rPr lang="tr-TR" dirty="0" smtClean="0"/>
              <a:t>inceleyiniz, Beğendiğiniz en az üç tanesini defterinize yazın.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5630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çmişe bakış">
  <a:themeElements>
    <a:clrScheme name="Geçmişe bakış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Geçmişe bakış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eçmişe bakı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454</TotalTime>
  <Words>137</Words>
  <PresentationFormat>Geniş ekran</PresentationFormat>
  <Paragraphs>21</Paragraphs>
  <Slides>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0" baseType="lpstr">
      <vt:lpstr>Calibri</vt:lpstr>
      <vt:lpstr>Calibri Light</vt:lpstr>
      <vt:lpstr>Geçmişe bakış</vt:lpstr>
      <vt:lpstr>mBlock’da Kontroller (Eğer)</vt:lpstr>
      <vt:lpstr>Kontroller</vt:lpstr>
      <vt:lpstr>Kontroller ile neler yapılabilir</vt:lpstr>
      <vt:lpstr>Döngü kontrolü neden gereklidir?</vt:lpstr>
      <vt:lpstr>PowerPoint Sunusu</vt:lpstr>
      <vt:lpstr>PowerPoint Sunusu</vt:lpstr>
      <vt:lpstr>Örnekleri Deftere yazalım</vt:lpstr>
    </vt:vector>
  </TitlesOfParts>
  <Manager>www.sorubak.com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2017-02-13T14:29:04Z</dcterms:created>
  <dcterms:modified xsi:type="dcterms:W3CDTF">2017-03-17T05:47:53Z</dcterms:modified>
  <cp:category>www.sorubak.com</cp:category>
</cp:coreProperties>
</file>