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7" r:id="rId4"/>
    <p:sldId id="262" r:id="rId5"/>
    <p:sldId id="263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b="1" dirty="0" err="1" smtClean="0">
                <a:solidFill>
                  <a:srgbClr val="FFFF00"/>
                </a:solidFill>
              </a:rPr>
              <a:t>Mblock</a:t>
            </a:r>
            <a:r>
              <a:rPr lang="tr-TR" sz="6600" b="1" dirty="0" smtClean="0">
                <a:solidFill>
                  <a:srgbClr val="FFFF00"/>
                </a:solidFill>
              </a:rPr>
              <a:t> – algılama</a:t>
            </a:r>
            <a:r>
              <a:rPr lang="tr-TR" sz="6600" dirty="0" smtClean="0">
                <a:solidFill>
                  <a:srgbClr val="FFFF00"/>
                </a:solidFill>
              </a:rPr>
              <a:t/>
            </a:r>
            <a:br>
              <a:rPr lang="tr-TR" sz="6600" dirty="0" smtClean="0">
                <a:solidFill>
                  <a:srgbClr val="FFFF00"/>
                </a:solidFill>
              </a:rPr>
            </a:br>
            <a:r>
              <a:rPr lang="tr-TR" sz="6600" dirty="0" smtClean="0">
                <a:solidFill>
                  <a:schemeClr val="bg1"/>
                </a:solidFill>
              </a:rPr>
              <a:t>(</a:t>
            </a:r>
            <a:r>
              <a:rPr lang="tr-TR" sz="6600" dirty="0" err="1" smtClean="0">
                <a:solidFill>
                  <a:schemeClr val="bg1"/>
                </a:solidFill>
              </a:rPr>
              <a:t>Labırent</a:t>
            </a:r>
            <a:r>
              <a:rPr lang="tr-TR" sz="6600" dirty="0" smtClean="0">
                <a:solidFill>
                  <a:schemeClr val="bg1"/>
                </a:solidFill>
              </a:rPr>
              <a:t> oyunu)</a:t>
            </a:r>
            <a:endParaRPr lang="tr-TR" sz="6600" dirty="0">
              <a:solidFill>
                <a:schemeClr val="bg1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pc="600" dirty="0" smtClean="0">
                <a:latin typeface="Arial Narrow" panose="020B0606020202030204" pitchFamily="34" charset="0"/>
              </a:rPr>
              <a:t>Evrensel okulları – bilgisayar zümresi</a:t>
            </a:r>
            <a:endParaRPr lang="tr-TR" spc="6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30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/>
          <p:cNvSpPr txBox="1">
            <a:spLocks/>
          </p:cNvSpPr>
          <p:nvPr/>
        </p:nvSpPr>
        <p:spPr>
          <a:xfrm>
            <a:off x="1141412" y="2305617"/>
            <a:ext cx="3108617" cy="168713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200" dirty="0" err="1" smtClean="0">
                <a:solidFill>
                  <a:schemeClr val="bg1"/>
                </a:solidFill>
              </a:rPr>
              <a:t>Algılama’da</a:t>
            </a:r>
            <a:r>
              <a:rPr lang="tr-TR" sz="3200" dirty="0" smtClean="0">
                <a:solidFill>
                  <a:schemeClr val="bg1"/>
                </a:solidFill>
              </a:rPr>
              <a:t> kullanacağımız komutlar;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933" y="334851"/>
            <a:ext cx="12215933" cy="6510395"/>
          </a:xfrm>
          <a:prstGeom prst="rect">
            <a:avLst/>
          </a:prstGeom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0" y="-1"/>
            <a:ext cx="12192000" cy="48939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dirty="0" smtClean="0">
                <a:solidFill>
                  <a:srgbClr val="00B050"/>
                </a:solidFill>
              </a:rPr>
              <a:t>ALGILAMA KOMUTLARI : </a:t>
            </a:r>
            <a:endParaRPr lang="tr-TR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59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372" y="379683"/>
            <a:ext cx="12182628" cy="6492644"/>
          </a:xfrm>
          <a:prstGeom prst="rect">
            <a:avLst/>
          </a:prstGeom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9372" y="-25758"/>
            <a:ext cx="12182628" cy="64427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3200" dirty="0" smtClean="0">
                <a:solidFill>
                  <a:schemeClr val="bg1"/>
                </a:solidFill>
              </a:rPr>
              <a:t>Örneği Bilgisayarınıza yazıp çalışır hale gelince defterinize geçirin..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5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0304" y="154547"/>
            <a:ext cx="11822806" cy="4893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2400" b="1" dirty="0" err="1" smtClean="0">
                <a:solidFill>
                  <a:srgbClr val="00B050"/>
                </a:solidFill>
              </a:rPr>
              <a:t>BILgIsayarımıza</a:t>
            </a:r>
            <a:r>
              <a:rPr lang="tr-TR" sz="2400" b="1" dirty="0" smtClean="0">
                <a:solidFill>
                  <a:srgbClr val="00B050"/>
                </a:solidFill>
              </a:rPr>
              <a:t> yazıp çalıştırdıktan sonra deftere aktaralım</a:t>
            </a:r>
            <a:endParaRPr lang="tr-TR" sz="2400" b="1" dirty="0">
              <a:solidFill>
                <a:srgbClr val="00B05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746976"/>
            <a:ext cx="11423561" cy="60881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57292" t="13736" r="17072" b="56919"/>
          <a:stretch/>
        </p:blipFill>
        <p:spPr>
          <a:xfrm>
            <a:off x="8757634" y="2876630"/>
            <a:ext cx="3335628" cy="203486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/>
          <a:srcRect l="56104" t="11508" r="18259" b="64719"/>
          <a:stretch/>
        </p:blipFill>
        <p:spPr>
          <a:xfrm>
            <a:off x="8757634" y="5100555"/>
            <a:ext cx="3335628" cy="164849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8886423" y="2683445"/>
            <a:ext cx="320683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PANDANIN KODLARI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8886423" y="4886214"/>
            <a:ext cx="320683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BÖCEĞİN KODLARI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709893" y="1161493"/>
            <a:ext cx="3206839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YARASANIN KODLARI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450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47607"/>
            <a:ext cx="12192001" cy="6497640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0" y="332"/>
            <a:ext cx="12192000" cy="48939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b="1" smtClean="0">
                <a:solidFill>
                  <a:srgbClr val="00B050"/>
                </a:solidFill>
              </a:rPr>
              <a:t>BILgIsayarımıza yazıp çalıştırdıktan sonra deftere aktaralım</a:t>
            </a:r>
            <a:endParaRPr lang="tr-TR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88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Kendı</a:t>
            </a:r>
            <a:r>
              <a:rPr lang="tr-TR" dirty="0" smtClean="0"/>
              <a:t> yaptığınız </a:t>
            </a:r>
            <a:r>
              <a:rPr lang="tr-TR" dirty="0" err="1" smtClean="0"/>
              <a:t>Bır</a:t>
            </a:r>
            <a:r>
              <a:rPr lang="tr-TR" dirty="0" smtClean="0"/>
              <a:t> </a:t>
            </a:r>
            <a:r>
              <a:rPr lang="tr-TR" dirty="0" err="1" smtClean="0"/>
              <a:t>örneğı</a:t>
            </a:r>
            <a:r>
              <a:rPr lang="tr-TR" dirty="0" smtClean="0"/>
              <a:t> </a:t>
            </a:r>
            <a:r>
              <a:rPr lang="tr-TR" dirty="0" err="1" smtClean="0"/>
              <a:t>defterınıze</a:t>
            </a:r>
            <a:r>
              <a:rPr lang="tr-TR" dirty="0" smtClean="0"/>
              <a:t> yazın..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Sunum </a:t>
            </a:r>
            <a:r>
              <a:rPr lang="tr-TR" dirty="0" err="1" smtClean="0"/>
              <a:t>bıtmıstır</a:t>
            </a:r>
            <a:r>
              <a:rPr lang="tr-TR" dirty="0" smtClean="0"/>
              <a:t>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58097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vre">
  <a:themeElements>
    <a:clrScheme name="Circuit">
      <a:dk1>
        <a:sysClr val="windowText" lastClr="000000"/>
      </a:dk1>
      <a:lt1>
        <a:sysClr val="window" lastClr="FFFFFF"/>
      </a:lt1>
      <a:dk2>
        <a:srgbClr val="252C36"/>
      </a:dk2>
      <a:lt2>
        <a:srgbClr val="7C96A3"/>
      </a:lt2>
      <a:accent1>
        <a:srgbClr val="4FD093"/>
      </a:accent1>
      <a:accent2>
        <a:srgbClr val="54BCDF"/>
      </a:accent2>
      <a:accent3>
        <a:srgbClr val="A262D0"/>
      </a:accent3>
      <a:accent4>
        <a:srgbClr val="D7537B"/>
      </a:accent4>
      <a:accent5>
        <a:srgbClr val="E78045"/>
      </a:accent5>
      <a:accent6>
        <a:srgbClr val="84C350"/>
      </a:accent6>
      <a:hlink>
        <a:srgbClr val="22FFFF"/>
      </a:hlink>
      <a:folHlink>
        <a:srgbClr val="9BF3FD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TM04033919[[fn=Devre]]</Template>
  <TotalTime>569</TotalTime>
  <Words>52</Words>
  <PresentationFormat>Geniş ekran</PresentationFormat>
  <Paragraphs>12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Trebuchet MS</vt:lpstr>
      <vt:lpstr>Tw Cen MT</vt:lpstr>
      <vt:lpstr>Devre</vt:lpstr>
      <vt:lpstr>Mblock – algılama (Labırent oyunu)</vt:lpstr>
      <vt:lpstr>PowerPoint Sunusu</vt:lpstr>
      <vt:lpstr>PowerPoint Sunusu</vt:lpstr>
      <vt:lpstr>BILgIsayarımıza yazıp çalıştırdıktan sonra deftere aktaralım</vt:lpstr>
      <vt:lpstr>PowerPoint Sunusu</vt:lpstr>
      <vt:lpstr>Kendı yaptığınız Bır örneğı defterınıze yazın..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2017-03-13T08:07:25Z</dcterms:created>
  <dcterms:modified xsi:type="dcterms:W3CDTF">2017-03-24T06:10:30Z</dcterms:modified>
  <cp:category>www.sorubak.com</cp:category>
</cp:coreProperties>
</file>