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2742" y="-9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5CA4E3-1B3F-420D-8C34-ED8654DBBD2D}" type="datetimeFigureOut">
              <a:rPr lang="tr-TR" smtClean="0"/>
              <a:pPr/>
              <a:t>15/10/2017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63D9FE-C47B-4980-AC22-5A46CBE67BCB}" type="slidenum">
              <a:rPr lang="tr-TR" smtClean="0"/>
              <a:pPr/>
              <a:t>‹#›</a:t>
            </a:fld>
            <a:endParaRPr lang="tr-TR"/>
          </a:p>
        </p:txBody>
      </p:sp>
    </p:spTree>
    <p:extLst>
      <p:ext uri="{BB962C8B-B14F-4D97-AF65-F5344CB8AC3E}">
        <p14:creationId xmlns:p14="http://schemas.microsoft.com/office/powerpoint/2010/main" xmlns="" val="3363233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8963D9FE-C47B-4980-AC22-5A46CBE67BCB}" type="slidenum">
              <a:rPr lang="tr-TR" smtClean="0"/>
              <a:pPr/>
              <a:t>46</a:t>
            </a:fld>
            <a:endParaRPr lang="tr-TR"/>
          </a:p>
        </p:txBody>
      </p:sp>
    </p:spTree>
    <p:extLst>
      <p:ext uri="{BB962C8B-B14F-4D97-AF65-F5344CB8AC3E}">
        <p14:creationId xmlns:p14="http://schemas.microsoft.com/office/powerpoint/2010/main" xmlns="" val="1976984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3199208" y="1752600"/>
            <a:ext cx="5143502" cy="1828800"/>
          </a:xfrm>
        </p:spPr>
        <p:txBody>
          <a:bodyPr rtlCol="0" anchor="b">
            <a:normAutofit/>
          </a:bodyPr>
          <a:lstStyle>
            <a:lvl1pPr algn="l" rtl="0">
              <a:defRPr sz="5400"/>
            </a:lvl1pPr>
          </a:lstStyle>
          <a:p>
            <a:pPr rtl="0"/>
            <a:r>
              <a:rPr lang="tr-TR" smtClean="0"/>
              <a:t>Asıl başlık stili için tıklatın</a:t>
            </a:r>
            <a:endParaRPr/>
          </a:p>
        </p:txBody>
      </p:sp>
      <p:sp>
        <p:nvSpPr>
          <p:cNvPr id="3" name="Alt Başlık 2"/>
          <p:cNvSpPr>
            <a:spLocks noGrp="1"/>
          </p:cNvSpPr>
          <p:nvPr>
            <p:ph type="subTitle" idx="1"/>
          </p:nvPr>
        </p:nvSpPr>
        <p:spPr>
          <a:xfrm>
            <a:off x="3199207" y="3733800"/>
            <a:ext cx="5143502" cy="914400"/>
          </a:xfrm>
        </p:spPr>
        <p:txBody>
          <a:bodyPr rtlCol="0"/>
          <a:lstStyle>
            <a:lvl1pPr marL="0" indent="0" algn="l" rtl="0">
              <a:spcBef>
                <a:spcPts val="0"/>
              </a:spcBef>
              <a:buNone/>
              <a:defRPr sz="2400"/>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pPr rtl="0"/>
            <a:r>
              <a:rPr lang="tr-TR" smtClean="0"/>
              <a:t>Asıl alt başlık stilini düzenlemek için tıklatın</a:t>
            </a:r>
            <a:endParaRPr/>
          </a:p>
        </p:txBody>
      </p:sp>
    </p:spTree>
    <p:extLst>
      <p:ext uri="{BB962C8B-B14F-4D97-AF65-F5344CB8AC3E}">
        <p14:creationId xmlns:p14="http://schemas.microsoft.com/office/powerpoint/2010/main" xmlns="" val="29812036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Resim Yazılı Üç Resim">
    <p:spTree>
      <p:nvGrpSpPr>
        <p:cNvPr id="1" name=""/>
        <p:cNvGrpSpPr/>
        <p:nvPr/>
      </p:nvGrpSpPr>
      <p:grpSpPr>
        <a:xfrm>
          <a:off x="0" y="0"/>
          <a:ext cx="0" cy="0"/>
          <a:chOff x="0" y="0"/>
          <a:chExt cx="0" cy="0"/>
        </a:xfrm>
      </p:grpSpPr>
      <p:sp>
        <p:nvSpPr>
          <p:cNvPr id="2" name="Başlık 1"/>
          <p:cNvSpPr>
            <a:spLocks noGrp="1"/>
          </p:cNvSpPr>
          <p:nvPr>
            <p:ph type="title"/>
          </p:nvPr>
        </p:nvSpPr>
        <p:spPr>
          <a:xfrm>
            <a:off x="6799661" y="421594"/>
            <a:ext cx="1714500" cy="1885508"/>
          </a:xfrm>
        </p:spPr>
        <p:txBody>
          <a:bodyPr rtlCol="0">
            <a:normAutofit/>
          </a:bodyPr>
          <a:lstStyle>
            <a:lvl1pPr algn="l" rtl="0">
              <a:defRPr sz="2400"/>
            </a:lvl1pPr>
          </a:lstStyle>
          <a:p>
            <a:pPr rtl="0"/>
            <a:r>
              <a:rPr lang="tr-TR" smtClean="0"/>
              <a:t>Asıl başlık stili için tıklatın</a:t>
            </a:r>
            <a:endParaRPr lang="tr"/>
          </a:p>
        </p:txBody>
      </p:sp>
      <p:grpSp>
        <p:nvGrpSpPr>
          <p:cNvPr id="84" name="Grup 83"/>
          <p:cNvGrpSpPr>
            <a:grpSpLocks noChangeAspect="1"/>
          </p:cNvGrpSpPr>
          <p:nvPr/>
        </p:nvGrpSpPr>
        <p:grpSpPr>
          <a:xfrm rot="16200000" flipV="1">
            <a:off x="-425972" y="1653786"/>
            <a:ext cx="5053664" cy="3308889"/>
            <a:chOff x="895350" y="3313113"/>
            <a:chExt cx="3613151" cy="2790825"/>
          </a:xfrm>
          <a:solidFill>
            <a:schemeClr val="tx1">
              <a:lumMod val="50000"/>
            </a:schemeClr>
          </a:solidFill>
        </p:grpSpPr>
        <p:sp>
          <p:nvSpPr>
            <p:cNvPr id="85"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6"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7"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8"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9"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0"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1"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2"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3"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4"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5"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6"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97" name="Resim Yer Tutucusu 33" descr="Resim eklemek için boş yer tutucu. Yer tutucuya tıklayın ve eklemek istediğiniz resmi seçin."/>
          <p:cNvSpPr>
            <a:spLocks noGrp="1"/>
          </p:cNvSpPr>
          <p:nvPr>
            <p:ph type="pic" sz="quarter" idx="17"/>
          </p:nvPr>
        </p:nvSpPr>
        <p:spPr>
          <a:xfrm>
            <a:off x="630596" y="1020193"/>
            <a:ext cx="2914650" cy="4572000"/>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grpSp>
        <p:nvGrpSpPr>
          <p:cNvPr id="98" name="Grup 97"/>
          <p:cNvGrpSpPr/>
          <p:nvPr/>
        </p:nvGrpSpPr>
        <p:grpSpPr>
          <a:xfrm>
            <a:off x="3991867" y="319177"/>
            <a:ext cx="2542205" cy="2710838"/>
            <a:chOff x="895350" y="3313113"/>
            <a:chExt cx="3613151" cy="2790825"/>
          </a:xfrm>
          <a:solidFill>
            <a:schemeClr val="tx1">
              <a:lumMod val="50000"/>
            </a:schemeClr>
          </a:solidFill>
        </p:grpSpPr>
        <p:sp>
          <p:nvSpPr>
            <p:cNvPr id="99"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0"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1"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2"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3"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4"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5"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6"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7"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8"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9"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0"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111" name="Resim Yer Tutucusu 33" descr="Resim eklemek için boş yer tutucu. Yer tutucuya tıklayın ve eklemek istediğiniz resmi seçin."/>
          <p:cNvSpPr>
            <a:spLocks noGrp="1" noChangeAspect="1"/>
          </p:cNvSpPr>
          <p:nvPr>
            <p:ph type="pic" sz="quarter" idx="18"/>
          </p:nvPr>
        </p:nvSpPr>
        <p:spPr>
          <a:xfrm>
            <a:off x="4160085" y="529603"/>
            <a:ext cx="2245025" cy="2305338"/>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grpSp>
        <p:nvGrpSpPr>
          <p:cNvPr id="112" name="Grup 111"/>
          <p:cNvGrpSpPr/>
          <p:nvPr/>
        </p:nvGrpSpPr>
        <p:grpSpPr>
          <a:xfrm>
            <a:off x="3991867" y="3245640"/>
            <a:ext cx="2542205" cy="2710838"/>
            <a:chOff x="895350" y="3313113"/>
            <a:chExt cx="3613151" cy="2790825"/>
          </a:xfrm>
          <a:solidFill>
            <a:schemeClr val="tx1">
              <a:lumMod val="50000"/>
            </a:schemeClr>
          </a:solidFill>
        </p:grpSpPr>
        <p:sp>
          <p:nvSpPr>
            <p:cNvPr id="113"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4"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5"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6"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7"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8"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9"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20"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21"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22"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23"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24"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125" name="Resim Yer Tutucusu 33" descr="Resim eklemek için boş yer tutucu. Yer tutucuya tıklayın ve eklemek istediğiniz resmi seçin."/>
          <p:cNvSpPr>
            <a:spLocks noGrp="1" noChangeAspect="1"/>
          </p:cNvSpPr>
          <p:nvPr>
            <p:ph type="pic" sz="quarter" idx="19"/>
          </p:nvPr>
        </p:nvSpPr>
        <p:spPr>
          <a:xfrm>
            <a:off x="4160085" y="3456066"/>
            <a:ext cx="2245025" cy="2305338"/>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sp>
        <p:nvSpPr>
          <p:cNvPr id="126" name="Metin Yer Tutucusu 3"/>
          <p:cNvSpPr>
            <a:spLocks noGrp="1"/>
          </p:cNvSpPr>
          <p:nvPr>
            <p:ph type="body" sz="half" idx="21"/>
          </p:nvPr>
        </p:nvSpPr>
        <p:spPr>
          <a:xfrm>
            <a:off x="6799661" y="2484993"/>
            <a:ext cx="1714500" cy="3248729"/>
          </a:xfrm>
        </p:spPr>
        <p:txBody>
          <a:bodyPr rtlCol="0" anchor="t" anchorCtr="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sp>
        <p:nvSpPr>
          <p:cNvPr id="8" name="Slayt Numarası Yer Tutucusu 7"/>
          <p:cNvSpPr>
            <a:spLocks noGrp="1"/>
          </p:cNvSpPr>
          <p:nvPr>
            <p:ph type="sldNum" sz="quarter" idx="12"/>
          </p:nvPr>
        </p:nvSpPr>
        <p:spPr/>
        <p:txBody>
          <a:bodyPr rtlCol="0"/>
          <a:lstStyle/>
          <a:p>
            <a:fld id="{6D0D2ED5-9F3F-4807-AB04-E6D5F34A9FF6}" type="slidenum">
              <a:rPr lang="tr-TR" smtClean="0"/>
              <a:pPr/>
              <a:t>‹#›</a:t>
            </a:fld>
            <a:endParaRPr lang="tr-TR"/>
          </a:p>
        </p:txBody>
      </p:sp>
      <p:sp>
        <p:nvSpPr>
          <p:cNvPr id="7" name="Alt Bilgi Yer Tutucusu 6"/>
          <p:cNvSpPr>
            <a:spLocks noGrp="1"/>
          </p:cNvSpPr>
          <p:nvPr>
            <p:ph type="ftr" sz="quarter" idx="11"/>
          </p:nvPr>
        </p:nvSpPr>
        <p:spPr/>
        <p:txBody>
          <a:bodyPr rtlCol="0"/>
          <a:lstStyle/>
          <a:p>
            <a:endParaRPr lang="tr-TR"/>
          </a:p>
        </p:txBody>
      </p:sp>
      <p:sp>
        <p:nvSpPr>
          <p:cNvPr id="6" name="Tarih Yer Tutucusu 5"/>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7874251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Resim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5633799" y="1330347"/>
            <a:ext cx="2880360" cy="2103120"/>
          </a:xfrm>
        </p:spPr>
        <p:txBody>
          <a:bodyPr rtlCol="0" anchor="b">
            <a:normAutofit/>
          </a:bodyPr>
          <a:lstStyle>
            <a:lvl1pPr algn="l" rtl="0">
              <a:defRPr sz="3600"/>
            </a:lvl1pPr>
          </a:lstStyle>
          <a:p>
            <a:pPr rtl="0"/>
            <a:r>
              <a:rPr lang="tr-TR" smtClean="0"/>
              <a:t>Asıl başlık stili için tıklatın</a:t>
            </a:r>
            <a:endParaRPr dirty="0"/>
          </a:p>
        </p:txBody>
      </p:sp>
      <p:sp>
        <p:nvSpPr>
          <p:cNvPr id="3" name="İçerik Yer Tutucusu 2"/>
          <p:cNvSpPr>
            <a:spLocks noGrp="1"/>
          </p:cNvSpPr>
          <p:nvPr>
            <p:ph idx="1"/>
          </p:nvPr>
        </p:nvSpPr>
        <p:spPr>
          <a:xfrm>
            <a:off x="627460" y="914400"/>
            <a:ext cx="4629151" cy="5029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2000"/>
            </a:lvl6pPr>
            <a:lvl7pPr algn="l" rtl="0">
              <a:defRPr sz="2000"/>
            </a:lvl7pPr>
            <a:lvl8pPr algn="l" rtl="0">
              <a:defRPr sz="2000"/>
            </a:lvl8pPr>
            <a:lvl9pPr algn="l" rtl="0">
              <a:defRPr sz="2000"/>
            </a:lvl9pPr>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dirty="0"/>
          </a:p>
        </p:txBody>
      </p:sp>
      <p:sp>
        <p:nvSpPr>
          <p:cNvPr id="4" name="Metin Yer Tutucusu 3"/>
          <p:cNvSpPr>
            <a:spLocks noGrp="1"/>
          </p:cNvSpPr>
          <p:nvPr>
            <p:ph type="body" sz="half" idx="2"/>
          </p:nvPr>
        </p:nvSpPr>
        <p:spPr>
          <a:xfrm>
            <a:off x="5633799" y="3555524"/>
            <a:ext cx="2880360" cy="238807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sp>
        <p:nvSpPr>
          <p:cNvPr id="7" name="Slayt Numarası Yer Tutucusu 6"/>
          <p:cNvSpPr>
            <a:spLocks noGrp="1"/>
          </p:cNvSpPr>
          <p:nvPr>
            <p:ph type="sldNum" sz="quarter" idx="12"/>
          </p:nvPr>
        </p:nvSpPr>
        <p:spPr>
          <a:xfrm>
            <a:off x="798910" y="6019801"/>
            <a:ext cx="571500" cy="228600"/>
          </a:xfrm>
        </p:spPr>
        <p:txBody>
          <a:bodyPr rtlCol="0"/>
          <a:lstStyle>
            <a:lvl1pPr algn="l" rtl="0">
              <a:defRPr/>
            </a:lvl1pPr>
          </a:lstStyle>
          <a:p>
            <a:fld id="{6D0D2ED5-9F3F-4807-AB04-E6D5F34A9FF6}" type="slidenum">
              <a:rPr lang="tr-TR" smtClean="0"/>
              <a:pPr/>
              <a:t>‹#›</a:t>
            </a:fld>
            <a:endParaRPr lang="tr-TR"/>
          </a:p>
        </p:txBody>
      </p:sp>
      <p:sp>
        <p:nvSpPr>
          <p:cNvPr id="6" name="Alt Bilgi Yer Tutucusu 5"/>
          <p:cNvSpPr>
            <a:spLocks noGrp="1"/>
          </p:cNvSpPr>
          <p:nvPr>
            <p:ph type="ftr" sz="quarter" idx="11"/>
          </p:nvPr>
        </p:nvSpPr>
        <p:spPr/>
        <p:txBody>
          <a:bodyPr rtlCol="0"/>
          <a:lstStyle/>
          <a:p>
            <a:endParaRPr lang="tr-TR"/>
          </a:p>
        </p:txBody>
      </p:sp>
      <p:sp>
        <p:nvSpPr>
          <p:cNvPr id="5" name="Tarih Yer Tutucusu 4"/>
          <p:cNvSpPr>
            <a:spLocks noGrp="1"/>
          </p:cNvSpPr>
          <p:nvPr>
            <p:ph type="dt" sz="half" idx="10"/>
          </p:nvPr>
        </p:nvSpPr>
        <p:spPr>
          <a:xfrm>
            <a:off x="6056708" y="6019801"/>
            <a:ext cx="1047195" cy="228600"/>
          </a:xfrm>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12397626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619668" y="1330347"/>
            <a:ext cx="2880360" cy="2103120"/>
          </a:xfrm>
        </p:spPr>
        <p:txBody>
          <a:bodyPr rtlCol="0" anchor="b">
            <a:normAutofit/>
          </a:bodyPr>
          <a:lstStyle>
            <a:lvl1pPr algn="l" rtl="0">
              <a:defRPr sz="3600"/>
            </a:lvl1pPr>
          </a:lstStyle>
          <a:p>
            <a:pPr rtl="0"/>
            <a:r>
              <a:rPr lang="tr-TR" smtClean="0"/>
              <a:t>Asıl başlık stili için tıklatın</a:t>
            </a:r>
            <a:endParaRPr dirty="0"/>
          </a:p>
        </p:txBody>
      </p:sp>
      <p:grpSp>
        <p:nvGrpSpPr>
          <p:cNvPr id="8" name="Grup 7"/>
          <p:cNvGrpSpPr/>
          <p:nvPr/>
        </p:nvGrpSpPr>
        <p:grpSpPr>
          <a:xfrm>
            <a:off x="446659" y="781399"/>
            <a:ext cx="4825049" cy="5053665"/>
            <a:chOff x="5162444" y="781398"/>
            <a:chExt cx="6433398" cy="5053665"/>
          </a:xfrm>
        </p:grpSpPr>
        <p:sp>
          <p:nvSpPr>
            <p:cNvPr id="9" name="Serbest 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0" name="Serbest Biçi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grpSp>
          <p:nvGrpSpPr>
            <p:cNvPr id="11" name="Grup 10"/>
            <p:cNvGrpSpPr/>
            <p:nvPr/>
          </p:nvGrpSpPr>
          <p:grpSpPr>
            <a:xfrm>
              <a:off x="5814205" y="859113"/>
              <a:ext cx="5129146" cy="4880471"/>
              <a:chOff x="7856559" y="859113"/>
              <a:chExt cx="3086791" cy="4880471"/>
            </a:xfrm>
          </p:grpSpPr>
          <p:sp>
            <p:nvSpPr>
              <p:cNvPr id="20" name="Serbest Biçi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21" name="Serbest Biçi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12" name="Serbest Biçi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3" name="Serbest Biçi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4" name="Serbest Biçi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5" name="Serbest Biçi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6" name="Serbest Biçi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7" name="Serbest Biçi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8" name="Serbest Biçi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sp>
          <p:nvSpPr>
            <p:cNvPr id="19" name="Serbest Biçi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3" name="Resim Yer Tutucusu 2" descr="Resim eklemek için boş yer tutucu. Yer tutucuya tıklayın ve eklemek istediğiniz resmi seçin."/>
          <p:cNvSpPr>
            <a:spLocks noGrp="1"/>
          </p:cNvSpPr>
          <p:nvPr>
            <p:ph type="pic" idx="1"/>
          </p:nvPr>
        </p:nvSpPr>
        <p:spPr>
          <a:xfrm>
            <a:off x="627460" y="1031195"/>
            <a:ext cx="4457700" cy="4572000"/>
          </a:xfrm>
          <a:solidFill>
            <a:schemeClr val="accent2">
              <a:lumMod val="40000"/>
              <a:lumOff val="60000"/>
            </a:schemeClr>
          </a:solidFill>
          <a:ln w="38100">
            <a:solidFill>
              <a:schemeClr val="bg1"/>
            </a:solidFill>
          </a:ln>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tr-TR" smtClean="0"/>
              <a:t>Resim eklemek için simgeyi tıklatın</a:t>
            </a:r>
            <a:endParaRPr dirty="0"/>
          </a:p>
        </p:txBody>
      </p:sp>
      <p:sp>
        <p:nvSpPr>
          <p:cNvPr id="4" name="Metin Yer Tutucusu 3"/>
          <p:cNvSpPr>
            <a:spLocks noGrp="1"/>
          </p:cNvSpPr>
          <p:nvPr>
            <p:ph type="body" sz="half" idx="2"/>
          </p:nvPr>
        </p:nvSpPr>
        <p:spPr>
          <a:xfrm>
            <a:off x="5619668" y="3555522"/>
            <a:ext cx="2880360" cy="216851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sp>
        <p:nvSpPr>
          <p:cNvPr id="7" name="Slayt Numarası Yer Tutucusu 6"/>
          <p:cNvSpPr>
            <a:spLocks noGrp="1"/>
          </p:cNvSpPr>
          <p:nvPr>
            <p:ph type="sldNum" sz="quarter" idx="12"/>
          </p:nvPr>
        </p:nvSpPr>
        <p:spPr/>
        <p:txBody>
          <a:bodyPr rtlCol="0"/>
          <a:lstStyle/>
          <a:p>
            <a:fld id="{6D0D2ED5-9F3F-4807-AB04-E6D5F34A9FF6}" type="slidenum">
              <a:rPr lang="tr-TR" smtClean="0"/>
              <a:pPr/>
              <a:t>‹#›</a:t>
            </a:fld>
            <a:endParaRPr lang="tr-TR"/>
          </a:p>
        </p:txBody>
      </p:sp>
      <p:sp>
        <p:nvSpPr>
          <p:cNvPr id="6" name="Alt Bilgi Yer Tutucusu 5"/>
          <p:cNvSpPr>
            <a:spLocks noGrp="1"/>
          </p:cNvSpPr>
          <p:nvPr>
            <p:ph type="ftr" sz="quarter" idx="11"/>
          </p:nvPr>
        </p:nvSpPr>
        <p:spPr/>
        <p:txBody>
          <a:bodyPr rtlCol="0"/>
          <a:lstStyle/>
          <a:p>
            <a:endParaRPr lang="tr-TR"/>
          </a:p>
        </p:txBody>
      </p:sp>
      <p:sp>
        <p:nvSpPr>
          <p:cNvPr id="5" name="Tarih Yer Tutucusu 4"/>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26595758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smtClean="0"/>
              <a:t>Asıl başlık stili için tıklatın</a:t>
            </a:r>
            <a:endParaRPr/>
          </a:p>
        </p:txBody>
      </p:sp>
      <p:sp>
        <p:nvSpPr>
          <p:cNvPr id="3" name="Dikey Metin Yer Tutucusu 2"/>
          <p:cNvSpPr>
            <a:spLocks noGrp="1"/>
          </p:cNvSpPr>
          <p:nvPr>
            <p:ph type="body" orient="vert" idx="1"/>
          </p:nvPr>
        </p:nvSpPr>
        <p:spPr/>
        <p:txBody>
          <a:bodyPr vert="eaVert"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6" name="Slayt Numarası Yer Tutucusu 5"/>
          <p:cNvSpPr>
            <a:spLocks noGrp="1"/>
          </p:cNvSpPr>
          <p:nvPr>
            <p:ph type="sldNum" sz="quarter" idx="12"/>
          </p:nvPr>
        </p:nvSpPr>
        <p:spPr/>
        <p:txBody>
          <a:bodyPr rtlCol="0"/>
          <a:lstStyle/>
          <a:p>
            <a:fld id="{6D0D2ED5-9F3F-4807-AB04-E6D5F34A9FF6}" type="slidenum">
              <a:rPr lang="tr-TR" smtClean="0"/>
              <a:pPr/>
              <a:t>‹#›</a:t>
            </a:fld>
            <a:endParaRPr lang="tr-TR"/>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24479362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extLst mod="1">
    <p:ext uri="{DCECCB84-F9BA-43D5-87BE-67443E8EF086}">
      <p15:sldGuideLst xmlns:p15="http://schemas.microsoft.com/office/powerpoint/2012/main" xmlns="">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7218202" y="304800"/>
            <a:ext cx="1297148" cy="5676900"/>
          </a:xfrm>
        </p:spPr>
        <p:txBody>
          <a:bodyPr vert="eaVert" rtlCol="0"/>
          <a:lstStyle/>
          <a:p>
            <a:pPr rtl="0"/>
            <a:r>
              <a:rPr lang="tr-TR" smtClean="0"/>
              <a:t>Asıl başlık stili için tıklatın</a:t>
            </a:r>
            <a:endParaRPr/>
          </a:p>
        </p:txBody>
      </p:sp>
      <p:sp>
        <p:nvSpPr>
          <p:cNvPr id="3" name="Dikey Metin Yer Tutucusu 2"/>
          <p:cNvSpPr>
            <a:spLocks noGrp="1"/>
          </p:cNvSpPr>
          <p:nvPr>
            <p:ph type="body" orient="vert" idx="1"/>
          </p:nvPr>
        </p:nvSpPr>
        <p:spPr>
          <a:xfrm>
            <a:off x="628650" y="304800"/>
            <a:ext cx="6475253" cy="5676900"/>
          </a:xfrm>
        </p:spPr>
        <p:txBody>
          <a:bodyPr vert="eaVert"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6" name="Slayt Numarası Yer Tutucusu 5"/>
          <p:cNvSpPr>
            <a:spLocks noGrp="1"/>
          </p:cNvSpPr>
          <p:nvPr>
            <p:ph type="sldNum" sz="quarter" idx="12"/>
          </p:nvPr>
        </p:nvSpPr>
        <p:spPr/>
        <p:txBody>
          <a:bodyPr rtlCol="0"/>
          <a:lstStyle/>
          <a:p>
            <a:fld id="{6D0D2ED5-9F3F-4807-AB04-E6D5F34A9FF6}" type="slidenum">
              <a:rPr lang="tr-TR" smtClean="0"/>
              <a:pPr/>
              <a:t>‹#›</a:t>
            </a:fld>
            <a:endParaRPr lang="tr-TR"/>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42058033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smtClean="0"/>
              <a:t>Asıl başlık stili için tıklatın</a:t>
            </a:r>
            <a:endParaRPr/>
          </a:p>
        </p:txBody>
      </p:sp>
      <p:sp>
        <p:nvSpPr>
          <p:cNvPr id="3" name="İçerik Yer Tutucusu 2"/>
          <p:cNvSpPr>
            <a:spLocks noGrp="1"/>
          </p:cNvSpPr>
          <p:nvPr>
            <p:ph idx="1"/>
          </p:nvPr>
        </p:nvSpPr>
        <p:spPr/>
        <p:txBody>
          <a:bodyPr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6" name="Slayt Numarası Yer Tutucusu 5"/>
          <p:cNvSpPr>
            <a:spLocks noGrp="1"/>
          </p:cNvSpPr>
          <p:nvPr>
            <p:ph type="sldNum" sz="quarter" idx="12"/>
          </p:nvPr>
        </p:nvSpPr>
        <p:spPr/>
        <p:txBody>
          <a:bodyPr rtlCol="0"/>
          <a:lstStyle/>
          <a:p>
            <a:fld id="{6D0D2ED5-9F3F-4807-AB04-E6D5F34A9FF6}" type="slidenum">
              <a:rPr lang="tr-TR" smtClean="0"/>
              <a:pPr/>
              <a:t>‹#›</a:t>
            </a:fld>
            <a:endParaRPr lang="tr-TR"/>
          </a:p>
        </p:txBody>
      </p:sp>
      <p:sp>
        <p:nvSpPr>
          <p:cNvPr id="5" name="Alt Bilgi Yer Tutucusu 4"/>
          <p:cNvSpPr>
            <a:spLocks noGrp="1"/>
          </p:cNvSpPr>
          <p:nvPr>
            <p:ph type="ftr" sz="quarter" idx="11"/>
          </p:nvPr>
        </p:nvSpPr>
        <p:spPr/>
        <p:txBody>
          <a:bodyPr rtlCol="0"/>
          <a:lstStyle/>
          <a:p>
            <a:endParaRPr lang="tr-TR"/>
          </a:p>
        </p:txBody>
      </p:sp>
      <p:sp>
        <p:nvSpPr>
          <p:cNvPr id="4" name="Tarih Yer Tutucusu 3"/>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3396309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199210" y="1828800"/>
            <a:ext cx="5143502" cy="1828800"/>
          </a:xfrm>
        </p:spPr>
        <p:txBody>
          <a:bodyPr rtlCol="0" anchor="b">
            <a:normAutofit/>
          </a:bodyPr>
          <a:lstStyle>
            <a:lvl1pPr algn="l" rtl="0">
              <a:defRPr sz="4400"/>
            </a:lvl1pPr>
          </a:lstStyle>
          <a:p>
            <a:pPr rtl="0"/>
            <a:r>
              <a:rPr lang="tr-TR" smtClean="0"/>
              <a:t>Asıl başlık stili için tıklatın</a:t>
            </a:r>
            <a:endParaRPr/>
          </a:p>
        </p:txBody>
      </p:sp>
      <p:sp>
        <p:nvSpPr>
          <p:cNvPr id="3" name="Metin Yer Tutucusu 2"/>
          <p:cNvSpPr>
            <a:spLocks noGrp="1"/>
          </p:cNvSpPr>
          <p:nvPr>
            <p:ph type="body" idx="1"/>
          </p:nvPr>
        </p:nvSpPr>
        <p:spPr>
          <a:xfrm>
            <a:off x="3199207" y="3733800"/>
            <a:ext cx="5143502" cy="914400"/>
          </a:xfrm>
        </p:spPr>
        <p:txBody>
          <a:bodyPr rtlCol="0"/>
          <a:lstStyle>
            <a:lvl1pPr marL="0" indent="0" algn="l" rtl="0">
              <a:spcBef>
                <a:spcPts val="0"/>
              </a:spcBef>
              <a:buNone/>
              <a:defRPr sz="2400">
                <a:solidFill>
                  <a:schemeClr val="tx1"/>
                </a:solidFill>
              </a:defRPr>
            </a:lvl1pPr>
            <a:lvl2pPr marL="457200" indent="0" algn="l" rtl="0">
              <a:buNone/>
              <a:defRPr sz="2000">
                <a:solidFill>
                  <a:schemeClr val="tx1">
                    <a:tint val="75000"/>
                  </a:schemeClr>
                </a:solidFill>
              </a:defRPr>
            </a:lvl2pPr>
            <a:lvl3pPr marL="914400" indent="0" algn="l" rtl="0">
              <a:buNone/>
              <a:defRPr sz="1800">
                <a:solidFill>
                  <a:schemeClr val="tx1">
                    <a:tint val="75000"/>
                  </a:schemeClr>
                </a:solidFill>
              </a:defRPr>
            </a:lvl3pPr>
            <a:lvl4pPr marL="1371600" indent="0" algn="l" rtl="0">
              <a:buNone/>
              <a:defRPr sz="1600">
                <a:solidFill>
                  <a:schemeClr val="tx1">
                    <a:tint val="75000"/>
                  </a:schemeClr>
                </a:solidFill>
              </a:defRPr>
            </a:lvl4pPr>
            <a:lvl5pPr marL="1828800" indent="0" algn="l" rtl="0">
              <a:buNone/>
              <a:defRPr sz="1600">
                <a:solidFill>
                  <a:schemeClr val="tx1">
                    <a:tint val="75000"/>
                  </a:schemeClr>
                </a:solidFill>
              </a:defRPr>
            </a:lvl5pPr>
            <a:lvl6pPr marL="2286000" indent="0" algn="l" rtl="0">
              <a:buNone/>
              <a:defRPr sz="1600">
                <a:solidFill>
                  <a:schemeClr val="tx1">
                    <a:tint val="75000"/>
                  </a:schemeClr>
                </a:solidFill>
              </a:defRPr>
            </a:lvl6pPr>
            <a:lvl7pPr marL="2743200" indent="0" algn="l" rtl="0">
              <a:buNone/>
              <a:defRPr sz="1600">
                <a:solidFill>
                  <a:schemeClr val="tx1">
                    <a:tint val="75000"/>
                  </a:schemeClr>
                </a:solidFill>
              </a:defRPr>
            </a:lvl7pPr>
            <a:lvl8pPr marL="3200400" indent="0" algn="l" rtl="0">
              <a:buNone/>
              <a:defRPr sz="1600">
                <a:solidFill>
                  <a:schemeClr val="tx1">
                    <a:tint val="75000"/>
                  </a:schemeClr>
                </a:solidFill>
              </a:defRPr>
            </a:lvl8pPr>
            <a:lvl9pPr marL="3657600" indent="0" algn="l" rtl="0">
              <a:buNone/>
              <a:defRPr sz="1600">
                <a:solidFill>
                  <a:schemeClr val="tx1">
                    <a:tint val="75000"/>
                  </a:schemeClr>
                </a:solidFill>
              </a:defRPr>
            </a:lvl9pPr>
          </a:lstStyle>
          <a:p>
            <a:pPr lvl="0" rtl="0"/>
            <a:r>
              <a:rPr lang="tr-TR" smtClean="0"/>
              <a:t>Asıl metin stillerini düzenlemek için tıklatın</a:t>
            </a:r>
          </a:p>
        </p:txBody>
      </p:sp>
    </p:spTree>
    <p:extLst>
      <p:ext uri="{BB962C8B-B14F-4D97-AF65-F5344CB8AC3E}">
        <p14:creationId xmlns:p14="http://schemas.microsoft.com/office/powerpoint/2010/main" xmlns="" val="12292579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smtClean="0"/>
              <a:t>Asıl başlık stili için tıklatın</a:t>
            </a:r>
            <a:endParaRPr/>
          </a:p>
        </p:txBody>
      </p:sp>
      <p:sp>
        <p:nvSpPr>
          <p:cNvPr id="3" name="İçerik Yer Tutucusu 2"/>
          <p:cNvSpPr>
            <a:spLocks noGrp="1"/>
          </p:cNvSpPr>
          <p:nvPr>
            <p:ph sz="half" idx="1"/>
          </p:nvPr>
        </p:nvSpPr>
        <p:spPr>
          <a:xfrm>
            <a:off x="798909" y="1825625"/>
            <a:ext cx="3715941" cy="4187952"/>
          </a:xfrm>
        </p:spPr>
        <p:txBody>
          <a:bodyPr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4" name="İçerik Yer Tutucusu 3"/>
          <p:cNvSpPr>
            <a:spLocks noGrp="1"/>
          </p:cNvSpPr>
          <p:nvPr>
            <p:ph sz="half" idx="2"/>
          </p:nvPr>
        </p:nvSpPr>
        <p:spPr>
          <a:xfrm>
            <a:off x="4629150" y="1825625"/>
            <a:ext cx="3713561" cy="4187952"/>
          </a:xfrm>
        </p:spPr>
        <p:txBody>
          <a:bodyPr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7" name="Slayt Numarası Yer Tutucusu 6"/>
          <p:cNvSpPr>
            <a:spLocks noGrp="1"/>
          </p:cNvSpPr>
          <p:nvPr>
            <p:ph type="sldNum" sz="quarter" idx="12"/>
          </p:nvPr>
        </p:nvSpPr>
        <p:spPr/>
        <p:txBody>
          <a:bodyPr rtlCol="0"/>
          <a:lstStyle/>
          <a:p>
            <a:fld id="{6D0D2ED5-9F3F-4807-AB04-E6D5F34A9FF6}" type="slidenum">
              <a:rPr lang="tr-TR" smtClean="0"/>
              <a:pPr/>
              <a:t>‹#›</a:t>
            </a:fld>
            <a:endParaRPr lang="tr-TR"/>
          </a:p>
        </p:txBody>
      </p:sp>
      <p:sp>
        <p:nvSpPr>
          <p:cNvPr id="6" name="Alt Bilgi Yer Tutucusu 5"/>
          <p:cNvSpPr>
            <a:spLocks noGrp="1"/>
          </p:cNvSpPr>
          <p:nvPr>
            <p:ph type="ftr" sz="quarter" idx="11"/>
          </p:nvPr>
        </p:nvSpPr>
        <p:spPr/>
        <p:txBody>
          <a:bodyPr rtlCol="0"/>
          <a:lstStyle/>
          <a:p>
            <a:endParaRPr lang="tr-TR"/>
          </a:p>
        </p:txBody>
      </p:sp>
      <p:sp>
        <p:nvSpPr>
          <p:cNvPr id="5" name="Tarih Yer Tutucusu 4"/>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29727551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smtClean="0"/>
              <a:t>Asıl başlık stili için tıklatın</a:t>
            </a:r>
            <a:endParaRPr/>
          </a:p>
        </p:txBody>
      </p:sp>
      <p:sp>
        <p:nvSpPr>
          <p:cNvPr id="3" name="Metin Yer Tutucusu 2"/>
          <p:cNvSpPr>
            <a:spLocks noGrp="1"/>
          </p:cNvSpPr>
          <p:nvPr>
            <p:ph type="body" idx="1"/>
          </p:nvPr>
        </p:nvSpPr>
        <p:spPr>
          <a:xfrm>
            <a:off x="802386" y="1681163"/>
            <a:ext cx="3717036"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tr-TR" smtClean="0"/>
              <a:t>Asıl metin stillerini düzenlemek için tıklatın</a:t>
            </a:r>
          </a:p>
        </p:txBody>
      </p:sp>
      <p:sp>
        <p:nvSpPr>
          <p:cNvPr id="4" name="İçerik Yer Tutucusu 3"/>
          <p:cNvSpPr>
            <a:spLocks noGrp="1"/>
          </p:cNvSpPr>
          <p:nvPr>
            <p:ph sz="half" idx="2"/>
          </p:nvPr>
        </p:nvSpPr>
        <p:spPr>
          <a:xfrm>
            <a:off x="802386" y="2505076"/>
            <a:ext cx="3717036" cy="3476625"/>
          </a:xfrm>
        </p:spPr>
        <p:txBody>
          <a:bodyPr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5" name="Metin Yer Tutucusu 4"/>
          <p:cNvSpPr>
            <a:spLocks noGrp="1"/>
          </p:cNvSpPr>
          <p:nvPr>
            <p:ph type="body" sz="quarter" idx="3"/>
          </p:nvPr>
        </p:nvSpPr>
        <p:spPr>
          <a:xfrm>
            <a:off x="4629150" y="1681163"/>
            <a:ext cx="3717036"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tr-TR" smtClean="0"/>
              <a:t>Asıl metin stillerini düzenlemek için tıklatın</a:t>
            </a:r>
          </a:p>
        </p:txBody>
      </p:sp>
      <p:sp>
        <p:nvSpPr>
          <p:cNvPr id="6" name="İçerik Yer Tutucusu 5"/>
          <p:cNvSpPr>
            <a:spLocks noGrp="1"/>
          </p:cNvSpPr>
          <p:nvPr>
            <p:ph sz="quarter" idx="4"/>
          </p:nvPr>
        </p:nvSpPr>
        <p:spPr>
          <a:xfrm>
            <a:off x="4629150" y="2505076"/>
            <a:ext cx="3717036" cy="3476625"/>
          </a:xfrm>
        </p:spPr>
        <p:txBody>
          <a:bodyPr rtlCol="0"/>
          <a:lstStyle/>
          <a:p>
            <a:pPr lvl="0" rtl="0"/>
            <a:r>
              <a:rPr lang="tr-TR" smtClean="0"/>
              <a:t>Asıl metin stillerini düzenlemek için tıklatın</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a:p>
        </p:txBody>
      </p:sp>
      <p:sp>
        <p:nvSpPr>
          <p:cNvPr id="9" name="Slayt Numarası Yer Tutucusu 8"/>
          <p:cNvSpPr>
            <a:spLocks noGrp="1"/>
          </p:cNvSpPr>
          <p:nvPr>
            <p:ph type="sldNum" sz="quarter" idx="12"/>
          </p:nvPr>
        </p:nvSpPr>
        <p:spPr/>
        <p:txBody>
          <a:bodyPr rtlCol="0"/>
          <a:lstStyle/>
          <a:p>
            <a:fld id="{6D0D2ED5-9F3F-4807-AB04-E6D5F34A9FF6}" type="slidenum">
              <a:rPr lang="tr-TR" smtClean="0"/>
              <a:pPr/>
              <a:t>‹#›</a:t>
            </a:fld>
            <a:endParaRPr lang="tr-TR"/>
          </a:p>
        </p:txBody>
      </p:sp>
      <p:sp>
        <p:nvSpPr>
          <p:cNvPr id="8" name="Alt Bilgi Yer Tutucusu 7"/>
          <p:cNvSpPr>
            <a:spLocks noGrp="1"/>
          </p:cNvSpPr>
          <p:nvPr>
            <p:ph type="ftr" sz="quarter" idx="11"/>
          </p:nvPr>
        </p:nvSpPr>
        <p:spPr/>
        <p:txBody>
          <a:bodyPr rtlCol="0"/>
          <a:lstStyle/>
          <a:p>
            <a:endParaRPr lang="tr-TR"/>
          </a:p>
        </p:txBody>
      </p:sp>
      <p:sp>
        <p:nvSpPr>
          <p:cNvPr id="7" name="Tarih Yer Tutucusu 6"/>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23185716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smtClean="0"/>
              <a:t>Asıl başlık stili için tıklatın</a:t>
            </a:r>
            <a:endParaRPr/>
          </a:p>
        </p:txBody>
      </p:sp>
      <p:sp>
        <p:nvSpPr>
          <p:cNvPr id="5" name="Slayt Numarası Yer Tutucusu 4"/>
          <p:cNvSpPr>
            <a:spLocks noGrp="1"/>
          </p:cNvSpPr>
          <p:nvPr>
            <p:ph type="sldNum" sz="quarter" idx="12"/>
          </p:nvPr>
        </p:nvSpPr>
        <p:spPr/>
        <p:txBody>
          <a:bodyPr rtlCol="0"/>
          <a:lstStyle/>
          <a:p>
            <a:fld id="{6D0D2ED5-9F3F-4807-AB04-E6D5F34A9FF6}" type="slidenum">
              <a:rPr lang="tr-TR" smtClean="0"/>
              <a:pPr/>
              <a:t>‹#›</a:t>
            </a:fld>
            <a:endParaRPr lang="tr-TR"/>
          </a:p>
        </p:txBody>
      </p:sp>
      <p:sp>
        <p:nvSpPr>
          <p:cNvPr id="4" name="Alt Bilgi Yer Tutucusu 3"/>
          <p:cNvSpPr>
            <a:spLocks noGrp="1"/>
          </p:cNvSpPr>
          <p:nvPr>
            <p:ph type="ftr" sz="quarter" idx="11"/>
          </p:nvPr>
        </p:nvSpPr>
        <p:spPr/>
        <p:txBody>
          <a:bodyPr rtlCol="0"/>
          <a:lstStyle/>
          <a:p>
            <a:endParaRPr lang="tr-TR"/>
          </a:p>
        </p:txBody>
      </p:sp>
      <p:sp>
        <p:nvSpPr>
          <p:cNvPr id="3" name="Tarih Yer Tutucusu 2"/>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35128164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rtlCol="0"/>
          <a:lstStyle/>
          <a:p>
            <a:fld id="{6D0D2ED5-9F3F-4807-AB04-E6D5F34A9FF6}" type="slidenum">
              <a:rPr lang="tr-TR" smtClean="0"/>
              <a:pPr/>
              <a:t>‹#›</a:t>
            </a:fld>
            <a:endParaRPr lang="tr-TR"/>
          </a:p>
        </p:txBody>
      </p:sp>
      <p:sp>
        <p:nvSpPr>
          <p:cNvPr id="3" name="Alt Bilgi Yer Tutucusu 2"/>
          <p:cNvSpPr>
            <a:spLocks noGrp="1"/>
          </p:cNvSpPr>
          <p:nvPr>
            <p:ph type="ftr" sz="quarter" idx="11"/>
          </p:nvPr>
        </p:nvSpPr>
        <p:spPr/>
        <p:txBody>
          <a:bodyPr rtlCol="0"/>
          <a:lstStyle/>
          <a:p>
            <a:endParaRPr lang="tr-TR"/>
          </a:p>
        </p:txBody>
      </p:sp>
      <p:sp>
        <p:nvSpPr>
          <p:cNvPr id="2" name="Tarih Yer Tutucusu 1"/>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8478748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Resim Yazılı İki Resim">
    <p:spTree>
      <p:nvGrpSpPr>
        <p:cNvPr id="1" name=""/>
        <p:cNvGrpSpPr/>
        <p:nvPr/>
      </p:nvGrpSpPr>
      <p:grpSpPr>
        <a:xfrm>
          <a:off x="0" y="0"/>
          <a:ext cx="0" cy="0"/>
          <a:chOff x="0" y="0"/>
          <a:chExt cx="0" cy="0"/>
        </a:xfrm>
      </p:grpSpPr>
      <p:sp>
        <p:nvSpPr>
          <p:cNvPr id="2" name="Başlık 1"/>
          <p:cNvSpPr>
            <a:spLocks noGrp="1"/>
          </p:cNvSpPr>
          <p:nvPr>
            <p:ph type="title"/>
          </p:nvPr>
        </p:nvSpPr>
        <p:spPr>
          <a:xfrm>
            <a:off x="798909" y="304799"/>
            <a:ext cx="7543802" cy="1216152"/>
          </a:xfrm>
        </p:spPr>
        <p:txBody>
          <a:bodyPr rtlCol="0"/>
          <a:lstStyle>
            <a:lvl1pPr algn="l" rtl="0">
              <a:defRPr/>
            </a:lvl1pPr>
          </a:lstStyle>
          <a:p>
            <a:pPr rtl="0"/>
            <a:r>
              <a:rPr lang="tr-TR" smtClean="0"/>
              <a:t>Asıl başlık stili için tıklatın</a:t>
            </a:r>
            <a:endParaRPr lang="tr"/>
          </a:p>
        </p:txBody>
      </p:sp>
      <p:grpSp>
        <p:nvGrpSpPr>
          <p:cNvPr id="9" name="Grup 8"/>
          <p:cNvGrpSpPr/>
          <p:nvPr/>
        </p:nvGrpSpPr>
        <p:grpSpPr>
          <a:xfrm>
            <a:off x="789317" y="1733550"/>
            <a:ext cx="3270377" cy="3050038"/>
            <a:chOff x="895350" y="3313113"/>
            <a:chExt cx="3613151" cy="2790825"/>
          </a:xfrm>
          <a:solidFill>
            <a:schemeClr val="tx1">
              <a:lumMod val="50000"/>
            </a:schemeClr>
          </a:solidFill>
        </p:grpSpPr>
        <p:sp>
          <p:nvSpPr>
            <p:cNvPr id="10"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1"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2"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3"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4"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5"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6"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7"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8"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9"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0"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1"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36" name="Resim Yer Tutucusu 33" descr="Resim eklemek için boş yer tutucu. Yer tutucuya tıklayın ve eklemek istediğiniz resmi seçin."/>
          <p:cNvSpPr>
            <a:spLocks noGrp="1" noChangeAspect="1"/>
          </p:cNvSpPr>
          <p:nvPr>
            <p:ph type="pic" sz="quarter" idx="17"/>
          </p:nvPr>
        </p:nvSpPr>
        <p:spPr>
          <a:xfrm>
            <a:off x="948771" y="1900210"/>
            <a:ext cx="2951652" cy="2571736"/>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sp>
        <p:nvSpPr>
          <p:cNvPr id="39" name="Metin Yer Tutucusu 3"/>
          <p:cNvSpPr>
            <a:spLocks noGrp="1"/>
          </p:cNvSpPr>
          <p:nvPr>
            <p:ph type="body" sz="half" idx="2"/>
          </p:nvPr>
        </p:nvSpPr>
        <p:spPr>
          <a:xfrm>
            <a:off x="789317" y="4935990"/>
            <a:ext cx="3276735"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grpSp>
        <p:nvGrpSpPr>
          <p:cNvPr id="22" name="Grup 21"/>
          <p:cNvGrpSpPr/>
          <p:nvPr/>
        </p:nvGrpSpPr>
        <p:grpSpPr>
          <a:xfrm>
            <a:off x="5072334" y="1733550"/>
            <a:ext cx="3270377" cy="3050038"/>
            <a:chOff x="895350" y="3313113"/>
            <a:chExt cx="3613151" cy="2790825"/>
          </a:xfrm>
          <a:solidFill>
            <a:schemeClr val="tx1">
              <a:lumMod val="50000"/>
            </a:schemeClr>
          </a:solidFill>
        </p:grpSpPr>
        <p:sp>
          <p:nvSpPr>
            <p:cNvPr id="23"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4"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5"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6"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7"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8"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29"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30"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31"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32"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33"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34"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37" name="Resim Yer Tutucusu 33" descr="Resim eklemek için boş yer tutucu. Yer tutucuya tıklayın ve eklemek istediğiniz resmi seçin."/>
          <p:cNvSpPr>
            <a:spLocks noGrp="1" noChangeAspect="1"/>
          </p:cNvSpPr>
          <p:nvPr>
            <p:ph type="pic" sz="quarter" idx="18"/>
          </p:nvPr>
        </p:nvSpPr>
        <p:spPr>
          <a:xfrm>
            <a:off x="5231788" y="1900210"/>
            <a:ext cx="2951652" cy="2571736"/>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sp>
        <p:nvSpPr>
          <p:cNvPr id="40" name="Metin Yer Tutucusu 3"/>
          <p:cNvSpPr>
            <a:spLocks noGrp="1"/>
          </p:cNvSpPr>
          <p:nvPr>
            <p:ph type="body" sz="half" idx="19"/>
          </p:nvPr>
        </p:nvSpPr>
        <p:spPr>
          <a:xfrm>
            <a:off x="5057181" y="4935990"/>
            <a:ext cx="3276735"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sp>
        <p:nvSpPr>
          <p:cNvPr id="8" name="Slayt Numarası Yer Tutucusu 7"/>
          <p:cNvSpPr>
            <a:spLocks noGrp="1"/>
          </p:cNvSpPr>
          <p:nvPr>
            <p:ph type="sldNum" sz="quarter" idx="12"/>
          </p:nvPr>
        </p:nvSpPr>
        <p:spPr/>
        <p:txBody>
          <a:bodyPr rtlCol="0"/>
          <a:lstStyle/>
          <a:p>
            <a:fld id="{6D0D2ED5-9F3F-4807-AB04-E6D5F34A9FF6}" type="slidenum">
              <a:rPr lang="tr-TR" smtClean="0"/>
              <a:pPr/>
              <a:t>‹#›</a:t>
            </a:fld>
            <a:endParaRPr lang="tr-TR"/>
          </a:p>
        </p:txBody>
      </p:sp>
      <p:sp>
        <p:nvSpPr>
          <p:cNvPr id="7" name="Alt Bilgi Yer Tutucusu 6"/>
          <p:cNvSpPr>
            <a:spLocks noGrp="1"/>
          </p:cNvSpPr>
          <p:nvPr>
            <p:ph type="ftr" sz="quarter" idx="11"/>
          </p:nvPr>
        </p:nvSpPr>
        <p:spPr/>
        <p:txBody>
          <a:bodyPr rtlCol="0"/>
          <a:lstStyle/>
          <a:p>
            <a:endParaRPr lang="tr-TR"/>
          </a:p>
        </p:txBody>
      </p:sp>
      <p:sp>
        <p:nvSpPr>
          <p:cNvPr id="6" name="Tarih Yer Tutucusu 5"/>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11682748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Resim Yazılı Üç Resim">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smtClean="0"/>
              <a:t>Asıl başlık stili için tıklatın</a:t>
            </a:r>
            <a:endParaRPr lang="tr"/>
          </a:p>
        </p:txBody>
      </p:sp>
      <p:grpSp>
        <p:nvGrpSpPr>
          <p:cNvPr id="52" name="Grup 51"/>
          <p:cNvGrpSpPr>
            <a:grpSpLocks noChangeAspect="1"/>
          </p:cNvGrpSpPr>
          <p:nvPr/>
        </p:nvGrpSpPr>
        <p:grpSpPr>
          <a:xfrm rot="5400000">
            <a:off x="393436" y="2064321"/>
            <a:ext cx="3123347" cy="2317298"/>
            <a:chOff x="895350" y="3313113"/>
            <a:chExt cx="3613151" cy="2790825"/>
          </a:xfrm>
          <a:solidFill>
            <a:schemeClr val="tx1">
              <a:lumMod val="50000"/>
            </a:schemeClr>
          </a:solidFill>
        </p:grpSpPr>
        <p:sp>
          <p:nvSpPr>
            <p:cNvPr id="53"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54"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55"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56"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57"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58"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59"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60"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61"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62"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63"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64"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79" name="Resim Yer Tutucusu 33" descr="Resim eklemek için boş yer tutucu. Yer tutucuya tıklayın ve eklemek istediğiniz resmi seçin."/>
          <p:cNvSpPr>
            <a:spLocks noGrp="1"/>
          </p:cNvSpPr>
          <p:nvPr>
            <p:ph type="pic" sz="quarter" idx="19"/>
          </p:nvPr>
        </p:nvSpPr>
        <p:spPr>
          <a:xfrm>
            <a:off x="936876" y="1824285"/>
            <a:ext cx="2036467" cy="2776308"/>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sp>
        <p:nvSpPr>
          <p:cNvPr id="81" name="Metin Yer Tutucusu 3"/>
          <p:cNvSpPr>
            <a:spLocks noGrp="1"/>
          </p:cNvSpPr>
          <p:nvPr>
            <p:ph type="body" sz="half" idx="2"/>
          </p:nvPr>
        </p:nvSpPr>
        <p:spPr>
          <a:xfrm>
            <a:off x="926409" y="4947405"/>
            <a:ext cx="20574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grpSp>
        <p:nvGrpSpPr>
          <p:cNvPr id="84" name="Grup 83"/>
          <p:cNvGrpSpPr>
            <a:grpSpLocks noChangeAspect="1"/>
          </p:cNvGrpSpPr>
          <p:nvPr/>
        </p:nvGrpSpPr>
        <p:grpSpPr>
          <a:xfrm rot="5400000">
            <a:off x="2997433" y="2064321"/>
            <a:ext cx="3123347" cy="2317298"/>
            <a:chOff x="895350" y="3313113"/>
            <a:chExt cx="3613151" cy="2790825"/>
          </a:xfrm>
          <a:solidFill>
            <a:schemeClr val="tx1">
              <a:lumMod val="50000"/>
            </a:schemeClr>
          </a:solidFill>
        </p:grpSpPr>
        <p:sp>
          <p:nvSpPr>
            <p:cNvPr id="85"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6"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7"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8"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89"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0"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1"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2"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3"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4"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5"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6"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78" name="Resim Yer Tutucusu 33" descr="Resim eklemek için boş yer tutucu. Yer tutucuya tıklayın ve eklemek istediğiniz resmi seçin."/>
          <p:cNvSpPr>
            <a:spLocks noGrp="1"/>
          </p:cNvSpPr>
          <p:nvPr>
            <p:ph type="pic" sz="quarter" idx="18"/>
          </p:nvPr>
        </p:nvSpPr>
        <p:spPr>
          <a:xfrm>
            <a:off x="3540693" y="1824285"/>
            <a:ext cx="2036826" cy="2776308"/>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sp>
        <p:nvSpPr>
          <p:cNvPr id="82" name="Metin Yer Tutucusu 3"/>
          <p:cNvSpPr>
            <a:spLocks noGrp="1"/>
          </p:cNvSpPr>
          <p:nvPr>
            <p:ph type="body" sz="half" idx="21"/>
          </p:nvPr>
        </p:nvSpPr>
        <p:spPr>
          <a:xfrm>
            <a:off x="3530406" y="4947405"/>
            <a:ext cx="20574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grpSp>
        <p:nvGrpSpPr>
          <p:cNvPr id="97" name="Grup 96"/>
          <p:cNvGrpSpPr>
            <a:grpSpLocks noChangeAspect="1"/>
          </p:cNvGrpSpPr>
          <p:nvPr/>
        </p:nvGrpSpPr>
        <p:grpSpPr>
          <a:xfrm rot="5400000">
            <a:off x="5623839" y="2064321"/>
            <a:ext cx="3123347" cy="2317298"/>
            <a:chOff x="895350" y="3313113"/>
            <a:chExt cx="3613151" cy="2790825"/>
          </a:xfrm>
          <a:solidFill>
            <a:schemeClr val="tx1">
              <a:lumMod val="50000"/>
            </a:schemeClr>
          </a:solidFill>
        </p:grpSpPr>
        <p:sp>
          <p:nvSpPr>
            <p:cNvPr id="98" name="Serbest Biçi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99" name="Serbest Biçi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0" name="Serbest Biçi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1" name="Serbest Biçi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2" name="Serbest Biçi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3" name="Serbest Biçi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4" name="Serbest Biçi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5" name="Serbest Biçi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6" name="Serbest Biçi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7" name="Serbest Biçi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8" name="Serbest Biçi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sp>
          <p:nvSpPr>
            <p:cNvPr id="109" name="Serbest Biçi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a:p>
          </p:txBody>
        </p:sp>
      </p:grpSp>
      <p:sp>
        <p:nvSpPr>
          <p:cNvPr id="80" name="Resim Yer Tutucusu 33" descr="Resim eklemek için boş yer tutucu. Yer tutucuya tıklayın ve eklemek istediğiniz resmi seçin."/>
          <p:cNvSpPr>
            <a:spLocks noGrp="1"/>
          </p:cNvSpPr>
          <p:nvPr>
            <p:ph type="pic" sz="quarter" idx="20"/>
          </p:nvPr>
        </p:nvSpPr>
        <p:spPr>
          <a:xfrm>
            <a:off x="6167099" y="1824285"/>
            <a:ext cx="2036826" cy="2776308"/>
          </a:xfrm>
          <a:solidFill>
            <a:schemeClr val="bg2"/>
          </a:solidFill>
          <a:ln w="38100">
            <a:solidFill>
              <a:schemeClr val="bg1"/>
            </a:solidFill>
          </a:ln>
        </p:spPr>
        <p:txBody>
          <a:bodyPr rtlCol="0"/>
          <a:lstStyle>
            <a:lvl1pPr marL="0" indent="0" algn="ctr" rtl="0">
              <a:buNone/>
              <a:defRPr/>
            </a:lvl1pPr>
          </a:lstStyle>
          <a:p>
            <a:pPr rtl="0"/>
            <a:r>
              <a:rPr lang="tr-TR" smtClean="0"/>
              <a:t>Resim eklemek için simgeyi tıklatın</a:t>
            </a:r>
            <a:endParaRPr dirty="0"/>
          </a:p>
        </p:txBody>
      </p:sp>
      <p:sp>
        <p:nvSpPr>
          <p:cNvPr id="83" name="Metin Yer Tutucusu 3"/>
          <p:cNvSpPr>
            <a:spLocks noGrp="1"/>
          </p:cNvSpPr>
          <p:nvPr>
            <p:ph type="body" sz="half" idx="22"/>
          </p:nvPr>
        </p:nvSpPr>
        <p:spPr>
          <a:xfrm>
            <a:off x="6156812" y="4947405"/>
            <a:ext cx="20574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tr-TR" smtClean="0"/>
              <a:t>Asıl metin stillerini düzenlemek için tıklatın</a:t>
            </a:r>
          </a:p>
        </p:txBody>
      </p:sp>
      <p:sp>
        <p:nvSpPr>
          <p:cNvPr id="8" name="Slayt Numarası Yer Tutucusu 7"/>
          <p:cNvSpPr>
            <a:spLocks noGrp="1"/>
          </p:cNvSpPr>
          <p:nvPr>
            <p:ph type="sldNum" sz="quarter" idx="12"/>
          </p:nvPr>
        </p:nvSpPr>
        <p:spPr/>
        <p:txBody>
          <a:bodyPr rtlCol="0"/>
          <a:lstStyle/>
          <a:p>
            <a:fld id="{6D0D2ED5-9F3F-4807-AB04-E6D5F34A9FF6}" type="slidenum">
              <a:rPr lang="tr-TR" smtClean="0"/>
              <a:pPr/>
              <a:t>‹#›</a:t>
            </a:fld>
            <a:endParaRPr lang="tr-TR"/>
          </a:p>
        </p:txBody>
      </p:sp>
      <p:sp>
        <p:nvSpPr>
          <p:cNvPr id="7" name="Alt Bilgi Yer Tutucusu 6"/>
          <p:cNvSpPr>
            <a:spLocks noGrp="1"/>
          </p:cNvSpPr>
          <p:nvPr>
            <p:ph type="ftr" sz="quarter" idx="11"/>
          </p:nvPr>
        </p:nvSpPr>
        <p:spPr/>
        <p:txBody>
          <a:bodyPr rtlCol="0"/>
          <a:lstStyle/>
          <a:p>
            <a:endParaRPr lang="tr-TR"/>
          </a:p>
        </p:txBody>
      </p:sp>
      <p:sp>
        <p:nvSpPr>
          <p:cNvPr id="6" name="Tarih Yer Tutucusu 5"/>
          <p:cNvSpPr>
            <a:spLocks noGrp="1"/>
          </p:cNvSpPr>
          <p:nvPr>
            <p:ph type="dt" sz="half" idx="10"/>
          </p:nvPr>
        </p:nvSpPr>
        <p:spPr/>
        <p:txBody>
          <a:bodyPr rtlCol="0"/>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16819350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lum/>
          </a:blip>
          <a:srcRect/>
          <a:stretch>
            <a:fillRect/>
          </a:stretch>
        </a:blip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798909" y="304800"/>
            <a:ext cx="7543802" cy="1219200"/>
          </a:xfrm>
          <a:prstGeom prst="rect">
            <a:avLst/>
          </a:prstGeom>
        </p:spPr>
        <p:txBody>
          <a:bodyPr vert="horz" lIns="91440" tIns="45720" rIns="91440" bIns="45720" rtlCol="0" anchor="b">
            <a:normAutofit/>
          </a:bodyPr>
          <a:lstStyle/>
          <a:p>
            <a:pPr rtl="0"/>
            <a:r>
              <a:rPr lang="tr"/>
              <a:t>Asıl başlık stili için tıklatın</a:t>
            </a:r>
            <a:endParaRPr/>
          </a:p>
        </p:txBody>
      </p:sp>
      <p:sp>
        <p:nvSpPr>
          <p:cNvPr id="3" name="Metin Yer Tutucusu 2"/>
          <p:cNvSpPr>
            <a:spLocks noGrp="1"/>
          </p:cNvSpPr>
          <p:nvPr>
            <p:ph type="body" idx="1"/>
          </p:nvPr>
        </p:nvSpPr>
        <p:spPr>
          <a:xfrm>
            <a:off x="798911" y="1752600"/>
            <a:ext cx="7543800" cy="4229100"/>
          </a:xfrm>
          <a:prstGeom prst="rect">
            <a:avLst/>
          </a:prstGeom>
        </p:spPr>
        <p:txBody>
          <a:bodyPr vert="horz" lIns="91440" tIns="45720" rIns="91440" bIns="45720" rtlCol="0">
            <a:normAutofit/>
          </a:bodyPr>
          <a:lstStyle/>
          <a:p>
            <a:pPr lvl="0" rtl="0"/>
            <a:r>
              <a:rPr lang="tr"/>
              <a:t>Asıl metin stillerini düzenle</a:t>
            </a:r>
          </a:p>
          <a:p>
            <a:pPr lvl="1" rtl="0"/>
            <a:r>
              <a:rPr lang="tr"/>
              <a:t>İkinci düzey</a:t>
            </a:r>
          </a:p>
          <a:p>
            <a:pPr lvl="2" rtl="0"/>
            <a:r>
              <a:rPr lang="tr"/>
              <a:t>Üçüncü düzey</a:t>
            </a:r>
          </a:p>
          <a:p>
            <a:pPr lvl="3" rtl="0"/>
            <a:r>
              <a:rPr lang="tr"/>
              <a:t>Dördüncü düzey</a:t>
            </a:r>
          </a:p>
          <a:p>
            <a:pPr lvl="4" rtl="0"/>
            <a:r>
              <a:rPr lang="tr"/>
              <a:t>Beşinci düzey</a:t>
            </a:r>
            <a:endParaRPr/>
          </a:p>
        </p:txBody>
      </p:sp>
      <p:sp>
        <p:nvSpPr>
          <p:cNvPr id="6" name="Slayt Numarası Yer Tutucusu 5"/>
          <p:cNvSpPr>
            <a:spLocks noGrp="1"/>
          </p:cNvSpPr>
          <p:nvPr>
            <p:ph type="sldNum" sz="quarter" idx="4"/>
          </p:nvPr>
        </p:nvSpPr>
        <p:spPr>
          <a:xfrm>
            <a:off x="798910" y="6019801"/>
            <a:ext cx="571500" cy="228600"/>
          </a:xfrm>
          <a:prstGeom prst="rect">
            <a:avLst/>
          </a:prstGeom>
        </p:spPr>
        <p:txBody>
          <a:bodyPr vert="horz" lIns="91440" tIns="45720" rIns="91440" bIns="45720" rtlCol="0" anchor="ctr"/>
          <a:lstStyle>
            <a:lvl1pPr algn="l" rtl="0">
              <a:defRPr sz="1100">
                <a:solidFill>
                  <a:schemeClr val="tx1"/>
                </a:solidFill>
              </a:defRPr>
            </a:lvl1pPr>
          </a:lstStyle>
          <a:p>
            <a:fld id="{6D0D2ED5-9F3F-4807-AB04-E6D5F34A9FF6}" type="slidenum">
              <a:rPr lang="tr-TR" smtClean="0"/>
              <a:pPr/>
              <a:t>‹#›</a:t>
            </a:fld>
            <a:endParaRPr lang="tr-TR"/>
          </a:p>
        </p:txBody>
      </p:sp>
      <p:sp>
        <p:nvSpPr>
          <p:cNvPr id="5" name="Alt Bilgi Yer Tutucusu 4"/>
          <p:cNvSpPr>
            <a:spLocks noGrp="1"/>
          </p:cNvSpPr>
          <p:nvPr>
            <p:ph type="ftr" sz="quarter" idx="3"/>
          </p:nvPr>
        </p:nvSpPr>
        <p:spPr>
          <a:xfrm>
            <a:off x="1484710" y="6019801"/>
            <a:ext cx="4457700" cy="228600"/>
          </a:xfrm>
          <a:prstGeom prst="rect">
            <a:avLst/>
          </a:prstGeom>
        </p:spPr>
        <p:txBody>
          <a:bodyPr vert="horz" lIns="91440" tIns="45720" rIns="91440" bIns="45720" rtlCol="0" anchor="ctr"/>
          <a:lstStyle>
            <a:lvl1pPr algn="l" rtl="0">
              <a:defRPr sz="1100">
                <a:solidFill>
                  <a:schemeClr val="tx1"/>
                </a:solidFill>
              </a:defRPr>
            </a:lvl1pPr>
          </a:lstStyle>
          <a:p>
            <a:endParaRPr lang="tr-TR"/>
          </a:p>
        </p:txBody>
      </p:sp>
      <p:sp>
        <p:nvSpPr>
          <p:cNvPr id="4" name="Tarih Yer Tutucusu 3"/>
          <p:cNvSpPr>
            <a:spLocks noGrp="1"/>
          </p:cNvSpPr>
          <p:nvPr>
            <p:ph type="dt" sz="half" idx="2"/>
          </p:nvPr>
        </p:nvSpPr>
        <p:spPr>
          <a:xfrm>
            <a:off x="6056708" y="6019801"/>
            <a:ext cx="1047195" cy="228600"/>
          </a:xfrm>
          <a:prstGeom prst="rect">
            <a:avLst/>
          </a:prstGeom>
        </p:spPr>
        <p:txBody>
          <a:bodyPr vert="horz" lIns="91440" tIns="45720" rIns="91440" bIns="45720" rtlCol="0" anchor="ctr"/>
          <a:lstStyle>
            <a:lvl1pPr algn="l" rtl="0">
              <a:defRPr sz="1100">
                <a:solidFill>
                  <a:schemeClr val="tx1"/>
                </a:solidFill>
              </a:defRPr>
            </a:lvl1pPr>
          </a:lstStyle>
          <a:p>
            <a:fld id="{B123B5FD-3350-4026-8E16-54AB1740B49A}" type="datetimeFigureOut">
              <a:rPr lang="tr-TR" smtClean="0"/>
              <a:pPr/>
              <a:t>15/10/2017</a:t>
            </a:fld>
            <a:endParaRPr lang="tr-TR"/>
          </a:p>
        </p:txBody>
      </p:sp>
    </p:spTree>
    <p:extLst>
      <p:ext uri="{BB962C8B-B14F-4D97-AF65-F5344CB8AC3E}">
        <p14:creationId xmlns:p14="http://schemas.microsoft.com/office/powerpoint/2010/main" xmlns="" val="13006304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Autofit/>
          </a:bodyPr>
          <a:lstStyle/>
          <a:p>
            <a:r>
              <a:rPr lang="tr-TR" sz="4000" b="1" dirty="0" smtClean="0">
                <a:solidFill>
                  <a:schemeClr val="bg1"/>
                </a:solidFill>
              </a:rPr>
              <a:t>İLHAN ATIŞ A.L</a:t>
            </a:r>
            <a:br>
              <a:rPr lang="tr-TR" sz="4000" b="1" dirty="0" smtClean="0">
                <a:solidFill>
                  <a:schemeClr val="bg1"/>
                </a:solidFill>
              </a:rPr>
            </a:br>
            <a:r>
              <a:rPr lang="tr-TR" sz="4000" b="1" dirty="0" smtClean="0">
                <a:solidFill>
                  <a:schemeClr val="bg1"/>
                </a:solidFill>
              </a:rPr>
              <a:t>BİYOLOJİ DERSİ PERFORMANS ÖDEVİ</a:t>
            </a:r>
            <a:endParaRPr lang="tr-TR" sz="4000" b="1" dirty="0">
              <a:solidFill>
                <a:schemeClr val="bg1"/>
              </a:solidFill>
            </a:endParaRPr>
          </a:p>
        </p:txBody>
      </p:sp>
      <p:sp>
        <p:nvSpPr>
          <p:cNvPr id="3" name="Alt Başlık 2"/>
          <p:cNvSpPr>
            <a:spLocks noGrp="1"/>
          </p:cNvSpPr>
          <p:nvPr>
            <p:ph type="subTitle" idx="1"/>
          </p:nvPr>
        </p:nvSpPr>
        <p:spPr/>
        <p:txBody>
          <a:bodyPr>
            <a:noAutofit/>
          </a:bodyPr>
          <a:lstStyle/>
          <a:p>
            <a:r>
              <a:rPr lang="tr-TR" sz="3200" b="1" dirty="0" smtClean="0">
                <a:solidFill>
                  <a:schemeClr val="bg1"/>
                </a:solidFill>
              </a:rPr>
              <a:t>ÜLKEMİZDE YETİŞEN YARARLI BİTKİLER</a:t>
            </a:r>
          </a:p>
          <a:p>
            <a:r>
              <a:rPr lang="tr-TR" sz="3200" b="1" dirty="0" smtClean="0">
                <a:solidFill>
                  <a:schemeClr val="bg1"/>
                </a:solidFill>
              </a:rPr>
              <a:t>MUSTAFA CİNGÖZ</a:t>
            </a:r>
            <a:br>
              <a:rPr lang="tr-TR" sz="3200" b="1" dirty="0" smtClean="0">
                <a:solidFill>
                  <a:schemeClr val="bg1"/>
                </a:solidFill>
              </a:rPr>
            </a:br>
            <a:r>
              <a:rPr lang="tr-TR" sz="3200" b="1" dirty="0" smtClean="0">
                <a:solidFill>
                  <a:schemeClr val="bg1"/>
                </a:solidFill>
              </a:rPr>
              <a:t>9/D</a:t>
            </a:r>
          </a:p>
          <a:p>
            <a:r>
              <a:rPr lang="tr-TR" sz="3200" b="1" dirty="0" smtClean="0">
                <a:solidFill>
                  <a:schemeClr val="bg1"/>
                </a:solidFill>
              </a:rPr>
              <a:t>842</a:t>
            </a:r>
            <a:endParaRPr lang="tr-TR" sz="3200" b="1" dirty="0">
              <a:solidFill>
                <a:schemeClr val="bg1"/>
              </a:solidFill>
            </a:endParaRPr>
          </a:p>
        </p:txBody>
      </p:sp>
    </p:spTree>
    <p:extLst>
      <p:ext uri="{BB962C8B-B14F-4D97-AF65-F5344CB8AC3E}">
        <p14:creationId xmlns:p14="http://schemas.microsoft.com/office/powerpoint/2010/main" xmlns="" val="9669102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ADAÇAYI</a:t>
            </a:r>
            <a:endParaRPr lang="tr-TR" dirty="0"/>
          </a:p>
        </p:txBody>
      </p:sp>
      <p:sp>
        <p:nvSpPr>
          <p:cNvPr id="3" name="İçerik Yer Tutucusu 2"/>
          <p:cNvSpPr>
            <a:spLocks noGrp="1"/>
          </p:cNvSpPr>
          <p:nvPr>
            <p:ph idx="1"/>
          </p:nvPr>
        </p:nvSpPr>
        <p:spPr/>
        <p:txBody>
          <a:bodyPr>
            <a:normAutofit/>
          </a:bodyPr>
          <a:lstStyle/>
          <a:p>
            <a:pPr marL="0" indent="0">
              <a:buNone/>
            </a:pPr>
            <a:r>
              <a:rPr lang="tr-TR" dirty="0" smtClean="0"/>
              <a:t>Sindirime</a:t>
            </a:r>
            <a:r>
              <a:rPr lang="tr-TR" dirty="0"/>
              <a:t>, astıma, bakteriyel ve mantar enfeksiyonlarına, safraya, ısırıklara, soğuk algınlığı ve öksürüğe iyi gelir, sinir sistemini tetikleyip rahatlatır. Adaçayından elde edilen yağ Alzheimer hastalığından kaynaklanan hafıza kaybının tedavi edilmesinde kullanılabilir. Adaçayı karın ağrılarına iyi gelir ve stresi azaltır. Boğaz ağrısı yaşadığınızda adaçayı içebilir, gargara yaparak da midenizi yormadan bakterileri temizleyebilirsiniz.</a:t>
            </a:r>
          </a:p>
          <a:p>
            <a:endParaRPr lang="tr-TR" dirty="0"/>
          </a:p>
        </p:txBody>
      </p:sp>
    </p:spTree>
    <p:extLst>
      <p:ext uri="{BB962C8B-B14F-4D97-AF65-F5344CB8AC3E}">
        <p14:creationId xmlns:p14="http://schemas.microsoft.com/office/powerpoint/2010/main" xmlns="" val="30666263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DEFNE</a:t>
            </a:r>
            <a:endParaRPr lang="tr-TR" dirty="0"/>
          </a:p>
        </p:txBody>
      </p:sp>
      <p:sp>
        <p:nvSpPr>
          <p:cNvPr id="3" name="İçerik Yer Tutucusu 2"/>
          <p:cNvSpPr>
            <a:spLocks noGrp="1"/>
          </p:cNvSpPr>
          <p:nvPr>
            <p:ph idx="1"/>
          </p:nvPr>
        </p:nvSpPr>
        <p:spPr>
          <a:xfrm>
            <a:off x="467544" y="1527048"/>
            <a:ext cx="8338128" cy="4572000"/>
          </a:xfrm>
        </p:spPr>
        <p:txBody>
          <a:bodyPr/>
          <a:lstStyle/>
          <a:p>
            <a:endParaRPr lang="tr-TR"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552740"/>
            <a:ext cx="8136904"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067903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DEFNE</a:t>
            </a:r>
            <a:endParaRPr lang="tr-TR" dirty="0"/>
          </a:p>
        </p:txBody>
      </p:sp>
      <p:sp>
        <p:nvSpPr>
          <p:cNvPr id="3" name="İçerik Yer Tutucusu 2"/>
          <p:cNvSpPr>
            <a:spLocks noGrp="1"/>
          </p:cNvSpPr>
          <p:nvPr>
            <p:ph idx="1"/>
          </p:nvPr>
        </p:nvSpPr>
        <p:spPr/>
        <p:txBody>
          <a:bodyPr>
            <a:normAutofit fontScale="92500" lnSpcReduction="10000"/>
          </a:bodyPr>
          <a:lstStyle/>
          <a:p>
            <a:r>
              <a:rPr lang="tr-TR" dirty="0"/>
              <a:t>Tarihten bugüne kadar bilinen sofralarımızın vazgeçilmezi etli yemeklerde yemeğin tadını iyileştiren sindirim enzimlerini aktive ederek, hayvansal gıdalara ayrı bir tat verip ağır koku ve tatları gideren ayrıca şifalı özelliği olan hazma yardımcı olan değerli bir bitki. Tarihten günümüze kadar değerini hiç kaybetmemiştir. Defne yaprağı ayrıca Anadolu`nun özellikle Akdeniz iklimindeki var olan leziz yemeklerin lezzet kazanmasındaki en büyük rolü oynar.</a:t>
            </a:r>
          </a:p>
          <a:p>
            <a:pPr marL="0" indent="0">
              <a:buNone/>
            </a:pPr>
            <a:r>
              <a:rPr lang="tr-TR" dirty="0"/>
              <a:t/>
            </a:r>
            <a:br>
              <a:rPr lang="tr-TR" dirty="0"/>
            </a:br>
            <a:endParaRPr lang="tr-TR" dirty="0"/>
          </a:p>
        </p:txBody>
      </p:sp>
    </p:spTree>
    <p:extLst>
      <p:ext uri="{BB962C8B-B14F-4D97-AF65-F5344CB8AC3E}">
        <p14:creationId xmlns:p14="http://schemas.microsoft.com/office/powerpoint/2010/main" xmlns="" val="3494559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ZEYTİN</a:t>
            </a:r>
            <a:endParaRPr lang="tr-TR" dirty="0"/>
          </a:p>
        </p:txBody>
      </p:sp>
      <p:sp>
        <p:nvSpPr>
          <p:cNvPr id="3" name="İçerik Yer Tutucusu 2"/>
          <p:cNvSpPr>
            <a:spLocks noGrp="1"/>
          </p:cNvSpPr>
          <p:nvPr>
            <p:ph idx="1"/>
          </p:nvPr>
        </p:nvSpPr>
        <p:spPr>
          <a:xfrm>
            <a:off x="539552" y="1527048"/>
            <a:ext cx="8266120" cy="4572000"/>
          </a:xfrm>
        </p:spPr>
        <p:txBody>
          <a:bodyPr/>
          <a:lstStyle/>
          <a:p>
            <a:endParaRPr lang="tr-TR"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628800"/>
            <a:ext cx="7848264" cy="4402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915905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ZEYTİN</a:t>
            </a:r>
            <a:endParaRPr lang="tr-TR" dirty="0"/>
          </a:p>
        </p:txBody>
      </p:sp>
      <p:sp>
        <p:nvSpPr>
          <p:cNvPr id="3" name="İçerik Yer Tutucusu 2"/>
          <p:cNvSpPr>
            <a:spLocks noGrp="1"/>
          </p:cNvSpPr>
          <p:nvPr>
            <p:ph idx="1"/>
          </p:nvPr>
        </p:nvSpPr>
        <p:spPr/>
        <p:txBody>
          <a:bodyPr>
            <a:normAutofit fontScale="70000" lnSpcReduction="20000"/>
          </a:bodyPr>
          <a:lstStyle/>
          <a:p>
            <a:r>
              <a:rPr lang="tr-TR" dirty="0"/>
              <a:t>Zeytinyağı Kuran`da bahsedilen değeri bilim insanı tarafından yeni yeni fark edilen ama yüzyıllardır da çokça zeytinyağı tüketen sağlıklı insanın hayatından sofrasından edindiğimiz bilgilere göre değer sıralamasında en değerli bitkiler listesine girmeyi hak etmiş</a:t>
            </a:r>
            <a:r>
              <a:rPr lang="tr-TR" dirty="0" smtClean="0"/>
              <a:t>.</a:t>
            </a:r>
          </a:p>
          <a:p>
            <a:pPr marL="0" indent="0" fontAlgn="base">
              <a:buNone/>
            </a:pPr>
            <a:r>
              <a:rPr lang="tr-TR" dirty="0" smtClean="0"/>
              <a:t>     Zeytin </a:t>
            </a:r>
            <a:r>
              <a:rPr lang="tr-TR" dirty="0"/>
              <a:t>birçok </a:t>
            </a:r>
            <a:r>
              <a:rPr lang="tr-TR" dirty="0" smtClean="0"/>
              <a:t>bilim</a:t>
            </a:r>
          </a:p>
          <a:p>
            <a:pPr marL="0" indent="0" fontAlgn="base">
              <a:buNone/>
            </a:pPr>
            <a:r>
              <a:rPr lang="tr-TR" dirty="0" smtClean="0"/>
              <a:t>     insanın </a:t>
            </a:r>
            <a:r>
              <a:rPr lang="tr-TR" dirty="0"/>
              <a:t>da üzerinde </a:t>
            </a:r>
            <a:endParaRPr lang="tr-TR" dirty="0" smtClean="0"/>
          </a:p>
          <a:p>
            <a:pPr marL="0" indent="0" fontAlgn="base">
              <a:buNone/>
            </a:pPr>
            <a:r>
              <a:rPr lang="tr-TR" dirty="0" smtClean="0"/>
              <a:t>     durduğu </a:t>
            </a:r>
            <a:r>
              <a:rPr lang="tr-TR" dirty="0"/>
              <a:t>bir yiyecektir. </a:t>
            </a:r>
            <a:endParaRPr lang="tr-TR" dirty="0" smtClean="0"/>
          </a:p>
          <a:p>
            <a:pPr marL="0" indent="0" fontAlgn="base">
              <a:buNone/>
            </a:pPr>
            <a:r>
              <a:rPr lang="tr-TR" dirty="0" smtClean="0"/>
              <a:t>     Akdeniz </a:t>
            </a:r>
            <a:r>
              <a:rPr lang="tr-TR" dirty="0"/>
              <a:t>insanının </a:t>
            </a:r>
            <a:endParaRPr lang="tr-TR" dirty="0" smtClean="0"/>
          </a:p>
          <a:p>
            <a:pPr marL="0" indent="0" fontAlgn="base">
              <a:buNone/>
            </a:pPr>
            <a:r>
              <a:rPr lang="tr-TR" dirty="0" smtClean="0"/>
              <a:t>     ömrünün </a:t>
            </a:r>
            <a:r>
              <a:rPr lang="tr-TR" dirty="0"/>
              <a:t>uzun olmasının </a:t>
            </a:r>
            <a:endParaRPr lang="tr-TR" dirty="0" smtClean="0"/>
          </a:p>
          <a:p>
            <a:pPr marL="0" indent="0" fontAlgn="base">
              <a:buNone/>
            </a:pPr>
            <a:r>
              <a:rPr lang="tr-TR" dirty="0" smtClean="0"/>
              <a:t>     sırrı </a:t>
            </a:r>
            <a:r>
              <a:rPr lang="tr-TR" dirty="0"/>
              <a:t>olarak da </a:t>
            </a:r>
            <a:endParaRPr lang="tr-TR" dirty="0" smtClean="0"/>
          </a:p>
          <a:p>
            <a:pPr marL="0" indent="0" fontAlgn="base">
              <a:buNone/>
            </a:pPr>
            <a:r>
              <a:rPr lang="tr-TR" dirty="0" smtClean="0"/>
              <a:t>     bilinmektedir</a:t>
            </a:r>
            <a:r>
              <a:rPr lang="tr-TR" dirty="0"/>
              <a:t>.</a:t>
            </a:r>
          </a:p>
          <a:p>
            <a:endParaRPr lang="tr-TR"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7440" y="3645024"/>
            <a:ext cx="4383036" cy="24589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631683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KANTORON OTU</a:t>
            </a:r>
            <a:endParaRPr lang="tr-TR" dirty="0"/>
          </a:p>
        </p:txBody>
      </p:sp>
      <p:sp>
        <p:nvSpPr>
          <p:cNvPr id="3" name="İçerik Yer Tutucusu 2"/>
          <p:cNvSpPr>
            <a:spLocks noGrp="1"/>
          </p:cNvSpPr>
          <p:nvPr>
            <p:ph idx="1"/>
          </p:nvPr>
        </p:nvSpPr>
        <p:spPr>
          <a:xfrm>
            <a:off x="467544" y="1527048"/>
            <a:ext cx="8338128" cy="4572000"/>
          </a:xfrm>
        </p:spPr>
        <p:txBody>
          <a:bodyPr/>
          <a:lstStyle/>
          <a:p>
            <a:endParaRPr lang="tr-T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578743"/>
            <a:ext cx="8067554" cy="45259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862405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KANTORON OTU</a:t>
            </a:r>
          </a:p>
        </p:txBody>
      </p:sp>
      <p:sp>
        <p:nvSpPr>
          <p:cNvPr id="3" name="İçerik Yer Tutucusu 2"/>
          <p:cNvSpPr>
            <a:spLocks noGrp="1"/>
          </p:cNvSpPr>
          <p:nvPr>
            <p:ph idx="1"/>
          </p:nvPr>
        </p:nvSpPr>
        <p:spPr/>
        <p:txBody>
          <a:bodyPr>
            <a:normAutofit lnSpcReduction="10000"/>
          </a:bodyPr>
          <a:lstStyle/>
          <a:p>
            <a:r>
              <a:rPr lang="tr-TR" dirty="0"/>
              <a:t>Sinir strese çok iyi gelen ve </a:t>
            </a:r>
            <a:r>
              <a:rPr lang="tr-TR" dirty="0" err="1"/>
              <a:t>bugünki</a:t>
            </a:r>
            <a:r>
              <a:rPr lang="tr-TR" dirty="0"/>
              <a:t> bilim tarafından etkileri tespit edilmiş bütün dünyada sinirleri yatıştırmak için kullanılan değerli bitkilerden birisi. Aslında tarihte bu bitki sinir sistemi için değil daha çok bağışıklık sistemi, sindirim enzimleri, </a:t>
            </a:r>
            <a:r>
              <a:rPr lang="tr-TR" dirty="0" err="1"/>
              <a:t>romatizmal</a:t>
            </a:r>
            <a:r>
              <a:rPr lang="tr-TR" dirty="0"/>
              <a:t> hastalıklar gibi unsurlar için çok geniş kullanım alanı olsa da bugün ki modern tıp bunu sadece sinir sistemi üzerindeki etkilerini tespit etmiş ve bu alanda etkinliği ispat edilmiş ve insanlara şifa vesilesi olarak kullanılan bir bitki.</a:t>
            </a:r>
          </a:p>
          <a:p>
            <a:endParaRPr lang="tr-TR" dirty="0"/>
          </a:p>
        </p:txBody>
      </p:sp>
    </p:spTree>
    <p:extLst>
      <p:ext uri="{BB962C8B-B14F-4D97-AF65-F5344CB8AC3E}">
        <p14:creationId xmlns:p14="http://schemas.microsoft.com/office/powerpoint/2010/main" xmlns="" val="30460621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KARABAŞ OTU</a:t>
            </a:r>
            <a:endParaRPr lang="tr-TR" dirty="0"/>
          </a:p>
        </p:txBody>
      </p:sp>
      <p:sp>
        <p:nvSpPr>
          <p:cNvPr id="3" name="İçerik Yer Tutucusu 2"/>
          <p:cNvSpPr>
            <a:spLocks noGrp="1"/>
          </p:cNvSpPr>
          <p:nvPr>
            <p:ph idx="1"/>
          </p:nvPr>
        </p:nvSpPr>
        <p:spPr/>
        <p:txBody>
          <a:bodyPr/>
          <a:lstStyle/>
          <a:p>
            <a:endParaRPr lang="tr-T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4825" y="1484784"/>
            <a:ext cx="8412088" cy="47192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059827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KARABAŞ OTU</a:t>
            </a:r>
          </a:p>
        </p:txBody>
      </p:sp>
      <p:sp>
        <p:nvSpPr>
          <p:cNvPr id="3" name="İçerik Yer Tutucusu 2"/>
          <p:cNvSpPr>
            <a:spLocks noGrp="1"/>
          </p:cNvSpPr>
          <p:nvPr>
            <p:ph idx="1"/>
          </p:nvPr>
        </p:nvSpPr>
        <p:spPr/>
        <p:txBody>
          <a:bodyPr>
            <a:normAutofit fontScale="25000" lnSpcReduction="20000"/>
          </a:bodyPr>
          <a:lstStyle/>
          <a:p>
            <a:r>
              <a:rPr lang="tr-TR" dirty="0" smtClean="0"/>
              <a:t> Karabaş otu aynı zamanda lavanta olarak da bilinmektedir. Yaygın olarak Akdeniz Bölgesi’nde yetiştirilmektedir.</a:t>
            </a:r>
          </a:p>
          <a:p>
            <a:pPr marL="0" indent="0">
              <a:buNone/>
            </a:pPr>
            <a:r>
              <a:rPr lang="tr-TR" dirty="0"/>
              <a:t/>
            </a:r>
            <a:br>
              <a:rPr lang="tr-TR" dirty="0"/>
            </a:br>
            <a:r>
              <a:rPr lang="tr-TR" dirty="0" smtClean="0"/>
              <a:t>       </a:t>
            </a:r>
            <a:r>
              <a:rPr lang="tr-TR" dirty="0" err="1" smtClean="0"/>
              <a:t>İbni</a:t>
            </a:r>
            <a:r>
              <a:rPr lang="tr-TR" dirty="0" smtClean="0"/>
              <a:t>-i </a:t>
            </a:r>
            <a:r>
              <a:rPr lang="tr-TR" dirty="0"/>
              <a:t>Sina`nın </a:t>
            </a:r>
            <a:endParaRPr lang="tr-TR" dirty="0" smtClean="0"/>
          </a:p>
          <a:p>
            <a:pPr marL="0" indent="0">
              <a:buNone/>
            </a:pPr>
            <a:r>
              <a:rPr lang="tr-TR" dirty="0" smtClean="0"/>
              <a:t>beynin süpürgesi </a:t>
            </a:r>
          </a:p>
          <a:p>
            <a:pPr marL="0" indent="0">
              <a:buNone/>
            </a:pPr>
            <a:r>
              <a:rPr lang="tr-TR" dirty="0" smtClean="0"/>
              <a:t>olarak bahsettiği </a:t>
            </a:r>
          </a:p>
          <a:p>
            <a:pPr marL="0" indent="0">
              <a:buNone/>
            </a:pPr>
            <a:r>
              <a:rPr lang="tr-TR" dirty="0" smtClean="0"/>
              <a:t>beyin ve sinir sistemi </a:t>
            </a:r>
          </a:p>
          <a:p>
            <a:pPr marL="0" indent="0">
              <a:buNone/>
            </a:pPr>
            <a:r>
              <a:rPr lang="tr-TR" dirty="0" smtClean="0"/>
              <a:t>hastalıklarında tarihten </a:t>
            </a:r>
            <a:r>
              <a:rPr lang="tr-TR" dirty="0" err="1" smtClean="0"/>
              <a:t>bügüne</a:t>
            </a:r>
            <a:r>
              <a:rPr lang="tr-TR" dirty="0" smtClean="0"/>
              <a:t> </a:t>
            </a:r>
          </a:p>
          <a:p>
            <a:pPr marL="0" indent="0">
              <a:buNone/>
            </a:pPr>
            <a:r>
              <a:rPr lang="tr-TR" dirty="0" smtClean="0"/>
              <a:t>kadar kullanılan astım ve alerjiye iyi gelen ve </a:t>
            </a:r>
          </a:p>
          <a:p>
            <a:pPr marL="0" indent="0">
              <a:buNone/>
            </a:pPr>
            <a:r>
              <a:rPr lang="tr-TR" dirty="0" smtClean="0"/>
              <a:t>bağışıklık sistemini </a:t>
            </a:r>
          </a:p>
          <a:p>
            <a:pPr marL="0" indent="0">
              <a:buNone/>
            </a:pPr>
            <a:r>
              <a:rPr lang="tr-TR" dirty="0" smtClean="0"/>
              <a:t>güçlendiren, vücuttaki </a:t>
            </a:r>
          </a:p>
          <a:p>
            <a:pPr marL="0" indent="0">
              <a:buNone/>
            </a:pPr>
            <a:r>
              <a:rPr lang="tr-TR" dirty="0" smtClean="0"/>
              <a:t>oksijenlenmeyi arttıran </a:t>
            </a:r>
          </a:p>
          <a:p>
            <a:pPr marL="0" indent="0">
              <a:buNone/>
            </a:pPr>
            <a:r>
              <a:rPr lang="tr-TR" dirty="0" smtClean="0"/>
              <a:t>çok değerli bir bitki. </a:t>
            </a:r>
          </a:p>
          <a:p>
            <a:pPr marL="0" indent="0">
              <a:buNone/>
            </a:pPr>
            <a:r>
              <a:rPr lang="tr-TR" dirty="0" smtClean="0"/>
              <a:t>Karabaş otu A ve C vitamini </a:t>
            </a:r>
          </a:p>
          <a:p>
            <a:pPr marL="0" indent="0">
              <a:buNone/>
            </a:pPr>
            <a:r>
              <a:rPr lang="tr-TR" dirty="0" smtClean="0"/>
              <a:t>yanında kalsiyum ve </a:t>
            </a:r>
          </a:p>
          <a:p>
            <a:pPr marL="0" indent="0">
              <a:buNone/>
            </a:pPr>
            <a:r>
              <a:rPr lang="tr-TR" dirty="0" smtClean="0"/>
              <a:t>demir içermektedir.</a:t>
            </a:r>
          </a:p>
          <a:p>
            <a:pPr marL="0" indent="0">
              <a:buNone/>
            </a:pPr>
            <a:r>
              <a:rPr lang="tr-TR" dirty="0"/>
              <a:t/>
            </a:r>
            <a:br>
              <a:rPr lang="tr-TR" dirty="0"/>
            </a:br>
            <a:endParaRPr lang="tr-TR"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80079" y="2060848"/>
            <a:ext cx="5388049" cy="3999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294945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SARIMSAK</a:t>
            </a:r>
            <a:endParaRPr lang="tr-TR" dirty="0"/>
          </a:p>
        </p:txBody>
      </p:sp>
      <p:sp>
        <p:nvSpPr>
          <p:cNvPr id="3" name="İçerik Yer Tutucusu 2"/>
          <p:cNvSpPr>
            <a:spLocks noGrp="1"/>
          </p:cNvSpPr>
          <p:nvPr>
            <p:ph idx="1"/>
          </p:nvPr>
        </p:nvSpPr>
        <p:spPr/>
        <p:txBody>
          <a:bodyPr/>
          <a:lstStyle/>
          <a:p>
            <a:endParaRPr lang="tr-T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556792"/>
            <a:ext cx="8496944" cy="456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345617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3600" dirty="0"/>
              <a:t/>
            </a:r>
            <a:br>
              <a:rPr lang="tr-TR" sz="3600" dirty="0"/>
            </a:br>
            <a:r>
              <a:rPr lang="tr-TR" sz="3200" dirty="0"/>
              <a:t>ÜLKEMİZDE YETİŞEN YARARLI BİTKİLER</a:t>
            </a:r>
            <a:endParaRPr lang="tr-TR" dirty="0"/>
          </a:p>
        </p:txBody>
      </p:sp>
      <p:sp>
        <p:nvSpPr>
          <p:cNvPr id="3" name="İçerik Yer Tutucusu 2"/>
          <p:cNvSpPr>
            <a:spLocks noGrp="1"/>
          </p:cNvSpPr>
          <p:nvPr>
            <p:ph idx="1"/>
          </p:nvPr>
        </p:nvSpPr>
        <p:spPr/>
        <p:txBody>
          <a:bodyPr/>
          <a:lstStyle/>
          <a:p>
            <a:r>
              <a:rPr lang="tr-TR" dirty="0"/>
              <a:t>Hastalıklara şifa bulma konusunda tarihin ilk zamanlarından günümüze kadar bitkiler en önemli tedavi aracı olarak kullanılmaktadır. Bitkilerin insan vücuduna olan faydalarına her geçen gün bir yenisi daha ekleniyor. İşte eskiden beri bilinen ve günümüzde vücuda etkisi keşfedilen en şifalı </a:t>
            </a:r>
            <a:r>
              <a:rPr lang="tr-TR" dirty="0" smtClean="0"/>
              <a:t>ve yararlı bitkiler…</a:t>
            </a:r>
            <a:endParaRPr lang="tr-T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38172" y="4602088"/>
            <a:ext cx="3905828" cy="2255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22629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SARIMSAK</a:t>
            </a:r>
            <a:endParaRPr lang="tr-TR" dirty="0"/>
          </a:p>
        </p:txBody>
      </p:sp>
      <p:sp>
        <p:nvSpPr>
          <p:cNvPr id="3" name="İçerik Yer Tutucusu 2"/>
          <p:cNvSpPr>
            <a:spLocks noGrp="1"/>
          </p:cNvSpPr>
          <p:nvPr>
            <p:ph idx="1"/>
          </p:nvPr>
        </p:nvSpPr>
        <p:spPr/>
        <p:txBody>
          <a:bodyPr>
            <a:normAutofit fontScale="92500"/>
          </a:bodyPr>
          <a:lstStyle/>
          <a:p>
            <a:r>
              <a:rPr lang="tr-TR" dirty="0"/>
              <a:t> Kokusu herkesi hoşnut etmese de faydaları etkileri ve tadı yemeklere verdiği lezzet ile çok değerli bir bitki. Virüsler üzerinde etkili olan bakteri enfeksiyonlar üzerinde etkili olan değerli bir gıda. Sarımsak, doğal bir antibiyotiktir. Tarihten bugüne kadar sarımsak temizleyici kürler içerisinde yer almış arındırıcı özelliği olan anti bakterisit ve </a:t>
            </a:r>
            <a:r>
              <a:rPr lang="tr-TR" dirty="0" err="1"/>
              <a:t>antivirütik</a:t>
            </a:r>
            <a:r>
              <a:rPr lang="tr-TR" dirty="0"/>
              <a:t> özelliği olan bir gıda.</a:t>
            </a:r>
          </a:p>
          <a:p>
            <a:pPr marL="0" indent="0">
              <a:buNone/>
            </a:pPr>
            <a:r>
              <a:rPr lang="tr-TR" dirty="0"/>
              <a:t/>
            </a:r>
            <a:br>
              <a:rPr lang="tr-TR" dirty="0"/>
            </a:br>
            <a:r>
              <a:rPr lang="tr-TR" dirty="0"/>
              <a:t/>
            </a:r>
            <a:br>
              <a:rPr lang="tr-TR" dirty="0"/>
            </a:br>
            <a:endParaRPr lang="tr-TR" dirty="0"/>
          </a:p>
        </p:txBody>
      </p:sp>
    </p:spTree>
    <p:extLst>
      <p:ext uri="{BB962C8B-B14F-4D97-AF65-F5344CB8AC3E}">
        <p14:creationId xmlns:p14="http://schemas.microsoft.com/office/powerpoint/2010/main" xmlns="" val="33834159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ÜZÜM</a:t>
            </a:r>
            <a:endParaRPr lang="tr-TR" dirty="0"/>
          </a:p>
        </p:txBody>
      </p:sp>
      <p:sp>
        <p:nvSpPr>
          <p:cNvPr id="3" name="İçerik Yer Tutucusu 2"/>
          <p:cNvSpPr>
            <a:spLocks noGrp="1"/>
          </p:cNvSpPr>
          <p:nvPr>
            <p:ph idx="1"/>
          </p:nvPr>
        </p:nvSpPr>
        <p:spPr/>
        <p:txBody>
          <a:bodyPr/>
          <a:lstStyle/>
          <a:p>
            <a:endParaRPr lang="tr-T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556792"/>
            <a:ext cx="8280920" cy="45648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906596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ÜZÜM</a:t>
            </a:r>
            <a:endParaRPr lang="tr-TR" dirty="0"/>
          </a:p>
        </p:txBody>
      </p:sp>
      <p:sp>
        <p:nvSpPr>
          <p:cNvPr id="3" name="İçerik Yer Tutucusu 2"/>
          <p:cNvSpPr>
            <a:spLocks noGrp="1"/>
          </p:cNvSpPr>
          <p:nvPr>
            <p:ph idx="1"/>
          </p:nvPr>
        </p:nvSpPr>
        <p:spPr/>
        <p:txBody>
          <a:bodyPr>
            <a:normAutofit lnSpcReduction="10000"/>
          </a:bodyPr>
          <a:lstStyle/>
          <a:p>
            <a:r>
              <a:rPr lang="tr-TR" dirty="0"/>
              <a:t>Üzüm Anadolu`nun her tarafında yetişen ve her çeşidinin ayrı bir şifa kaynağı olduğu bilinen değerli bir gıdadır. Antioksidan özelliği yüksek kansızlığın ilacı olarak bilinir. Kansere karşı vücudu koruyan bir etkisi de vardır. Üzümün kurusu ise hafızayı güçlendiren dünyada ki nadir birkaç bitkiden bir tanesidir.</a:t>
            </a:r>
          </a:p>
          <a:p>
            <a:pPr marL="0" indent="0">
              <a:buNone/>
            </a:pPr>
            <a:r>
              <a:rPr lang="tr-TR" dirty="0"/>
              <a:t/>
            </a:r>
            <a:br>
              <a:rPr lang="tr-TR" dirty="0"/>
            </a:br>
            <a:r>
              <a:rPr lang="tr-TR" dirty="0"/>
              <a:t/>
            </a:r>
            <a:br>
              <a:rPr lang="tr-TR" dirty="0"/>
            </a:br>
            <a:endParaRPr lang="tr-TR" dirty="0"/>
          </a:p>
        </p:txBody>
      </p:sp>
    </p:spTree>
    <p:extLst>
      <p:ext uri="{BB962C8B-B14F-4D97-AF65-F5344CB8AC3E}">
        <p14:creationId xmlns:p14="http://schemas.microsoft.com/office/powerpoint/2010/main" xmlns="" val="40512511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EBEGÜMECİ</a:t>
            </a:r>
          </a:p>
        </p:txBody>
      </p:sp>
      <p:sp>
        <p:nvSpPr>
          <p:cNvPr id="3" name="İçerik Yer Tutucusu 2"/>
          <p:cNvSpPr>
            <a:spLocks noGrp="1"/>
          </p:cNvSpPr>
          <p:nvPr>
            <p:ph idx="1"/>
          </p:nvPr>
        </p:nvSpPr>
        <p:spPr/>
        <p:txBody>
          <a:bodyPr/>
          <a:lstStyle/>
          <a:p>
            <a:pPr marL="0" indent="0">
              <a:buNone/>
            </a:pPr>
            <a:endParaRPr lang="tr-TR" dirty="0"/>
          </a:p>
        </p:txBody>
      </p:sp>
      <p:pic>
        <p:nvPicPr>
          <p:cNvPr id="1026" name="Picture 2" descr="C:\Users\Windows7\Desktop\ebegumecinin-faydalari-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86412" y="1436779"/>
            <a:ext cx="7272808" cy="48485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70495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EBEGÜMECİ</a:t>
            </a:r>
            <a:endParaRPr lang="tr-TR" dirty="0"/>
          </a:p>
        </p:txBody>
      </p:sp>
      <p:sp>
        <p:nvSpPr>
          <p:cNvPr id="3" name="İçerik Yer Tutucusu 2"/>
          <p:cNvSpPr>
            <a:spLocks noGrp="1"/>
          </p:cNvSpPr>
          <p:nvPr>
            <p:ph idx="1"/>
          </p:nvPr>
        </p:nvSpPr>
        <p:spPr/>
        <p:txBody>
          <a:bodyPr>
            <a:normAutofit fontScale="92500"/>
          </a:bodyPr>
          <a:lstStyle/>
          <a:p>
            <a:r>
              <a:rPr lang="tr-TR" dirty="0"/>
              <a:t>Sağlık açısından birçok faydası olan </a:t>
            </a:r>
            <a:r>
              <a:rPr lang="tr-TR" dirty="0" err="1"/>
              <a:t>ebemgümeci</a:t>
            </a:r>
            <a:r>
              <a:rPr lang="tr-TR" dirty="0"/>
              <a:t> bitkisi </a:t>
            </a:r>
            <a:r>
              <a:rPr lang="tr-TR" dirty="0" err="1"/>
              <a:t>Althaea</a:t>
            </a:r>
            <a:r>
              <a:rPr lang="tr-TR" dirty="0"/>
              <a:t>, </a:t>
            </a:r>
            <a:r>
              <a:rPr lang="tr-TR" dirty="0" err="1"/>
              <a:t>Mellow</a:t>
            </a:r>
            <a:r>
              <a:rPr lang="tr-TR" dirty="0"/>
              <a:t>, </a:t>
            </a:r>
            <a:r>
              <a:rPr lang="tr-TR" dirty="0" err="1"/>
              <a:t>Marshmallow</a:t>
            </a:r>
            <a:r>
              <a:rPr lang="tr-TR" dirty="0"/>
              <a:t> olarak da bilinmektedir. Daha çok meralarda ve yerleşim yerleri dışında hayat bulur. Ebegümecinin boyu ortalama 20-30 santimetreye kadardır. Çok ince ve kadifemsi bir yapısı vardır. Çiçekleri kıllı ve yıldızımsı desenlere sahiptir</a:t>
            </a:r>
            <a:r>
              <a:rPr lang="tr-TR" dirty="0" smtClean="0"/>
              <a:t>.</a:t>
            </a:r>
          </a:p>
          <a:p>
            <a:r>
              <a:rPr lang="tr-TR" dirty="0" smtClean="0"/>
              <a:t>Göğsü </a:t>
            </a:r>
            <a:r>
              <a:rPr lang="tr-TR" dirty="0"/>
              <a:t>yumuşatır. Öksürük keser. Mide bulantısı ve kusmaları önler. Ateşi düşürüp vücuda rahatlık verir. Boğaz ve bademcik iltihaplarını giderir. Dişeti hastalıklarını tedavi eder.</a:t>
            </a:r>
          </a:p>
        </p:txBody>
      </p:sp>
    </p:spTree>
    <p:extLst>
      <p:ext uri="{BB962C8B-B14F-4D97-AF65-F5344CB8AC3E}">
        <p14:creationId xmlns:p14="http://schemas.microsoft.com/office/powerpoint/2010/main" xmlns="" val="27900946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ENGİNAR</a:t>
            </a:r>
          </a:p>
        </p:txBody>
      </p:sp>
      <p:sp>
        <p:nvSpPr>
          <p:cNvPr id="3" name="İçerik Yer Tutucusu 2"/>
          <p:cNvSpPr>
            <a:spLocks noGrp="1"/>
          </p:cNvSpPr>
          <p:nvPr>
            <p:ph idx="1"/>
          </p:nvPr>
        </p:nvSpPr>
        <p:spPr/>
        <p:txBody>
          <a:bodyPr/>
          <a:lstStyle/>
          <a:p>
            <a:pPr marL="0" indent="0">
              <a:buNone/>
            </a:pPr>
            <a:endParaRPr lang="tr-TR" dirty="0"/>
          </a:p>
        </p:txBody>
      </p:sp>
      <p:pic>
        <p:nvPicPr>
          <p:cNvPr id="3074" name="Picture 2" descr="C:\Users\Windows7\Desktop\enginar-faydasi_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1412776"/>
            <a:ext cx="7272808" cy="49174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700976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ENGİNAR</a:t>
            </a:r>
            <a:endParaRPr lang="tr-TR" dirty="0"/>
          </a:p>
        </p:txBody>
      </p:sp>
      <p:sp>
        <p:nvSpPr>
          <p:cNvPr id="3" name="İçerik Yer Tutucusu 2"/>
          <p:cNvSpPr>
            <a:spLocks noGrp="1"/>
          </p:cNvSpPr>
          <p:nvPr>
            <p:ph idx="1"/>
          </p:nvPr>
        </p:nvSpPr>
        <p:spPr/>
        <p:txBody>
          <a:bodyPr>
            <a:normAutofit fontScale="85000" lnSpcReduction="20000"/>
          </a:bodyPr>
          <a:lstStyle/>
          <a:p>
            <a:pPr fontAlgn="base"/>
            <a:r>
              <a:rPr lang="tr-TR" dirty="0"/>
              <a:t>Enginar kış aylarında fazla tüketilen popüler bir besin kaynağıdır. Enginar daha çok Akdeniz’de yetişen ve sağlık açısından birçok faydası olan bir sebzedir. Deve dikeni ailesindendir ve diğer botanik ismi </a:t>
            </a:r>
            <a:r>
              <a:rPr lang="tr-TR" dirty="0" err="1"/>
              <a:t>Cyanara</a:t>
            </a:r>
            <a:r>
              <a:rPr lang="tr-TR" dirty="0"/>
              <a:t> </a:t>
            </a:r>
            <a:r>
              <a:rPr lang="tr-TR" dirty="0" err="1"/>
              <a:t>scolymus’dur</a:t>
            </a:r>
            <a:r>
              <a:rPr lang="tr-TR" dirty="0"/>
              <a:t>.</a:t>
            </a:r>
          </a:p>
          <a:p>
            <a:pPr fontAlgn="base"/>
            <a:r>
              <a:rPr lang="tr-TR" dirty="0"/>
              <a:t>Enginarın 0.5 uzunluğunda yaprakları vardır ve 1-2 metreye kadar uzayabilir. Otantik görünümlü açık pembe çiçekleri ve yenilebilir tohumlara sahiptir.</a:t>
            </a:r>
          </a:p>
          <a:p>
            <a:r>
              <a:rPr lang="tr-TR" dirty="0"/>
              <a:t>Karaciğer ve böbrek yetersizliğinde, bunların sancılarında, sarılık ve gut hastalıklarında, aşırı şişmanlıkta, kurdeşende, romatizmada ve egzamada oldukça faydalıdır. Kan dolaşımını düzeltir. </a:t>
            </a:r>
            <a:r>
              <a:rPr lang="tr-TR" dirty="0" err="1"/>
              <a:t>Kolestrolün</a:t>
            </a:r>
            <a:r>
              <a:rPr lang="tr-TR" dirty="0"/>
              <a:t> neden olduğu damar sertleşmelerinde, kalp sancıları, enfarktüs, beyin kanamaları gibi rahatsızlıkların önleyicisidir.</a:t>
            </a:r>
          </a:p>
        </p:txBody>
      </p:sp>
    </p:spTree>
    <p:extLst>
      <p:ext uri="{BB962C8B-B14F-4D97-AF65-F5344CB8AC3E}">
        <p14:creationId xmlns:p14="http://schemas.microsoft.com/office/powerpoint/2010/main" xmlns="" val="1363930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FESLEĞEN</a:t>
            </a:r>
          </a:p>
        </p:txBody>
      </p:sp>
      <p:sp>
        <p:nvSpPr>
          <p:cNvPr id="3" name="İçerik Yer Tutucusu 2"/>
          <p:cNvSpPr>
            <a:spLocks noGrp="1"/>
          </p:cNvSpPr>
          <p:nvPr>
            <p:ph idx="1"/>
          </p:nvPr>
        </p:nvSpPr>
        <p:spPr/>
        <p:txBody>
          <a:bodyPr/>
          <a:lstStyle/>
          <a:p>
            <a:pPr marL="0" indent="0">
              <a:buNone/>
            </a:pPr>
            <a:endParaRPr lang="tr-TR" dirty="0"/>
          </a:p>
        </p:txBody>
      </p:sp>
      <p:pic>
        <p:nvPicPr>
          <p:cNvPr id="5122" name="Picture 2" descr="C:\Users\Windows7\Desktop\feslegen-bakimi-nasi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484784"/>
            <a:ext cx="8046343" cy="44210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390919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FESLEĞEN</a:t>
            </a:r>
            <a:endParaRPr lang="tr-TR" dirty="0"/>
          </a:p>
        </p:txBody>
      </p:sp>
      <p:sp>
        <p:nvSpPr>
          <p:cNvPr id="3" name="İçerik Yer Tutucusu 2"/>
          <p:cNvSpPr>
            <a:spLocks noGrp="1"/>
          </p:cNvSpPr>
          <p:nvPr>
            <p:ph idx="1"/>
          </p:nvPr>
        </p:nvSpPr>
        <p:spPr/>
        <p:txBody>
          <a:bodyPr>
            <a:normAutofit fontScale="92500" lnSpcReduction="10000"/>
          </a:bodyPr>
          <a:lstStyle/>
          <a:p>
            <a:r>
              <a:rPr lang="tr-TR" dirty="0"/>
              <a:t>Fesleğen </a:t>
            </a:r>
            <a:r>
              <a:rPr lang="tr-TR" dirty="0" err="1"/>
              <a:t>lamiaceae</a:t>
            </a:r>
            <a:r>
              <a:rPr lang="tr-TR" dirty="0"/>
              <a:t> familyasına aittir ve Latince adı </a:t>
            </a:r>
            <a:r>
              <a:rPr lang="tr-TR" dirty="0" err="1"/>
              <a:t>ocimum</a:t>
            </a:r>
            <a:r>
              <a:rPr lang="tr-TR" dirty="0"/>
              <a:t> </a:t>
            </a:r>
            <a:r>
              <a:rPr lang="tr-TR" dirty="0" err="1"/>
              <a:t>basilicum</a:t>
            </a:r>
            <a:r>
              <a:rPr lang="tr-TR" dirty="0"/>
              <a:t> olarak bilinmektedir. (1)</a:t>
            </a:r>
          </a:p>
          <a:p>
            <a:r>
              <a:rPr lang="tr-TR" dirty="0"/>
              <a:t>Fesleğen zemini tüylü, uzun boylu (20-60 cm), yuvarlak-oval yaprakları ve beyaz veya kırmızımsı çiçekleri dallanmış bir yıllık otsu bir kültür bitkisidir. Aromatik bir bitki olan fesleğen, çeşitli et ve sos yemekleri için baharat olarak mutfaklarda kullanılmaktadır. Geleneksel tıp ise, kronik gastrit ve mide ağrıları için bir çare olarak fesleğeni kullanmaktadır. Farmakolojik eylemler ise </a:t>
            </a:r>
            <a:r>
              <a:rPr lang="tr-TR" dirty="0" err="1"/>
              <a:t>sedatif</a:t>
            </a:r>
            <a:r>
              <a:rPr lang="tr-TR" dirty="0"/>
              <a:t>, </a:t>
            </a:r>
            <a:r>
              <a:rPr lang="tr-TR" dirty="0" err="1"/>
              <a:t>diüretik</a:t>
            </a:r>
            <a:r>
              <a:rPr lang="tr-TR" dirty="0"/>
              <a:t>, antiseptik olarak belirtilmektedir.</a:t>
            </a:r>
          </a:p>
        </p:txBody>
      </p:sp>
    </p:spTree>
    <p:extLst>
      <p:ext uri="{BB962C8B-B14F-4D97-AF65-F5344CB8AC3E}">
        <p14:creationId xmlns:p14="http://schemas.microsoft.com/office/powerpoint/2010/main" xmlns="" val="31148538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GELİNCİK</a:t>
            </a:r>
          </a:p>
        </p:txBody>
      </p:sp>
      <p:sp>
        <p:nvSpPr>
          <p:cNvPr id="3" name="İçerik Yer Tutucusu 2"/>
          <p:cNvSpPr>
            <a:spLocks noGrp="1"/>
          </p:cNvSpPr>
          <p:nvPr>
            <p:ph idx="1"/>
          </p:nvPr>
        </p:nvSpPr>
        <p:spPr/>
        <p:txBody>
          <a:bodyPr/>
          <a:lstStyle/>
          <a:p>
            <a:pPr marL="0" indent="0">
              <a:buNone/>
            </a:pPr>
            <a:endParaRPr lang="tr-TR" dirty="0"/>
          </a:p>
        </p:txBody>
      </p:sp>
      <p:pic>
        <p:nvPicPr>
          <p:cNvPr id="6146" name="Picture 2" descr="C:\Users\Windows7\Desktop\gelincik.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46169" y="1772816"/>
            <a:ext cx="6055568" cy="41320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1977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KEÇİBOYNUZU</a:t>
            </a:r>
            <a:endParaRPr lang="tr-TR" dirty="0"/>
          </a:p>
        </p:txBody>
      </p:sp>
      <p:sp>
        <p:nvSpPr>
          <p:cNvPr id="3" name="İçerik Yer Tutucusu 2"/>
          <p:cNvSpPr>
            <a:spLocks noGrp="1"/>
          </p:cNvSpPr>
          <p:nvPr>
            <p:ph idx="1"/>
          </p:nvPr>
        </p:nvSpPr>
        <p:spPr/>
        <p:txBody>
          <a:bodyPr/>
          <a:lstStyle/>
          <a:p>
            <a:endParaRPr lang="tr-T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556792"/>
            <a:ext cx="8496944" cy="45755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692621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GELİNCİK</a:t>
            </a:r>
          </a:p>
        </p:txBody>
      </p:sp>
      <p:sp>
        <p:nvSpPr>
          <p:cNvPr id="3" name="İçerik Yer Tutucusu 2"/>
          <p:cNvSpPr>
            <a:spLocks noGrp="1"/>
          </p:cNvSpPr>
          <p:nvPr>
            <p:ph idx="1"/>
          </p:nvPr>
        </p:nvSpPr>
        <p:spPr/>
        <p:txBody>
          <a:bodyPr>
            <a:normAutofit fontScale="92500"/>
          </a:bodyPr>
          <a:lstStyle/>
          <a:p>
            <a:r>
              <a:rPr lang="tr-TR" dirty="0"/>
              <a:t>Dünya üzerinde çok geniş bir yayılma alanına sahip olan gelincik çiçeği, Gelincikgiller ailesinin bir üyesidir. Yaprakları mavi - yeşil arasında bir renkte olan gelincikler genelde, çok koyu kırmızı olurlar. Tek yıllık olan bitkinin boyları ise 60 cm'ye kadar olabilir. Çok zarif bir çiçek olan gelinciğin özellikleri, çeşitleri ve </a:t>
            </a:r>
            <a:r>
              <a:rPr lang="tr-TR" dirty="0" smtClean="0"/>
              <a:t>kullanım </a:t>
            </a:r>
            <a:r>
              <a:rPr lang="tr-TR" dirty="0"/>
              <a:t>alanları yazımızda anlatılmıştır</a:t>
            </a:r>
            <a:r>
              <a:rPr lang="tr-TR" dirty="0" smtClean="0"/>
              <a:t>.</a:t>
            </a:r>
          </a:p>
          <a:p>
            <a:r>
              <a:rPr lang="tr-TR" dirty="0"/>
              <a:t>Nefes darlığı, astım ve bronşitte rahatlık verir. Kan tükürme ve kusmayı önler. Yanıkları iyileştirir.</a:t>
            </a:r>
          </a:p>
        </p:txBody>
      </p:sp>
    </p:spTree>
    <p:extLst>
      <p:ext uri="{BB962C8B-B14F-4D97-AF65-F5344CB8AC3E}">
        <p14:creationId xmlns:p14="http://schemas.microsoft.com/office/powerpoint/2010/main" xmlns="" val="27030844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MELEKOTU</a:t>
            </a:r>
          </a:p>
        </p:txBody>
      </p:sp>
      <p:sp>
        <p:nvSpPr>
          <p:cNvPr id="3" name="İçerik Yer Tutucusu 2"/>
          <p:cNvSpPr>
            <a:spLocks noGrp="1"/>
          </p:cNvSpPr>
          <p:nvPr>
            <p:ph idx="1"/>
          </p:nvPr>
        </p:nvSpPr>
        <p:spPr/>
        <p:txBody>
          <a:bodyPr/>
          <a:lstStyle/>
          <a:p>
            <a:endParaRPr lang="tr-TR"/>
          </a:p>
        </p:txBody>
      </p:sp>
      <p:pic>
        <p:nvPicPr>
          <p:cNvPr id="8194" name="Picture 2" descr="C:\Users\Windows7\Desktop\melek-otu.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1344782"/>
            <a:ext cx="7828144" cy="50089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939875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MELEKOTU</a:t>
            </a:r>
          </a:p>
        </p:txBody>
      </p:sp>
      <p:sp>
        <p:nvSpPr>
          <p:cNvPr id="3" name="İçerik Yer Tutucusu 2"/>
          <p:cNvSpPr>
            <a:spLocks noGrp="1"/>
          </p:cNvSpPr>
          <p:nvPr>
            <p:ph idx="1"/>
          </p:nvPr>
        </p:nvSpPr>
        <p:spPr/>
        <p:txBody>
          <a:bodyPr>
            <a:normAutofit fontScale="85000" lnSpcReduction="20000"/>
          </a:bodyPr>
          <a:lstStyle/>
          <a:p>
            <a:r>
              <a:rPr lang="tr-TR" dirty="0" err="1"/>
              <a:t>Maydanozgiller</a:t>
            </a:r>
            <a:r>
              <a:rPr lang="tr-TR" dirty="0"/>
              <a:t> familyasından, iki-dört yıllık boyu 3 m bulabilen  bir bitkidir. Gövdesi yuvarlak boru şeklinde, içi boş, dışı kahverengimsi renkte ve yukarılara doğru az çatallıdır. Yaprakları, yan yapraklarının kenarları dişli, uca doğru sivri, bazen oval bazen de üç lopludur. Çiçekleri gövde ve yan dallar üzerinde, şemsiye şeklinde ve sarımsı yeşil veya açık yeşil renktedir. Meyveleri, kenarında mantarımsı çıkıntı vardır ve bu sayede suya batmadan yüzebilir. Kökleri, sünger şeklindeki ve yan kökler adeta saç örgüsünü andırır şekilde ve kahverengimsi kırmızı renktedir</a:t>
            </a:r>
            <a:r>
              <a:rPr lang="tr-TR" dirty="0" smtClean="0"/>
              <a:t>.</a:t>
            </a:r>
          </a:p>
          <a:p>
            <a:r>
              <a:rPr lang="tr-TR" dirty="0"/>
              <a:t>Kan dolaşımını düzenler. Terletir. Kurutulmuş melekotu dövülüp başa sürülecek olursa bitleri öldürür. Astım nöbetlerine faydalıdır.</a:t>
            </a:r>
          </a:p>
        </p:txBody>
      </p:sp>
    </p:spTree>
    <p:extLst>
      <p:ext uri="{BB962C8B-B14F-4D97-AF65-F5344CB8AC3E}">
        <p14:creationId xmlns:p14="http://schemas.microsoft.com/office/powerpoint/2010/main" xmlns="" val="9288707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BUĞDAY</a:t>
            </a:r>
          </a:p>
        </p:txBody>
      </p:sp>
      <p:sp>
        <p:nvSpPr>
          <p:cNvPr id="3" name="İçerik Yer Tutucusu 2"/>
          <p:cNvSpPr>
            <a:spLocks noGrp="1"/>
          </p:cNvSpPr>
          <p:nvPr>
            <p:ph idx="1"/>
          </p:nvPr>
        </p:nvSpPr>
        <p:spPr/>
        <p:txBody>
          <a:bodyPr>
            <a:normAutofit fontScale="92500"/>
          </a:bodyPr>
          <a:lstStyle/>
          <a:p>
            <a:r>
              <a:rPr lang="tr-TR" dirty="0"/>
              <a:t>İlk yetişme döneminde (ilkbaharda) yağış ister. Olgunlaşma ve hasat döneminde kuraklık gerekir. Bu özelliğinden dolayı Karadeniz kıyılarında tarımı yapılamaz. Ayrıca düşük sıcaklılardan dolayı Doğu Anadolu Bölgesinin yüksek yerlerinde tarımı yapılamaz. Bunların dışında bütün bölgelerimizde tarımı yapılabilir. Buğday üretimi iklimdeki karasızlıktan dolayı bazı yıllar artarken, bazı yıllar düşer. Üretimin en fazla olduğu bölgemiz İç Anadolu Bölgesidir. İl olarak en fazla Konya, Ankara ve Adana'dır.</a:t>
            </a:r>
          </a:p>
        </p:txBody>
      </p:sp>
    </p:spTree>
    <p:extLst>
      <p:ext uri="{BB962C8B-B14F-4D97-AF65-F5344CB8AC3E}">
        <p14:creationId xmlns:p14="http://schemas.microsoft.com/office/powerpoint/2010/main" xmlns="" val="26285637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BUĞDAY</a:t>
            </a:r>
            <a:endParaRPr lang="tr-TR" dirty="0"/>
          </a:p>
        </p:txBody>
      </p:sp>
      <p:sp>
        <p:nvSpPr>
          <p:cNvPr id="3" name="İçerik Yer Tutucusu 2"/>
          <p:cNvSpPr>
            <a:spLocks noGrp="1"/>
          </p:cNvSpPr>
          <p:nvPr>
            <p:ph idx="1"/>
          </p:nvPr>
        </p:nvSpPr>
        <p:spPr/>
        <p:txBody>
          <a:bodyPr/>
          <a:lstStyle/>
          <a:p>
            <a:pPr marL="0" indent="0">
              <a:buNone/>
            </a:pPr>
            <a:endParaRPr lang="tr-TR" dirty="0"/>
          </a:p>
        </p:txBody>
      </p:sp>
      <p:pic>
        <p:nvPicPr>
          <p:cNvPr id="1026" name="Picture 2" descr="C:\Users\Windows7\Desktop\bugday-nedir-bugday-cesitleri-nelerdir-1466799930-1404853248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1477139"/>
            <a:ext cx="7573417" cy="45440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89110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ARPA </a:t>
            </a:r>
          </a:p>
        </p:txBody>
      </p:sp>
      <p:sp>
        <p:nvSpPr>
          <p:cNvPr id="3" name="İçerik Yer Tutucusu 2"/>
          <p:cNvSpPr>
            <a:spLocks noGrp="1"/>
          </p:cNvSpPr>
          <p:nvPr>
            <p:ph idx="1"/>
          </p:nvPr>
        </p:nvSpPr>
        <p:spPr/>
        <p:txBody>
          <a:bodyPr/>
          <a:lstStyle/>
          <a:p>
            <a:r>
              <a:rPr lang="tr-TR" dirty="0"/>
              <a:t>Soğuğa ve sıcağa dayanıklıdır. Bundan dolayı buğdayın yetişebildiği her yerde yetişir. Ayrıca düşük sıcaklıktan dolayı buğdayın yetişemediği Doğu Anadolu'nun yüksek yerlerinde de tarımı yapılabilir. Üretim en fazla İç Anadolu Bölgesinde gerçekleşir.</a:t>
            </a:r>
          </a:p>
          <a:p>
            <a:pPr marL="0" indent="0">
              <a:buNone/>
            </a:pPr>
            <a:r>
              <a:rPr lang="tr-TR" dirty="0"/>
              <a:t/>
            </a:r>
            <a:br>
              <a:rPr lang="tr-TR" dirty="0"/>
            </a:br>
            <a:endParaRPr lang="tr-TR" dirty="0"/>
          </a:p>
        </p:txBody>
      </p:sp>
    </p:spTree>
    <p:extLst>
      <p:ext uri="{BB962C8B-B14F-4D97-AF65-F5344CB8AC3E}">
        <p14:creationId xmlns:p14="http://schemas.microsoft.com/office/powerpoint/2010/main" xmlns="" val="23738746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ARPA</a:t>
            </a:r>
            <a:endParaRPr lang="tr-TR" dirty="0"/>
          </a:p>
        </p:txBody>
      </p:sp>
      <p:sp>
        <p:nvSpPr>
          <p:cNvPr id="3" name="İçerik Yer Tutucusu 2"/>
          <p:cNvSpPr>
            <a:spLocks noGrp="1"/>
          </p:cNvSpPr>
          <p:nvPr>
            <p:ph idx="1"/>
          </p:nvPr>
        </p:nvSpPr>
        <p:spPr/>
        <p:txBody>
          <a:bodyPr/>
          <a:lstStyle/>
          <a:p>
            <a:pPr marL="0" indent="0">
              <a:buNone/>
            </a:pPr>
            <a:endParaRPr lang="tr-TR" dirty="0"/>
          </a:p>
        </p:txBody>
      </p:sp>
      <p:pic>
        <p:nvPicPr>
          <p:cNvPr id="2050" name="Picture 2" descr="C:\Users\Windows7\Desktop\Arpa-Gübresi-1030x77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340769"/>
            <a:ext cx="7776864" cy="48965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76136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MISIR</a:t>
            </a:r>
          </a:p>
        </p:txBody>
      </p:sp>
      <p:sp>
        <p:nvSpPr>
          <p:cNvPr id="3" name="İçerik Yer Tutucusu 2"/>
          <p:cNvSpPr>
            <a:spLocks noGrp="1"/>
          </p:cNvSpPr>
          <p:nvPr>
            <p:ph idx="1"/>
          </p:nvPr>
        </p:nvSpPr>
        <p:spPr/>
        <p:txBody>
          <a:bodyPr>
            <a:normAutofit fontScale="92500" lnSpcReduction="10000"/>
          </a:bodyPr>
          <a:lstStyle/>
          <a:p>
            <a:r>
              <a:rPr lang="tr-TR" dirty="0"/>
              <a:t>Yetişme döneminde bol su ister. Bundan dolayı yurdumuzda sulama imkânı olan bütün her yerde tarımı yapılabilir. Yağ elde edilmeye başlandıktan sonra tarımı Akdeniz Bölgesinde hızla gelişmiştir. Bugün mısır üretimimizin yarısına yakını Akdeniz Bölgesinden elde edilir (Adana çevresi başta gelir). Üretimde 2.bölge Karadeniz Bölgesidir (Buğdayın yerine tarımı yapılmaktadır.) Bölge halkının temel besin maddesi olduğundan ticarette değeri yoktur.</a:t>
            </a:r>
          </a:p>
          <a:p>
            <a:r>
              <a:rPr lang="tr-TR" dirty="0"/>
              <a:t/>
            </a:r>
            <a:br>
              <a:rPr lang="tr-TR" dirty="0"/>
            </a:br>
            <a:endParaRPr lang="tr-TR" dirty="0"/>
          </a:p>
        </p:txBody>
      </p:sp>
    </p:spTree>
    <p:extLst>
      <p:ext uri="{BB962C8B-B14F-4D97-AF65-F5344CB8AC3E}">
        <p14:creationId xmlns:p14="http://schemas.microsoft.com/office/powerpoint/2010/main" xmlns="" val="14657792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MISIR</a:t>
            </a:r>
            <a:endParaRPr lang="tr-TR" dirty="0"/>
          </a:p>
        </p:txBody>
      </p:sp>
      <p:sp>
        <p:nvSpPr>
          <p:cNvPr id="3" name="İçerik Yer Tutucusu 2"/>
          <p:cNvSpPr>
            <a:spLocks noGrp="1"/>
          </p:cNvSpPr>
          <p:nvPr>
            <p:ph idx="1"/>
          </p:nvPr>
        </p:nvSpPr>
        <p:spPr/>
        <p:txBody>
          <a:bodyPr/>
          <a:lstStyle/>
          <a:p>
            <a:pPr marL="0" indent="0">
              <a:buNone/>
            </a:pPr>
            <a:endParaRPr lang="tr-TR" dirty="0"/>
          </a:p>
        </p:txBody>
      </p:sp>
      <p:pic>
        <p:nvPicPr>
          <p:cNvPr id="3074" name="Picture 2" descr="C:\Users\Windows7\Desktop\duduklu-tencerede-misir-kac-dakikada-haslani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592" y="1412776"/>
            <a:ext cx="7200800" cy="45365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768150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a:t>ÇELTİK (PİRİNÇ</a:t>
            </a:r>
            <a:r>
              <a:rPr lang="tr-TR" dirty="0" smtClean="0"/>
              <a:t>)</a:t>
            </a:r>
            <a:endParaRPr lang="tr-TR" dirty="0"/>
          </a:p>
        </p:txBody>
      </p:sp>
      <p:sp>
        <p:nvSpPr>
          <p:cNvPr id="3" name="İçerik Yer Tutucusu 2"/>
          <p:cNvSpPr>
            <a:spLocks noGrp="1"/>
          </p:cNvSpPr>
          <p:nvPr>
            <p:ph idx="1"/>
          </p:nvPr>
        </p:nvSpPr>
        <p:spPr/>
        <p:txBody>
          <a:bodyPr>
            <a:normAutofit fontScale="85000" lnSpcReduction="20000"/>
          </a:bodyPr>
          <a:lstStyle/>
          <a:p>
            <a:r>
              <a:rPr lang="tr-TR" dirty="0"/>
              <a:t>Çeltik ilk çimlenme döneminde bol su ister. Hasat dönemin de kuraklık gerekir. Yurdumuzun sıcaklık şartları çeltik tarımına elverişlidir. Fakat su sorunu vardır. Bu sebeple tarımı akarsu kenarlarında gelişmiştir. Çeltik tarım alanlarında sivrisinek çok geliştiğinden ekim alanları devletin kontrolündedir (yerleşim birimleri çevresinde tarımına müsaade edilmemektedir. Üretimde en büyük paya sahip bölgemiz Marmara Bölgesidir. Başta Edirne ilimiz gelmektedir. Ayrıca Balıkesir, Çanakkale ve Bursa çevrelerinde de tarımı yapılır. Üretimde ikinci bölge Karadeniz Bölgesidir. Başta Samsun  </a:t>
            </a:r>
            <a:r>
              <a:rPr lang="tr-TR" dirty="0" smtClean="0"/>
              <a:t>olmak üzere</a:t>
            </a:r>
            <a:r>
              <a:rPr lang="tr-TR" dirty="0"/>
              <a:t>, Çorum, Sinop, Kastamonu çevresinde  tarımı gelişmiştir. Akdeniz bölgesinde Silifke ve Amik ovaları önemli çeltik ekim alanıdır. Üretimimiz yeterli olmadığından ithal etmekteyiz.</a:t>
            </a:r>
          </a:p>
        </p:txBody>
      </p:sp>
    </p:spTree>
    <p:extLst>
      <p:ext uri="{BB962C8B-B14F-4D97-AF65-F5344CB8AC3E}">
        <p14:creationId xmlns:p14="http://schemas.microsoft.com/office/powerpoint/2010/main" xmlns="" val="5991006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KEÇİBOYNUZU</a:t>
            </a:r>
            <a:endParaRPr lang="tr-TR" dirty="0"/>
          </a:p>
        </p:txBody>
      </p:sp>
      <p:sp>
        <p:nvSpPr>
          <p:cNvPr id="3" name="İçerik Yer Tutucusu 2"/>
          <p:cNvSpPr>
            <a:spLocks noGrp="1"/>
          </p:cNvSpPr>
          <p:nvPr>
            <p:ph idx="1"/>
          </p:nvPr>
        </p:nvSpPr>
        <p:spPr/>
        <p:txBody>
          <a:bodyPr>
            <a:normAutofit fontScale="70000" lnSpcReduction="20000"/>
          </a:bodyPr>
          <a:lstStyle/>
          <a:p>
            <a:r>
              <a:rPr lang="tr-TR" dirty="0"/>
              <a:t>Tarihten bugüne kadar birçok formülün ve karışımın içinde yer alan ve insanda büyüme hormonlarını desteklediği, bağışıklık sistemini güçlendirdiği bilinen, gıda olarak da kullanılan değerli bir bitki</a:t>
            </a:r>
            <a:r>
              <a:rPr lang="tr-TR" dirty="0" smtClean="0"/>
              <a:t>.</a:t>
            </a:r>
          </a:p>
          <a:p>
            <a:pPr marL="0" indent="0">
              <a:buNone/>
            </a:pPr>
            <a:r>
              <a:rPr lang="tr-TR" dirty="0" smtClean="0"/>
              <a:t>   Aynı </a:t>
            </a:r>
            <a:r>
              <a:rPr lang="tr-TR" dirty="0"/>
              <a:t>zamanda şeker </a:t>
            </a:r>
            <a:endParaRPr lang="tr-TR" dirty="0" smtClean="0"/>
          </a:p>
          <a:p>
            <a:pPr marL="0" indent="0">
              <a:buNone/>
            </a:pPr>
            <a:r>
              <a:rPr lang="tr-TR" dirty="0" smtClean="0"/>
              <a:t> ihtiyacınızı </a:t>
            </a:r>
            <a:r>
              <a:rPr lang="tr-TR" dirty="0"/>
              <a:t>zararsız </a:t>
            </a:r>
            <a:endParaRPr lang="tr-TR" dirty="0" smtClean="0"/>
          </a:p>
          <a:p>
            <a:pPr marL="0" indent="0">
              <a:buNone/>
            </a:pPr>
            <a:r>
              <a:rPr lang="tr-TR" dirty="0" smtClean="0"/>
              <a:t> bir </a:t>
            </a:r>
            <a:r>
              <a:rPr lang="tr-TR" dirty="0"/>
              <a:t>şekilde </a:t>
            </a:r>
            <a:r>
              <a:rPr lang="tr-TR" dirty="0" smtClean="0"/>
              <a:t>karşılamanızı</a:t>
            </a:r>
          </a:p>
          <a:p>
            <a:pPr marL="0" indent="0">
              <a:buNone/>
            </a:pPr>
            <a:r>
              <a:rPr lang="tr-TR" dirty="0" smtClean="0"/>
              <a:t> sağlar</a:t>
            </a:r>
            <a:r>
              <a:rPr lang="tr-TR" dirty="0"/>
              <a:t>. Kalorisi düşük, </a:t>
            </a:r>
            <a:endParaRPr lang="tr-TR" dirty="0" smtClean="0"/>
          </a:p>
          <a:p>
            <a:pPr marL="0" indent="0">
              <a:buNone/>
            </a:pPr>
            <a:r>
              <a:rPr lang="tr-TR" dirty="0" smtClean="0"/>
              <a:t> diyet </a:t>
            </a:r>
            <a:r>
              <a:rPr lang="tr-TR" dirty="0"/>
              <a:t>tatlıların </a:t>
            </a:r>
            <a:endParaRPr lang="tr-TR" dirty="0" smtClean="0"/>
          </a:p>
          <a:p>
            <a:pPr marL="0" indent="0">
              <a:buNone/>
            </a:pPr>
            <a:r>
              <a:rPr lang="tr-TR" dirty="0" smtClean="0"/>
              <a:t> vazgeçilmez </a:t>
            </a:r>
          </a:p>
          <a:p>
            <a:pPr marL="0" indent="0">
              <a:buNone/>
            </a:pPr>
            <a:r>
              <a:rPr lang="tr-TR" dirty="0" smtClean="0"/>
              <a:t> malzemelerindendir</a:t>
            </a:r>
            <a:r>
              <a:rPr lang="tr-TR" dirty="0"/>
              <a:t>.</a:t>
            </a:r>
          </a:p>
          <a:p>
            <a:endParaRPr lang="tr-T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4008" y="3429000"/>
            <a:ext cx="4107137" cy="26641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748074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ÇELTİK (PİRİNÇ)</a:t>
            </a:r>
          </a:p>
        </p:txBody>
      </p:sp>
      <p:sp>
        <p:nvSpPr>
          <p:cNvPr id="3" name="İçerik Yer Tutucusu 2"/>
          <p:cNvSpPr>
            <a:spLocks noGrp="1"/>
          </p:cNvSpPr>
          <p:nvPr>
            <p:ph idx="1"/>
          </p:nvPr>
        </p:nvSpPr>
        <p:spPr/>
        <p:txBody>
          <a:bodyPr/>
          <a:lstStyle/>
          <a:p>
            <a:pPr marL="0" indent="0">
              <a:buNone/>
            </a:pPr>
            <a:endParaRPr lang="tr-TR" dirty="0"/>
          </a:p>
        </p:txBody>
      </p:sp>
      <p:pic>
        <p:nvPicPr>
          <p:cNvPr id="4098" name="Picture 2" descr="C:\Users\Windows7\Desktop\pirinc.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1340768"/>
            <a:ext cx="6496968" cy="48727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230955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ÇAVDAR</a:t>
            </a:r>
          </a:p>
        </p:txBody>
      </p:sp>
      <p:sp>
        <p:nvSpPr>
          <p:cNvPr id="3" name="İçerik Yer Tutucusu 2"/>
          <p:cNvSpPr>
            <a:spLocks noGrp="1"/>
          </p:cNvSpPr>
          <p:nvPr>
            <p:ph idx="1"/>
          </p:nvPr>
        </p:nvSpPr>
        <p:spPr/>
        <p:txBody>
          <a:bodyPr/>
          <a:lstStyle/>
          <a:p>
            <a:r>
              <a:rPr lang="tr-TR" dirty="0"/>
              <a:t>Serin yayla iklimi ister.  Yem sanayisinde kullanılır. En fazla tarımı İç Anadolu Bölgesinde gelişmiştir.</a:t>
            </a:r>
          </a:p>
          <a:p>
            <a:pPr marL="0" indent="0">
              <a:buNone/>
            </a:pPr>
            <a:endParaRPr lang="tr-TR" dirty="0"/>
          </a:p>
        </p:txBody>
      </p:sp>
      <p:pic>
        <p:nvPicPr>
          <p:cNvPr id="5122" name="Picture 2" descr="C:\Users\Windows7\Desktop\cavda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4738" y="2640013"/>
            <a:ext cx="5886450" cy="3143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96986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NOHUT</a:t>
            </a:r>
          </a:p>
        </p:txBody>
      </p:sp>
      <p:sp>
        <p:nvSpPr>
          <p:cNvPr id="3" name="İçerik Yer Tutucusu 2"/>
          <p:cNvSpPr>
            <a:spLocks noGrp="1"/>
          </p:cNvSpPr>
          <p:nvPr>
            <p:ph idx="1"/>
          </p:nvPr>
        </p:nvSpPr>
        <p:spPr/>
        <p:txBody>
          <a:bodyPr/>
          <a:lstStyle/>
          <a:p>
            <a:r>
              <a:rPr lang="tr-TR" dirty="0"/>
              <a:t>İlk yetişme döneminde yağış ister. Hasat döneminde kuraklık gerekir. Yurdumuz iklim şartları  genelde nohut tarımına elverişlidir. En fazla tarımı İç Anadolu Bölgesinde yapılmaktadır. Bu bölgemizi Akdeniz ve Ege Bölgeleri takip </a:t>
            </a:r>
            <a:br>
              <a:rPr lang="tr-TR" dirty="0"/>
            </a:br>
            <a:r>
              <a:rPr lang="tr-TR" dirty="0"/>
              <a:t>etmektedir.</a:t>
            </a:r>
          </a:p>
        </p:txBody>
      </p:sp>
    </p:spTree>
    <p:extLst>
      <p:ext uri="{BB962C8B-B14F-4D97-AF65-F5344CB8AC3E}">
        <p14:creationId xmlns:p14="http://schemas.microsoft.com/office/powerpoint/2010/main" xmlns="" val="33494876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NOHUT</a:t>
            </a:r>
            <a:endParaRPr lang="tr-TR" dirty="0"/>
          </a:p>
        </p:txBody>
      </p:sp>
      <p:sp>
        <p:nvSpPr>
          <p:cNvPr id="3" name="İçerik Yer Tutucusu 2"/>
          <p:cNvSpPr>
            <a:spLocks noGrp="1"/>
          </p:cNvSpPr>
          <p:nvPr>
            <p:ph idx="1"/>
          </p:nvPr>
        </p:nvSpPr>
        <p:spPr/>
        <p:txBody>
          <a:bodyPr/>
          <a:lstStyle/>
          <a:p>
            <a:pPr marL="0" indent="0">
              <a:buNone/>
            </a:pPr>
            <a:endParaRPr lang="tr-TR" dirty="0"/>
          </a:p>
        </p:txBody>
      </p:sp>
      <p:pic>
        <p:nvPicPr>
          <p:cNvPr id="6146" name="Picture 2" descr="C:\Users\Windows7\Desktop\nohut.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91680" y="1385053"/>
            <a:ext cx="5976664" cy="47514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510726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MERCİMEK</a:t>
            </a:r>
          </a:p>
        </p:txBody>
      </p:sp>
      <p:sp>
        <p:nvSpPr>
          <p:cNvPr id="3" name="İçerik Yer Tutucusu 2"/>
          <p:cNvSpPr>
            <a:spLocks noGrp="1"/>
          </p:cNvSpPr>
          <p:nvPr>
            <p:ph idx="1"/>
          </p:nvPr>
        </p:nvSpPr>
        <p:spPr/>
        <p:txBody>
          <a:bodyPr/>
          <a:lstStyle/>
          <a:p>
            <a:r>
              <a:rPr lang="tr-TR" dirty="0"/>
              <a:t>Kuraklığa dayanıklı olduğu için en fazla tarımı G. Doğu Anadolu Bölgesinde gelişmiştir. Mercimek üretimimizin yarıdan fazlası bu bölgeden karşılanır (kırmızı mercimek). Üretim de ikinci bölgemiz İç Anadolu Bölgesidir(yeşil mercimek).</a:t>
            </a:r>
          </a:p>
          <a:p>
            <a:pPr marL="0" indent="0">
              <a:buNone/>
            </a:pPr>
            <a:r>
              <a:rPr lang="tr-TR" dirty="0"/>
              <a:t/>
            </a:r>
            <a:br>
              <a:rPr lang="tr-TR" dirty="0"/>
            </a:br>
            <a:endParaRPr lang="tr-TR" dirty="0"/>
          </a:p>
        </p:txBody>
      </p:sp>
    </p:spTree>
    <p:extLst>
      <p:ext uri="{BB962C8B-B14F-4D97-AF65-F5344CB8AC3E}">
        <p14:creationId xmlns:p14="http://schemas.microsoft.com/office/powerpoint/2010/main" xmlns="" val="21259069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MERCİMEK</a:t>
            </a:r>
            <a:endParaRPr lang="tr-TR" dirty="0"/>
          </a:p>
        </p:txBody>
      </p:sp>
      <p:sp>
        <p:nvSpPr>
          <p:cNvPr id="3" name="İçerik Yer Tutucusu 2"/>
          <p:cNvSpPr>
            <a:spLocks noGrp="1"/>
          </p:cNvSpPr>
          <p:nvPr>
            <p:ph idx="1"/>
          </p:nvPr>
        </p:nvSpPr>
        <p:spPr/>
        <p:txBody>
          <a:bodyPr/>
          <a:lstStyle/>
          <a:p>
            <a:endParaRPr lang="tr-TR"/>
          </a:p>
        </p:txBody>
      </p:sp>
      <p:pic>
        <p:nvPicPr>
          <p:cNvPr id="7170" name="Picture 2" descr="C:\Users\Windows7\Desktop\mercimek-bitkis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1" y="1411674"/>
            <a:ext cx="6334298" cy="47536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388791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FASULYE</a:t>
            </a:r>
          </a:p>
        </p:txBody>
      </p:sp>
      <p:sp>
        <p:nvSpPr>
          <p:cNvPr id="3" name="İçerik Yer Tutucusu 2"/>
          <p:cNvSpPr>
            <a:spLocks noGrp="1"/>
          </p:cNvSpPr>
          <p:nvPr>
            <p:ph idx="1"/>
          </p:nvPr>
        </p:nvSpPr>
        <p:spPr/>
        <p:txBody>
          <a:bodyPr/>
          <a:lstStyle/>
          <a:p>
            <a:r>
              <a:rPr lang="tr-TR" dirty="0"/>
              <a:t>Yurdumuzda sulama imkânı olan her yerde tarımı yapılabilir. Üretimde en büyük paya sahip bölgemiz İç Anadolu’dur.</a:t>
            </a:r>
          </a:p>
          <a:p>
            <a:pPr marL="0" indent="0">
              <a:buNone/>
            </a:pPr>
            <a:r>
              <a:rPr lang="tr-TR" dirty="0"/>
              <a:t/>
            </a:r>
            <a:br>
              <a:rPr lang="tr-TR" dirty="0"/>
            </a:br>
            <a:endParaRPr lang="tr-TR" dirty="0"/>
          </a:p>
        </p:txBody>
      </p:sp>
      <p:pic>
        <p:nvPicPr>
          <p:cNvPr id="8194" name="Picture 2" descr="C:\Users\Windows7\Desktop\tessenderlo-agrochem-bitki-rehberi-sirik-fasulye-wax-beans-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91880" y="2852936"/>
            <a:ext cx="5076564" cy="33843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403123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ÇÖREK OTU</a:t>
            </a:r>
            <a:endParaRPr lang="tr-TR" dirty="0"/>
          </a:p>
        </p:txBody>
      </p:sp>
      <p:sp>
        <p:nvSpPr>
          <p:cNvPr id="3" name="İçerik Yer Tutucusu 2"/>
          <p:cNvSpPr>
            <a:spLocks noGrp="1"/>
          </p:cNvSpPr>
          <p:nvPr>
            <p:ph idx="1"/>
          </p:nvPr>
        </p:nvSpPr>
        <p:spPr/>
        <p:txBody>
          <a:bodyPr/>
          <a:lstStyle/>
          <a:p>
            <a:endParaRPr lang="tr-TR"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556792"/>
            <a:ext cx="8496944" cy="45436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057647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ÇÖREK OTU</a:t>
            </a:r>
            <a:endParaRPr lang="tr-TR" dirty="0"/>
          </a:p>
        </p:txBody>
      </p:sp>
      <p:sp>
        <p:nvSpPr>
          <p:cNvPr id="3" name="İçerik Yer Tutucusu 2"/>
          <p:cNvSpPr>
            <a:spLocks noGrp="1"/>
          </p:cNvSpPr>
          <p:nvPr>
            <p:ph idx="1"/>
          </p:nvPr>
        </p:nvSpPr>
        <p:spPr/>
        <p:txBody>
          <a:bodyPr/>
          <a:lstStyle/>
          <a:p>
            <a:r>
              <a:rPr lang="tr-TR" dirty="0"/>
              <a:t>Çörek otu, binlerce yıldır bütün dünyada hastalıkların tedavisinde kullanılmaktadır. Çörek otu Peygamber Efendimiz `in de övdüğü gıdaların başında gelmektedir. Her derde deva olduğu için bu listenin başında yer alması tesadüf değildir. İçerdiği vitamin ve mineraller ile insan vücudu üzerinde olumlu etkileri vardır. A, H, B1, B2 ve B6 vitaminlerini içerir.</a:t>
            </a:r>
          </a:p>
          <a:p>
            <a:endParaRPr lang="tr-TR" dirty="0"/>
          </a:p>
        </p:txBody>
      </p:sp>
    </p:spTree>
    <p:extLst>
      <p:ext uri="{BB962C8B-B14F-4D97-AF65-F5344CB8AC3E}">
        <p14:creationId xmlns:p14="http://schemas.microsoft.com/office/powerpoint/2010/main" xmlns="" val="11954034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İNCİR</a:t>
            </a:r>
            <a:endParaRPr lang="tr-TR" dirty="0"/>
          </a:p>
        </p:txBody>
      </p:sp>
      <p:sp>
        <p:nvSpPr>
          <p:cNvPr id="3" name="İçerik Yer Tutucusu 2"/>
          <p:cNvSpPr>
            <a:spLocks noGrp="1"/>
          </p:cNvSpPr>
          <p:nvPr>
            <p:ph idx="1"/>
          </p:nvPr>
        </p:nvSpPr>
        <p:spPr/>
        <p:txBody>
          <a:bodyPr/>
          <a:lstStyle/>
          <a:p>
            <a:endParaRPr lang="tr-T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9" y="1541977"/>
            <a:ext cx="8486096" cy="45513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047283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İNCİR</a:t>
            </a:r>
            <a:endParaRPr lang="tr-TR" dirty="0"/>
          </a:p>
        </p:txBody>
      </p:sp>
      <p:sp>
        <p:nvSpPr>
          <p:cNvPr id="3" name="İçerik Yer Tutucusu 2"/>
          <p:cNvSpPr>
            <a:spLocks noGrp="1"/>
          </p:cNvSpPr>
          <p:nvPr>
            <p:ph idx="1"/>
          </p:nvPr>
        </p:nvSpPr>
        <p:spPr/>
        <p:txBody>
          <a:bodyPr/>
          <a:lstStyle/>
          <a:p>
            <a:r>
              <a:rPr lang="tr-TR" dirty="0"/>
              <a:t>İncir çekirdeği, incir yağı, incirin yaşı ve kurusu gıda olarak bu sıralamada yer alır. İncir Kuran`a mazhar olmuş bir gıda olması hasebiyle de çok değerli bir gıdadır. Şifa özelliği de tıpçılar tarafından yüz yıllardır anlatılmaktadır. Tatlı ihtiyacınızı doğal yollardan karşılamanızı sağlar.</a:t>
            </a:r>
          </a:p>
          <a:p>
            <a:endParaRPr lang="tr-TR" dirty="0"/>
          </a:p>
        </p:txBody>
      </p:sp>
    </p:spTree>
    <p:extLst>
      <p:ext uri="{BB962C8B-B14F-4D97-AF65-F5344CB8AC3E}">
        <p14:creationId xmlns:p14="http://schemas.microsoft.com/office/powerpoint/2010/main" xmlns="" val="35303652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ADAÇAYI</a:t>
            </a:r>
            <a:endParaRPr lang="tr-TR" dirty="0"/>
          </a:p>
        </p:txBody>
      </p:sp>
      <p:sp>
        <p:nvSpPr>
          <p:cNvPr id="3" name="İçerik Yer Tutucusu 2"/>
          <p:cNvSpPr>
            <a:spLocks noGrp="1"/>
          </p:cNvSpPr>
          <p:nvPr>
            <p:ph idx="1"/>
          </p:nvPr>
        </p:nvSpPr>
        <p:spPr>
          <a:xfrm>
            <a:off x="467544" y="1527048"/>
            <a:ext cx="8338128" cy="4572000"/>
          </a:xfrm>
        </p:spPr>
        <p:txBody>
          <a:bodyPr/>
          <a:lstStyle/>
          <a:p>
            <a:endParaRPr lang="tr-T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565711"/>
            <a:ext cx="7992887" cy="44840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999614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Doğa Çizimi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i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03431377.potx" id="{56A48130-F36A-41C3-8C0C-0EF853C6708B}" vid="{0432F83B-7085-406B-BFE7-677E72A6CAD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tf03431377</Template>
  <TotalTime>77</TotalTime>
  <Words>1096</Words>
  <PresentationFormat>Ekran Gösterisi (4:3)</PresentationFormat>
  <Paragraphs>116</Paragraphs>
  <Slides>46</Slides>
  <Notes>1</Notes>
  <HiddenSlides>0</HiddenSlides>
  <MMClips>0</MMClips>
  <ScaleCrop>false</ScaleCrop>
  <HeadingPairs>
    <vt:vector size="4" baseType="variant">
      <vt:variant>
        <vt:lpstr>Tema</vt:lpstr>
      </vt:variant>
      <vt:variant>
        <vt:i4>1</vt:i4>
      </vt:variant>
      <vt:variant>
        <vt:lpstr>Slayt Başlıkları</vt:lpstr>
      </vt:variant>
      <vt:variant>
        <vt:i4>46</vt:i4>
      </vt:variant>
    </vt:vector>
  </HeadingPairs>
  <TitlesOfParts>
    <vt:vector size="47" baseType="lpstr">
      <vt:lpstr>Doğa Çizimi 16x9</vt:lpstr>
      <vt:lpstr>İLHAN ATIŞ A.L BİYOLOJİ DERSİ PERFORMANS ÖDEVİ</vt:lpstr>
      <vt:lpstr> ÜLKEMİZDE YETİŞEN YARARLI BİTKİLER</vt:lpstr>
      <vt:lpstr>KEÇİBOYNUZU</vt:lpstr>
      <vt:lpstr>KEÇİBOYNUZU</vt:lpstr>
      <vt:lpstr>ÇÖREK OTU</vt:lpstr>
      <vt:lpstr>ÇÖREK OTU</vt:lpstr>
      <vt:lpstr>İNCİR</vt:lpstr>
      <vt:lpstr>İNCİR</vt:lpstr>
      <vt:lpstr>ADAÇAYI</vt:lpstr>
      <vt:lpstr>ADAÇAYI</vt:lpstr>
      <vt:lpstr>DEFNE</vt:lpstr>
      <vt:lpstr>DEFNE</vt:lpstr>
      <vt:lpstr>ZEYTİN</vt:lpstr>
      <vt:lpstr>ZEYTİN</vt:lpstr>
      <vt:lpstr>KANTORON OTU</vt:lpstr>
      <vt:lpstr>KANTORON OTU</vt:lpstr>
      <vt:lpstr>KARABAŞ OTU</vt:lpstr>
      <vt:lpstr>KARABAŞ OTU</vt:lpstr>
      <vt:lpstr>SARIMSAK</vt:lpstr>
      <vt:lpstr>SARIMSAK</vt:lpstr>
      <vt:lpstr>ÜZÜM</vt:lpstr>
      <vt:lpstr>ÜZÜM</vt:lpstr>
      <vt:lpstr>EBEGÜMECİ</vt:lpstr>
      <vt:lpstr>EBEGÜMECİ</vt:lpstr>
      <vt:lpstr>ENGİNAR</vt:lpstr>
      <vt:lpstr>ENGİNAR</vt:lpstr>
      <vt:lpstr>FESLEĞEN</vt:lpstr>
      <vt:lpstr>FESLEĞEN</vt:lpstr>
      <vt:lpstr>GELİNCİK</vt:lpstr>
      <vt:lpstr>GELİNCİK</vt:lpstr>
      <vt:lpstr>MELEKOTU</vt:lpstr>
      <vt:lpstr>MELEKOTU</vt:lpstr>
      <vt:lpstr>BUĞDAY</vt:lpstr>
      <vt:lpstr>BUĞDAY</vt:lpstr>
      <vt:lpstr>ARPA </vt:lpstr>
      <vt:lpstr>ARPA</vt:lpstr>
      <vt:lpstr>MISIR</vt:lpstr>
      <vt:lpstr>MISIR</vt:lpstr>
      <vt:lpstr>ÇELTİK (PİRİNÇ)</vt:lpstr>
      <vt:lpstr>ÇELTİK (PİRİNÇ)</vt:lpstr>
      <vt:lpstr>ÇAVDAR</vt:lpstr>
      <vt:lpstr>NOHUT</vt:lpstr>
      <vt:lpstr>NOHUT</vt:lpstr>
      <vt:lpstr>MERCİMEK</vt:lpstr>
      <vt:lpstr>MERCİMEK</vt:lpstr>
      <vt:lpstr>FASULYE</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2017-10-02T13:44:06Z</dcterms:created>
  <dcterms:modified xsi:type="dcterms:W3CDTF">2017-10-15T17:36:24Z</dcterms:modified>
  <cp:category>www.sorubak.com</cp:category>
</cp:coreProperties>
</file>