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59" r:id="rId6"/>
    <p:sldId id="269" r:id="rId7"/>
    <p:sldId id="260" r:id="rId8"/>
    <p:sldId id="270" r:id="rId9"/>
    <p:sldId id="261" r:id="rId10"/>
    <p:sldId id="271" r:id="rId11"/>
    <p:sldId id="262" r:id="rId12"/>
    <p:sldId id="272" r:id="rId13"/>
    <p:sldId id="263" r:id="rId14"/>
    <p:sldId id="264" r:id="rId15"/>
    <p:sldId id="267" r:id="rId16"/>
    <p:sldId id="265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29/10/2017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25144"/>
            <a:ext cx="7851648" cy="851520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Teen</a:t>
            </a:r>
            <a:r>
              <a:rPr lang="tr-TR" dirty="0" smtClean="0"/>
              <a:t> life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5589240"/>
            <a:ext cx="7854696" cy="1080120"/>
          </a:xfrm>
        </p:spPr>
        <p:txBody>
          <a:bodyPr/>
          <a:lstStyle/>
          <a:p>
            <a:r>
              <a:rPr lang="tr-TR" dirty="0" err="1" smtClean="0"/>
              <a:t>Unit</a:t>
            </a:r>
            <a:r>
              <a:rPr lang="tr-TR" dirty="0" smtClean="0"/>
              <a:t>   2</a:t>
            </a:r>
          </a:p>
          <a:p>
            <a:r>
              <a:rPr lang="tr-TR" dirty="0" err="1" smtClean="0"/>
              <a:t>Vocabulary</a:t>
            </a:r>
            <a:r>
              <a:rPr lang="tr-TR" dirty="0" smtClean="0"/>
              <a:t> </a:t>
            </a:r>
            <a:r>
              <a:rPr lang="tr-TR" dirty="0" err="1" smtClean="0"/>
              <a:t>matching</a:t>
            </a:r>
            <a:endParaRPr lang="tr-TR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27784" y="1052736"/>
            <a:ext cx="1954560" cy="541588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tr-TR" dirty="0" err="1" smtClean="0"/>
              <a:t>probably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rarely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satisfy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reaction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similar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school</a:t>
            </a:r>
            <a:r>
              <a:rPr lang="tr-TR" dirty="0" smtClean="0"/>
              <a:t> life </a:t>
            </a:r>
          </a:p>
          <a:p>
            <a:pPr algn="r">
              <a:buNone/>
            </a:pPr>
            <a:r>
              <a:rPr lang="tr-TR" dirty="0" err="1" smtClean="0"/>
              <a:t>related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respect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smtClean="0"/>
              <a:t>self </a:t>
            </a:r>
            <a:r>
              <a:rPr lang="tr-TR" dirty="0" err="1" smtClean="0"/>
              <a:t>image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serious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proud</a:t>
            </a:r>
            <a:r>
              <a:rPr lang="tr-TR" dirty="0" smtClean="0"/>
              <a:t> of</a:t>
            </a:r>
          </a:p>
          <a:p>
            <a:pPr algn="r">
              <a:buNone/>
            </a:pPr>
            <a:r>
              <a:rPr lang="tr-TR" dirty="0" err="1" smtClean="0"/>
              <a:t>shirt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someone</a:t>
            </a:r>
            <a:r>
              <a:rPr lang="tr-TR" dirty="0" smtClean="0"/>
              <a:t> </a:t>
            </a: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644008" y="1052736"/>
            <a:ext cx="3168352" cy="541588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Muhtemelen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Nadiren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Memnun olmak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Tepki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Benzer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Okul hayatı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İlgili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Saygı duymak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Öz benlik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Ciddi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Gurur duymak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00B0F0"/>
                </a:solidFill>
              </a:rPr>
              <a:t>Gömlek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</a:t>
            </a:r>
            <a:r>
              <a:rPr lang="tr-TR" sz="2600" dirty="0" err="1" smtClean="0">
                <a:solidFill>
                  <a:srgbClr val="00B0F0"/>
                </a:solidFill>
              </a:rPr>
              <a:t>risi</a:t>
            </a:r>
            <a:endParaRPr kumimoji="0" lang="tr-TR" sz="26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268760"/>
            <a:ext cx="648072" cy="5055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D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F0"/>
                </a:solidFill>
              </a:rPr>
              <a:t>A</a:t>
            </a:r>
            <a:endParaRPr lang="tr-TR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124744"/>
            <a:ext cx="2818656" cy="51998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bus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teach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team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spend</a:t>
            </a:r>
            <a:r>
              <a:rPr lang="tr-TR" dirty="0" smtClean="0"/>
              <a:t> </a:t>
            </a:r>
            <a:r>
              <a:rPr lang="tr-TR" dirty="0" err="1" smtClean="0"/>
              <a:t>money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stay</a:t>
            </a:r>
            <a:r>
              <a:rPr lang="tr-TR" dirty="0" smtClean="0"/>
              <a:t> </a:t>
            </a:r>
            <a:r>
              <a:rPr lang="tr-TR" dirty="0" err="1" smtClean="0"/>
              <a:t>home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unbearable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twice</a:t>
            </a:r>
            <a:r>
              <a:rPr lang="tr-TR" dirty="0" smtClean="0"/>
              <a:t> a </a:t>
            </a:r>
            <a:r>
              <a:rPr lang="tr-TR" dirty="0" err="1" smtClean="0"/>
              <a:t>month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surf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net </a:t>
            </a:r>
          </a:p>
          <a:p>
            <a:pPr algn="r">
              <a:buNone/>
            </a:pPr>
            <a:r>
              <a:rPr lang="tr-TR" dirty="0" err="1" smtClean="0"/>
              <a:t>terrific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thank</a:t>
            </a:r>
            <a:r>
              <a:rPr lang="tr-TR" dirty="0" smtClean="0"/>
              <a:t> </a:t>
            </a:r>
            <a:r>
              <a:rPr lang="tr-TR" dirty="0" err="1" smtClean="0"/>
              <a:t>goodness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smtClean="0"/>
              <a:t>tiring </a:t>
            </a:r>
          </a:p>
          <a:p>
            <a:pPr algn="r">
              <a:buNone/>
            </a:pP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honest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traditional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3563888" y="1124744"/>
            <a:ext cx="4248472" cy="519985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Otobüse</a:t>
            </a: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binmek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Öğretmek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Takım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Para harcamak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Evde kalmak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Katlanılmaz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Ayda iki kez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İnternette gezmek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Harika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Allaha şükür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Yorucu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C00000"/>
                </a:solidFill>
              </a:rPr>
              <a:t>Dürüst olmak gerekirse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geleneksel</a:t>
            </a:r>
            <a:endParaRPr kumimoji="0" lang="tr-TR" sz="2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8092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196752"/>
            <a:ext cx="576064" cy="51278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D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rgbClr val="00B050"/>
                </a:solidFill>
              </a:rPr>
              <a:t>A</a:t>
            </a:r>
            <a:endParaRPr lang="tr-TR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268760"/>
            <a:ext cx="576064" cy="5055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B</a:t>
            </a:r>
          </a:p>
          <a:p>
            <a:pPr>
              <a:buNone/>
            </a:pPr>
            <a:endParaRPr lang="tr-TR" sz="8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D</a:t>
            </a:r>
          </a:p>
          <a:p>
            <a:pPr>
              <a:buNone/>
            </a:pPr>
            <a:endParaRPr lang="tr-TR" sz="11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r-TR" sz="2400" dirty="0" smtClean="0">
                <a:solidFill>
                  <a:srgbClr val="7030A0"/>
                </a:solidFill>
              </a:rPr>
              <a:t>F</a:t>
            </a:r>
          </a:p>
          <a:p>
            <a:pPr>
              <a:buNone/>
            </a:pPr>
            <a:r>
              <a:rPr lang="tr-TR" sz="2400" dirty="0" smtClean="0">
                <a:solidFill>
                  <a:srgbClr val="7030A0"/>
                </a:solidFill>
              </a:rPr>
              <a:t>J</a:t>
            </a:r>
          </a:p>
          <a:p>
            <a:pPr>
              <a:buNone/>
            </a:pPr>
            <a:r>
              <a:rPr lang="tr-TR" sz="2400" dirty="0" smtClean="0">
                <a:solidFill>
                  <a:srgbClr val="7030A0"/>
                </a:solidFill>
              </a:rPr>
              <a:t>E</a:t>
            </a:r>
          </a:p>
          <a:p>
            <a:pPr>
              <a:buNone/>
            </a:pPr>
            <a:r>
              <a:rPr lang="tr-TR" sz="2400" dirty="0" smtClean="0">
                <a:solidFill>
                  <a:srgbClr val="7030A0"/>
                </a:solidFill>
              </a:rPr>
              <a:t>H</a:t>
            </a:r>
            <a:endParaRPr lang="tr-TR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7624" y="980728"/>
            <a:ext cx="2962672" cy="53438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tr-TR" dirty="0" err="1" smtClean="0"/>
              <a:t>citicenship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Actually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admire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catch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agree with 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alone 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amusement park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annoyed 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appearance 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Better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Carry</a:t>
            </a:r>
            <a:endParaRPr lang="tr-TR" dirty="0" smtClean="0"/>
          </a:p>
          <a:p>
            <a:pPr algn="r">
              <a:buNone/>
            </a:pPr>
            <a:r>
              <a:rPr lang="en-US" dirty="0" smtClean="0"/>
              <a:t>ask a question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colourful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283968" y="980728"/>
            <a:ext cx="2962672" cy="532859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Vatandaşlık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Aslında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Hayran olmak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Yakalamak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Aynı fikirde olmak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yalnız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Eğlence parkı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Kızgın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Görünüm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Daha iyi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Taşımak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 sormak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400" dirty="0" smtClean="0">
                <a:solidFill>
                  <a:srgbClr val="00B050"/>
                </a:solidFill>
              </a:rPr>
              <a:t>Renkli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0891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11960" y="1124744"/>
            <a:ext cx="648072" cy="55446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F</a:t>
            </a: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A</a:t>
            </a: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J</a:t>
            </a:r>
          </a:p>
          <a:p>
            <a:pPr>
              <a:buNone/>
            </a:pPr>
            <a:endParaRPr lang="tr-TR" sz="28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İ</a:t>
            </a:r>
          </a:p>
          <a:p>
            <a:pPr>
              <a:buNone/>
            </a:pPr>
            <a:endParaRPr lang="tr-TR" sz="24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tr-TR" sz="27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D</a:t>
            </a:r>
          </a:p>
          <a:p>
            <a:pPr>
              <a:buNone/>
            </a:pPr>
            <a:endParaRPr lang="tr-TR" sz="12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H</a:t>
            </a: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E</a:t>
            </a: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C</a:t>
            </a:r>
          </a:p>
          <a:p>
            <a:pPr>
              <a:buNone/>
            </a:pPr>
            <a:endParaRPr lang="tr-TR" sz="27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G</a:t>
            </a:r>
          </a:p>
          <a:p>
            <a:pPr>
              <a:buNone/>
            </a:pPr>
            <a:r>
              <a:rPr lang="tr-TR" sz="2700" dirty="0" smtClean="0">
                <a:solidFill>
                  <a:srgbClr val="00B050"/>
                </a:solidFill>
              </a:rPr>
              <a:t>B</a:t>
            </a:r>
            <a:endParaRPr lang="tr-TR" sz="27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355976" y="1268760"/>
            <a:ext cx="504056" cy="5055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D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0891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268760"/>
            <a:ext cx="576064" cy="5055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D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tr-TR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96752"/>
            <a:ext cx="3034680" cy="518457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tr-TR" dirty="0" err="1" smtClean="0"/>
              <a:t>enough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excellent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cook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correct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smtClean="0"/>
              <a:t>fail </a:t>
            </a:r>
          </a:p>
          <a:p>
            <a:pPr algn="r">
              <a:buNone/>
            </a:pPr>
            <a:r>
              <a:rPr lang="tr-TR" dirty="0" err="1" smtClean="0"/>
              <a:t>criticise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describe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formal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disadvantage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family</a:t>
            </a:r>
            <a:r>
              <a:rPr lang="tr-TR" dirty="0" smtClean="0"/>
              <a:t> life </a:t>
            </a:r>
          </a:p>
          <a:p>
            <a:pPr algn="r">
              <a:buNone/>
            </a:pPr>
            <a:r>
              <a:rPr lang="tr-TR" dirty="0" smtClean="0"/>
              <a:t>do 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smtClean="0"/>
              <a:t>easy </a:t>
            </a:r>
          </a:p>
          <a:p>
            <a:pPr algn="r">
              <a:buNone/>
            </a:pPr>
            <a:r>
              <a:rPr lang="tr-TR" dirty="0" smtClean="0"/>
              <a:t>folk </a:t>
            </a:r>
            <a:r>
              <a:rPr lang="tr-TR" dirty="0" err="1" smtClean="0"/>
              <a:t>music</a:t>
            </a:r>
            <a:r>
              <a:rPr lang="tr-TR" dirty="0" smtClean="0"/>
              <a:t> </a:t>
            </a:r>
          </a:p>
          <a:p>
            <a:pPr algn="r">
              <a:buNone/>
            </a:pPr>
            <a:endParaRPr lang="tr-TR" dirty="0" smtClean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3635896" y="1196752"/>
            <a:ext cx="4968552" cy="48245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Yeterli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Harika</a:t>
            </a:r>
            <a:endParaRPr lang="tr-TR" sz="20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Yemek pişirmek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düzeltmek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Başarısız olmak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Eleştirmek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Tanımlamak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Resmi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Dezavantaj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Aile hayatı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Elinden gelenin en iyisini yapmak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Kolay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Halk müziği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820891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196752"/>
            <a:ext cx="576064" cy="51278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</a:rPr>
              <a:t>D</a:t>
            </a:r>
            <a:endParaRPr lang="tr-TR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52736"/>
            <a:ext cx="3682752" cy="527186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tr-TR" dirty="0" err="1" smtClean="0"/>
              <a:t>good</a:t>
            </a:r>
            <a:r>
              <a:rPr lang="tr-TR" dirty="0" smtClean="0"/>
              <a:t>-</a:t>
            </a:r>
            <a:r>
              <a:rPr lang="tr-TR" dirty="0" err="1" smtClean="0"/>
              <a:t>looking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handbag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impressive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good</a:t>
            </a:r>
            <a:r>
              <a:rPr lang="tr-TR" dirty="0" smtClean="0"/>
              <a:t> time</a:t>
            </a:r>
          </a:p>
          <a:p>
            <a:pPr algn="r">
              <a:buNone/>
            </a:pP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fun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housework</a:t>
            </a:r>
            <a:r>
              <a:rPr lang="tr-TR" dirty="0" smtClean="0"/>
              <a:t>  </a:t>
            </a:r>
          </a:p>
          <a:p>
            <a:pPr algn="r">
              <a:buNone/>
            </a:pP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dressed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immediately</a:t>
            </a:r>
            <a:r>
              <a:rPr lang="tr-TR" dirty="0" smtClean="0"/>
              <a:t>  </a:t>
            </a:r>
          </a:p>
          <a:p>
            <a:pPr algn="r">
              <a:buNone/>
            </a:pP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back</a:t>
            </a:r>
            <a:r>
              <a:rPr lang="tr-TR" dirty="0" smtClean="0"/>
              <a:t> </a:t>
            </a:r>
            <a:r>
              <a:rPr lang="tr-TR" dirty="0" err="1" smtClean="0"/>
              <a:t>home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? </a:t>
            </a:r>
          </a:p>
          <a:p>
            <a:pPr algn="r">
              <a:buNone/>
            </a:pP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r>
              <a:rPr lang="tr-TR" dirty="0" smtClean="0"/>
              <a:t>  </a:t>
            </a:r>
          </a:p>
          <a:p>
            <a:pPr algn="r">
              <a:buNone/>
            </a:pPr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snack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gym</a:t>
            </a:r>
            <a:r>
              <a:rPr lang="tr-TR" dirty="0" smtClean="0"/>
              <a:t> </a:t>
            </a:r>
          </a:p>
          <a:p>
            <a:pPr algn="r">
              <a:buNone/>
            </a:pP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4283968" y="1052736"/>
            <a:ext cx="3682752" cy="527186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İyi</a:t>
            </a: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görünümlü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chemeClr val="accent5">
                    <a:lumMod val="75000"/>
                  </a:schemeClr>
                </a:solidFill>
              </a:rPr>
              <a:t>El</a:t>
            </a: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 çantası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Etkileyici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İyi vakit geçirmek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Eğlenmek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Ev işi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Giyinmek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Hemen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Eve dönmek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Peki ya sen?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Kaç tane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chemeClr val="accent5">
                    <a:lumMod val="75000"/>
                  </a:schemeClr>
                </a:solidFill>
              </a:rPr>
              <a:t>Atıştırmak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Spor salonuna gitmek</a:t>
            </a:r>
            <a:endParaRPr kumimoji="0" lang="tr-TR" sz="2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196752"/>
            <a:ext cx="576064" cy="51278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B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rgbClr val="7030A0"/>
                </a:solidFill>
              </a:rPr>
              <a:t>D</a:t>
            </a:r>
            <a:endParaRPr lang="tr-TR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3034680" cy="534387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tr-TR" dirty="0" err="1" smtClean="0"/>
              <a:t>informal</a:t>
            </a:r>
            <a:endParaRPr lang="tr-TR" dirty="0" smtClean="0"/>
          </a:p>
          <a:p>
            <a:pPr algn="r">
              <a:buNone/>
            </a:pPr>
            <a:r>
              <a:rPr lang="tr-TR" dirty="0" err="1" smtClean="0"/>
              <a:t>meaning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myself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perfect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lots</a:t>
            </a:r>
            <a:r>
              <a:rPr lang="tr-TR" dirty="0" smtClean="0"/>
              <a:t> of </a:t>
            </a:r>
          </a:p>
          <a:p>
            <a:pPr algn="r">
              <a:buNone/>
            </a:pPr>
            <a:r>
              <a:rPr lang="tr-TR" dirty="0" err="1" smtClean="0"/>
              <a:t>know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bed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once</a:t>
            </a:r>
            <a:r>
              <a:rPr lang="tr-TR" dirty="0" smtClean="0"/>
              <a:t> a </a:t>
            </a:r>
            <a:r>
              <a:rPr lang="tr-TR" dirty="0" err="1" smtClean="0"/>
              <a:t>week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out</a:t>
            </a:r>
            <a:r>
              <a:rPr lang="tr-TR" dirty="0" smtClean="0"/>
              <a:t> of </a:t>
            </a:r>
            <a:r>
              <a:rPr lang="tr-TR" dirty="0" err="1" smtClean="0"/>
              <a:t>fashion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smtClean="0"/>
              <a:t>pay </a:t>
            </a:r>
            <a:r>
              <a:rPr lang="tr-TR" dirty="0" err="1" smtClean="0"/>
              <a:t>attention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laugh</a:t>
            </a:r>
            <a:r>
              <a:rPr lang="tr-TR" dirty="0" smtClean="0"/>
              <a:t> at </a:t>
            </a:r>
          </a:p>
          <a:p>
            <a:pPr algn="r">
              <a:buNone/>
            </a:pPr>
            <a:r>
              <a:rPr lang="tr-TR" dirty="0" err="1" smtClean="0"/>
              <a:t>less</a:t>
            </a:r>
            <a:r>
              <a:rPr lang="tr-TR" dirty="0" smtClean="0"/>
              <a:t> </a:t>
            </a:r>
          </a:p>
          <a:p>
            <a:pPr algn="r">
              <a:buNone/>
            </a:pPr>
            <a:r>
              <a:rPr lang="tr-TR" dirty="0" err="1" smtClean="0"/>
              <a:t>prefer</a:t>
            </a:r>
            <a:r>
              <a:rPr lang="tr-TR" dirty="0" smtClean="0"/>
              <a:t> </a:t>
            </a: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3707904" y="980728"/>
            <a:ext cx="3034680" cy="534387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Resmi</a:t>
            </a: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olmayan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7030A0"/>
                </a:solidFill>
              </a:rPr>
              <a:t>Anlam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Kendim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7030A0"/>
                </a:solidFill>
              </a:rPr>
              <a:t>Harika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Bir çok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7030A0"/>
                </a:solidFill>
              </a:rPr>
              <a:t>Bilmek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Yatağını toplamak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baseline="0" dirty="0" smtClean="0">
                <a:solidFill>
                  <a:srgbClr val="7030A0"/>
                </a:solidFill>
              </a:rPr>
              <a:t>Haftada</a:t>
            </a:r>
            <a:r>
              <a:rPr lang="tr-TR" sz="2600" dirty="0" smtClean="0">
                <a:solidFill>
                  <a:srgbClr val="7030A0"/>
                </a:solidFill>
              </a:rPr>
              <a:t> bir kez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Demode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7030A0"/>
                </a:solidFill>
              </a:rPr>
              <a:t>Dikkat etmek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Gülmek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tr-TR" sz="2600" dirty="0" smtClean="0">
                <a:solidFill>
                  <a:srgbClr val="7030A0"/>
                </a:solidFill>
              </a:rPr>
              <a:t>Daha az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Tercih etmek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340768"/>
            <a:ext cx="648072" cy="49838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H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J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F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D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A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C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İ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E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G</a:t>
            </a:r>
          </a:p>
          <a:p>
            <a:pPr>
              <a:buNone/>
            </a:pPr>
            <a:r>
              <a:rPr lang="tr-TR" sz="2800" dirty="0" smtClean="0">
                <a:solidFill>
                  <a:srgbClr val="C00000"/>
                </a:solidFill>
              </a:rPr>
              <a:t>B</a:t>
            </a:r>
            <a:endParaRPr lang="tr-TR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348</Words>
  <PresentationFormat>Ekran Gösterisi (4:3)</PresentationFormat>
  <Paragraphs>256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Akış</vt:lpstr>
      <vt:lpstr>Teen life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2017-07-21T14:39:38Z</dcterms:created>
  <dcterms:modified xsi:type="dcterms:W3CDTF">2017-10-29T07:59:45Z</dcterms:modified>
  <cp:category>www.sorubak.com</cp:category>
</cp:coreProperties>
</file>