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92" autoAdjust="0"/>
    <p:restoredTop sz="94343" autoAdjust="0"/>
  </p:normalViewPr>
  <p:slideViewPr>
    <p:cSldViewPr>
      <p:cViewPr varScale="1">
        <p:scale>
          <a:sx n="116" d="100"/>
          <a:sy n="116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64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E0E1D-C263-4B0F-BC78-94E3F161E283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80EF6-9466-4191-90E2-E1343F47B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80EF6-9466-4191-90E2-E1343F47B12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80EF6-9466-4191-90E2-E1343F47B127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1384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80EF6-9466-4191-90E2-E1343F47B127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5814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80EF6-9466-4191-90E2-E1343F47B127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825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Segoe Print" pitchFamily="2" charset="0"/>
                <a:cs typeface="Narkisim" pitchFamily="34" charset="-79"/>
              </a:rPr>
              <a:t>İSTİKLAL MARŞI</a:t>
            </a:r>
            <a:endParaRPr lang="tr-TR" dirty="0">
              <a:latin typeface="Segoe Print" pitchFamily="2" charset="0"/>
              <a:cs typeface="Narkisim" pitchFamily="34" charset="-79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MEHMET AKİF ERSOY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9. KITA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 zaman vecd ile bin secde eder -varsa- taşım.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Her cerîhamdan, İlâhî, boşanıp kanlı yaşım;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Fışkırır  rûh-ı mücerred gibi yerden na’şım;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O zaman yükselerek arşa değer belki başım!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10.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4680520"/>
          </a:xfrm>
        </p:spPr>
        <p:txBody>
          <a:bodyPr>
            <a:normAutofit/>
          </a:bodyPr>
          <a:lstStyle/>
          <a:p>
            <a:r>
              <a:rPr lang="tr-TR" dirty="0" smtClean="0"/>
              <a:t>Dalgalan sen de şafaklar gibi ey şanlı hilâl!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Olsun artık dökülen kanlarımın hepsi helâl.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Ebediyyen sana yok, ırkıma yok izmihlâl;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Hakkıdır, hür yaşamış, bayrağımın hürriyet,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Hakkıdır, Hakk’a tapan milletimin istiklâl!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SON...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İSTİKLAL MARŞINI ÖĞRENMEK HERKEZİN GÖREVİDİR VE BUNU GÜZEL OKUMAK DA ÖYLEDİR </a:t>
            </a:r>
          </a:p>
          <a:p>
            <a:r>
              <a:rPr lang="tr-TR" dirty="0" smtClean="0"/>
              <a:t>BU SLAYRI İNDİRDİĞİNİZ İÇİN TEŞEKKÜR EDERİM </a:t>
            </a:r>
          </a:p>
          <a:p>
            <a:endParaRPr lang="tr-TR" dirty="0" smtClean="0">
              <a:latin typeface="Segoe Print" pitchFamily="2" charset="0"/>
            </a:endParaRPr>
          </a:p>
          <a:p>
            <a:r>
              <a:rPr lang="tr-TR" dirty="0" smtClean="0">
                <a:latin typeface="Segoe Print" pitchFamily="2" charset="0"/>
              </a:rPr>
              <a:t>Deniz BAHAR </a:t>
            </a:r>
          </a:p>
          <a:p>
            <a:r>
              <a:rPr lang="tr-TR" dirty="0" smtClean="0">
                <a:latin typeface="Segoe Print" pitchFamily="2" charset="0"/>
              </a:rPr>
              <a:t>6/A </a:t>
            </a:r>
          </a:p>
          <a:p>
            <a:r>
              <a:rPr lang="tr-TR" dirty="0" smtClean="0">
                <a:latin typeface="Segoe Print" pitchFamily="2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Korkma, sönmez bu şafaklarda yüzen al sancak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Sönmeden yurdumun üstünde tüten en son ocak.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O benim milletimin yıldızıdır parlayacak!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O benimdir, o benim milletimindir ancak!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Çatma, kurban olayım, çehreni ey nazlı hilal!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Kahraman ırkıma bir gül… ne bu şiddet, bu celâl?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Sana olmaz dökülen kanlarımız sonra helal.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Hakkıdır, Hakk’a tapan milletimin istiklal.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Ben ezelden beridir hür yaşadım, hür yaşarım;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Hangi çılgın bana zincir vuracakmış? Şaşarım!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Kükremiş sel gibiyim, bendimi çiğner, aşarım.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Yırtarım dağları, enginlere sığmam, taşarım.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 KITA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Garbın âfâkını sarmışsa çelik zırhlı duvar.</a:t>
            </a:r>
            <a:br>
              <a:rPr lang="tr-TR" dirty="0" smtClean="0"/>
            </a:br>
            <a:r>
              <a:rPr lang="tr-TR" dirty="0" smtClean="0"/>
              <a:t>Benim iman dolu göğsüm gibi serhaddim var.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Ulusun, korkma! Nasıl böyle bir imânı boğar,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‘Medeniyet!’ dediğin tek dişi kalmış canavar?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 KITA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Arkadaş, yurduma alçakları uğratma sakın;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Siper et gövdeni, dursun bu hayâsızca akın.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Doğacaktır sana va’dettiği günler Hakk’ın,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Kim bilir, belki yarın, belki yarından da yakın.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Bastığın yerleri ‘toprak’ diyerek geçme, tanı!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Düşün altındaki binlerce kefensiz yatanı.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Sen şehid oğlusun, incitme, yazıktır, atanı.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Verme, dünyâları alsan da bu cennet vatanı.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7.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 bu cennet vatanın uğruna olmaz ki feda?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Şühedâ fışkıracak toprağı sıksan, şühedâ!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Cânı, cânânı, bütün varımı alsın da Hudâ,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Etmesin tek vatanımdan beni dünyâda cüdâ.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8. KITA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Rûhumun senden İlahî, şudur ancak emeli: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Değmesin ma’ bedimin göğsüne nâ-mahrem eli!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Bu ezanlar-ki şehâdetleri dinin temeli-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Ebedî yurdumun üstünde benim inlemeli.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</TotalTime>
  <Words>154</Words>
  <PresentationFormat>Ekran Gösterisi (4:3)</PresentationFormat>
  <Paragraphs>67</Paragraphs>
  <Slides>12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Akış</vt:lpstr>
      <vt:lpstr>İSTİKLAL MARŞI</vt:lpstr>
      <vt:lpstr>1. KITA</vt:lpstr>
      <vt:lpstr>2. KITA</vt:lpstr>
      <vt:lpstr>3. KITA</vt:lpstr>
      <vt:lpstr>4. KITA </vt:lpstr>
      <vt:lpstr>5. KITA </vt:lpstr>
      <vt:lpstr>6. KITA</vt:lpstr>
      <vt:lpstr>7. KITA</vt:lpstr>
      <vt:lpstr>8. KITA</vt:lpstr>
      <vt:lpstr>9. KITA </vt:lpstr>
      <vt:lpstr>10. KITA</vt:lpstr>
      <vt:lpstr>SON...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2017-12-29T16:42:44Z</dcterms:created>
  <dcterms:modified xsi:type="dcterms:W3CDTF">2018-01-11T13:41:16Z</dcterms:modified>
  <cp:category>www.sorubak.com</cp:category>
</cp:coreProperties>
</file>