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2E2312-19C3-4DCD-BA39-A2D7FB09A928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D7B06-F569-46E8-8C8F-5D6AD1CB903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56691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7B06-F569-46E8-8C8F-5D6AD1CB903B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525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3667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4893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5952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2555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37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83144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17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0587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255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1349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61890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3278B-3754-4AF9-B788-660C5D4AAF37}" type="datetimeFigureOut">
              <a:rPr lang="tr-TR" smtClean="0"/>
              <a:pPr/>
              <a:t>29/01/2018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E347E-E206-418D-B486-F58FAB9EC0E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5550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282891"/>
            <a:ext cx="12192000" cy="2511188"/>
          </a:xfrm>
        </p:spPr>
        <p:txBody>
          <a:bodyPr>
            <a:normAutofit/>
          </a:bodyPr>
          <a:lstStyle/>
          <a:p>
            <a:r>
              <a:rPr lang="tr-TR" sz="3600" dirty="0" smtClean="0"/>
              <a:t>6.SINIF SOYAL BİLGİLER-1.ÜNİTE SOSYAL BİLGİLER ÖĞRENİYORUM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7200" b="1" dirty="0" smtClean="0"/>
              <a:t>OLAYLARIN ÇOK BOYUTLULUĞU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922641"/>
            <a:ext cx="9144000" cy="1655762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9444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830" y="0"/>
            <a:ext cx="12314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60310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Öğrencilerin </a:t>
            </a:r>
            <a:r>
              <a:rPr lang="tr-TR" sz="3600" dirty="0"/>
              <a:t>gidiş-dönüşlerini sağlamak için servislere ihtiyaç vardır. Servis sorumlularına iş imkanı sağlar.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3074" name="Picture 2" descr="okul servi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739" y="2607267"/>
            <a:ext cx="11587518" cy="403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66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830" y="0"/>
            <a:ext cx="123148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-61415" y="2115403"/>
            <a:ext cx="12192000" cy="1173707"/>
          </a:xfrm>
        </p:spPr>
        <p:txBody>
          <a:bodyPr>
            <a:noAutofit/>
          </a:bodyPr>
          <a:lstStyle/>
          <a:p>
            <a:r>
              <a:rPr lang="tr-TR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 BUSE ARSLAN</a:t>
            </a:r>
            <a:endParaRPr lang="tr-TR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Alt Başlık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9820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1"/>
            <a:ext cx="12192000" cy="1201002"/>
          </a:xfrm>
        </p:spPr>
        <p:txBody>
          <a:bodyPr>
            <a:normAutofit/>
          </a:bodyPr>
          <a:lstStyle/>
          <a:p>
            <a:r>
              <a:rPr lang="tr-TR" sz="7200" b="1" dirty="0"/>
              <a:t>O</a:t>
            </a:r>
            <a:r>
              <a:rPr lang="tr-TR" sz="7200" b="1" dirty="0" smtClean="0"/>
              <a:t>layların Çok Boyutluluğu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01003"/>
            <a:ext cx="12192000" cy="5656998"/>
          </a:xfrm>
        </p:spPr>
        <p:txBody>
          <a:bodyPr>
            <a:normAutofit/>
          </a:bodyPr>
          <a:lstStyle/>
          <a:p>
            <a:pPr algn="l"/>
            <a:r>
              <a:rPr lang="tr-TR" sz="4000" dirty="0" smtClean="0"/>
              <a:t>	Bir </a:t>
            </a:r>
            <a:r>
              <a:rPr lang="tr-TR" sz="4000" dirty="0"/>
              <a:t>olayın birden fazla nedeni ve sonucu olmasına ve bu olayların herkesi farklı etkilemesine </a:t>
            </a:r>
            <a:r>
              <a:rPr lang="tr-TR" sz="4000" dirty="0">
                <a:solidFill>
                  <a:srgbClr val="FF0000"/>
                </a:solidFill>
              </a:rPr>
              <a:t>olayların çok boyutluluğu </a:t>
            </a:r>
            <a:r>
              <a:rPr lang="tr-TR" sz="4000" dirty="0"/>
              <a:t>denir.</a:t>
            </a:r>
          </a:p>
        </p:txBody>
      </p:sp>
      <p:pic>
        <p:nvPicPr>
          <p:cNvPr id="2050" name="Picture 2" descr="olayların çok boyutluluğu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539" y="2960354"/>
            <a:ext cx="11758921" cy="372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960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73707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endParaRPr lang="tr-TR" sz="3600" dirty="0" smtClean="0"/>
          </a:p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Okulun </a:t>
            </a:r>
            <a:r>
              <a:rPr lang="tr-TR" sz="3600" dirty="0"/>
              <a:t>inşa edilmesi için çalışan gerektiği için işçileri olumlu yönde etkiler.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10242" name="Picture 2" descr="işç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6644" y="2988860"/>
            <a:ext cx="11294896" cy="365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089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651379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Bebeği </a:t>
            </a:r>
            <a:r>
              <a:rPr lang="tr-TR" sz="3600" dirty="0"/>
              <a:t>olan ailelerin, bebekleri inşaat sesinden korkabilir.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9218" name="Picture 2" descr="İlgili resi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734"/>
          <a:stretch/>
        </p:blipFill>
        <p:spPr bwMode="auto">
          <a:xfrm>
            <a:off x="169221" y="2532087"/>
            <a:ext cx="11649739" cy="411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5287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555845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İnşaat </a:t>
            </a:r>
            <a:r>
              <a:rPr lang="tr-TR" sz="3600" dirty="0"/>
              <a:t>malzemeleri satan firmalar para kazanır.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8194" name="Picture 2" descr="inşaat malzeme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4" y="2231338"/>
            <a:ext cx="11526908" cy="430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419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37481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Yeni </a:t>
            </a:r>
            <a:r>
              <a:rPr lang="tr-TR" sz="3600" dirty="0"/>
              <a:t>okul, atanmamış öğretmenlere iş imkanı sağlar.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7170" name="Picture 2" descr="öğretme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" y="2062446"/>
            <a:ext cx="11786548" cy="469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486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96537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Çevrede </a:t>
            </a:r>
            <a:r>
              <a:rPr lang="tr-TR" sz="3600" dirty="0"/>
              <a:t>okul yoksa ve bu durumda öğrenciler uzak okullara gitmek durumunda kaldığından dolayı bu okulun gidiş-dönüşü kolay olur.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6146" name="Picture 2" descr="OKULA GİDEN ÇOCUK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92" y="2934270"/>
            <a:ext cx="11491416" cy="374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394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73707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Aynı </a:t>
            </a:r>
            <a:r>
              <a:rPr lang="tr-TR" sz="3600" dirty="0"/>
              <a:t>zamanda okul için </a:t>
            </a:r>
            <a:r>
              <a:rPr lang="tr-TR" sz="3600" dirty="0" smtClean="0"/>
              <a:t>hademeler ve güvenlik </a:t>
            </a:r>
            <a:r>
              <a:rPr lang="tr-TR" sz="3600" dirty="0"/>
              <a:t>çalışacağı için iş imkanı olur.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5122" name="Picture 2" descr="HADEME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17" y="2470246"/>
            <a:ext cx="6096000" cy="426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İlgili resi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9712"/>
          <a:stretch/>
        </p:blipFill>
        <p:spPr bwMode="auto">
          <a:xfrm>
            <a:off x="6489034" y="2470246"/>
            <a:ext cx="5398166" cy="426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9563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3512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73707"/>
          </a:xfrm>
        </p:spPr>
        <p:txBody>
          <a:bodyPr>
            <a:normAutofit/>
          </a:bodyPr>
          <a:lstStyle/>
          <a:p>
            <a:pPr algn="l"/>
            <a:r>
              <a:rPr lang="tr-TR" sz="5400" b="1" dirty="0" smtClean="0">
                <a:solidFill>
                  <a:srgbClr val="FF0000"/>
                </a:solidFill>
              </a:rPr>
              <a:t>Örnek: </a:t>
            </a:r>
            <a:r>
              <a:rPr lang="tr-TR" sz="5400" b="1" dirty="0" smtClean="0"/>
              <a:t>Atatürk Mahallesine bir okul açılıyor;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60310"/>
            <a:ext cx="12192000" cy="5684293"/>
          </a:xfrm>
        </p:spPr>
        <p:txBody>
          <a:bodyPr>
            <a:normAutofit/>
          </a:bodyPr>
          <a:lstStyle/>
          <a:p>
            <a:pPr marL="571500" lvl="0" indent="-5715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Ancak </a:t>
            </a:r>
            <a:r>
              <a:rPr lang="tr-TR" sz="3600" dirty="0"/>
              <a:t>çocuğu olmayan aileler öğrencilerin sesinden rahatsız olur.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tr-TR" sz="3600" dirty="0"/>
          </a:p>
        </p:txBody>
      </p:sp>
      <p:pic>
        <p:nvPicPr>
          <p:cNvPr id="4098" name="Picture 2" descr="mutsuz insa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080" y="2574309"/>
            <a:ext cx="11335839" cy="405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109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175</Words>
  <PresentationFormat>Özel</PresentationFormat>
  <Paragraphs>24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6.SINIF SOYAL BİLGİLER-1.ÜNİTE SOSYAL BİLGİLER ÖĞRENİYORUM OLAYLARIN ÇOK BOYUTLULUĞU</vt:lpstr>
      <vt:lpstr>Olayların Çok Boyutluluğu</vt:lpstr>
      <vt:lpstr>Örnek: Atatürk Mahallesine bir okul açılıyor;</vt:lpstr>
      <vt:lpstr>Örnek: Atatürk Mahallesine bir okul açılıyor;</vt:lpstr>
      <vt:lpstr>Örnek: Atatürk Mahallesine bir okul açılıyor;</vt:lpstr>
      <vt:lpstr>Örnek: Atatürk Mahallesine bir okul açılıyor;</vt:lpstr>
      <vt:lpstr>Örnek: Atatürk Mahallesine bir okul açılıyor;</vt:lpstr>
      <vt:lpstr>Örnek: Atatürk Mahallesine bir okul açılıyor;</vt:lpstr>
      <vt:lpstr>Örnek: Atatürk Mahallesine bir okul açılıyor;</vt:lpstr>
      <vt:lpstr>Örnek: Atatürk Mahallesine bir okul açılıyor;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2018-01-24T16:17:14Z</dcterms:created>
  <dcterms:modified xsi:type="dcterms:W3CDTF">2018-01-29T11:16:05Z</dcterms:modified>
  <cp:category>www.sorubak.com</cp:category>
</cp:coreProperties>
</file>