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2" r:id="rId4"/>
    <p:sldId id="259" r:id="rId5"/>
    <p:sldId id="260" r:id="rId6"/>
    <p:sldId id="261" r:id="rId7"/>
    <p:sldId id="257"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E3B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0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4BA75CE-FE22-43EB-A02D-0A9E34F49564}" type="datetimeFigureOut">
              <a:rPr lang="tr-TR" smtClean="0"/>
              <a:pPr/>
              <a:t>12/10/2017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6CE4354-AD9C-4144-9B01-E9BC4DBDBCB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4BA75CE-FE22-43EB-A02D-0A9E34F49564}" type="datetimeFigureOut">
              <a:rPr lang="tr-TR" smtClean="0"/>
              <a:pPr/>
              <a:t>12/10/2017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6CE4354-AD9C-4144-9B01-E9BC4DBDBCB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4BA75CE-FE22-43EB-A02D-0A9E34F49564}" type="datetimeFigureOut">
              <a:rPr lang="tr-TR" smtClean="0"/>
              <a:pPr/>
              <a:t>12/10/2017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6CE4354-AD9C-4144-9B01-E9BC4DBDBCB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4BA75CE-FE22-43EB-A02D-0A9E34F49564}" type="datetimeFigureOut">
              <a:rPr lang="tr-TR" smtClean="0"/>
              <a:pPr/>
              <a:t>12/10/2017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6CE4354-AD9C-4144-9B01-E9BC4DBDBCB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4BA75CE-FE22-43EB-A02D-0A9E34F49564}" type="datetimeFigureOut">
              <a:rPr lang="tr-TR" smtClean="0"/>
              <a:pPr/>
              <a:t>12/10/2017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6CE4354-AD9C-4144-9B01-E9BC4DBDBCB9}"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4BA75CE-FE22-43EB-A02D-0A9E34F49564}" type="datetimeFigureOut">
              <a:rPr lang="tr-TR" smtClean="0"/>
              <a:pPr/>
              <a:t>12/10/2017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6CE4354-AD9C-4144-9B01-E9BC4DBDBCB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4BA75CE-FE22-43EB-A02D-0A9E34F49564}" type="datetimeFigureOut">
              <a:rPr lang="tr-TR" smtClean="0"/>
              <a:pPr/>
              <a:t>12/10/2017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6CE4354-AD9C-4144-9B01-E9BC4DBDBCB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4BA75CE-FE22-43EB-A02D-0A9E34F49564}" type="datetimeFigureOut">
              <a:rPr lang="tr-TR" smtClean="0"/>
              <a:pPr/>
              <a:t>12/10/2017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6CE4354-AD9C-4144-9B01-E9BC4DBDBCB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4BA75CE-FE22-43EB-A02D-0A9E34F49564}" type="datetimeFigureOut">
              <a:rPr lang="tr-TR" smtClean="0"/>
              <a:pPr/>
              <a:t>12/10/2017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6CE4354-AD9C-4144-9B01-E9BC4DBDBCB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4BA75CE-FE22-43EB-A02D-0A9E34F49564}" type="datetimeFigureOut">
              <a:rPr lang="tr-TR" smtClean="0"/>
              <a:pPr/>
              <a:t>12/10/2017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6CE4354-AD9C-4144-9B01-E9BC4DBDBCB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4BA75CE-FE22-43EB-A02D-0A9E34F49564}" type="datetimeFigureOut">
              <a:rPr lang="tr-TR" smtClean="0"/>
              <a:pPr/>
              <a:t>12/10/2017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6CE4354-AD9C-4144-9B01-E9BC4DBDBCB9}"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BA75CE-FE22-43EB-A02D-0A9E34F49564}" type="datetimeFigureOut">
              <a:rPr lang="tr-TR" smtClean="0"/>
              <a:pPr/>
              <a:t>12/10/2017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CE4354-AD9C-4144-9B01-E9BC4DBDBCB9}"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ideo" Target="file:///C:\Users\BEDRETT&#304;N\Desktop\BEDEN%20PERFORMANS\V&#304;DEO.mp4"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0" y="2643182"/>
            <a:ext cx="9144000" cy="1470025"/>
          </a:xfrm>
        </p:spPr>
        <p:txBody>
          <a:bodyPr>
            <a:noAutofit/>
          </a:bodyPr>
          <a:lstStyle/>
          <a:p>
            <a:r>
              <a:rPr lang="tr-TR" sz="8000" b="1" dirty="0" smtClean="0">
                <a:solidFill>
                  <a:schemeClr val="bg1"/>
                </a:solidFill>
                <a:latin typeface="Agency FB" pitchFamily="34" charset="0"/>
              </a:rPr>
              <a:t>GÜLLE SPORU NEDİR NASIL OYNANIR ?</a:t>
            </a:r>
            <a:endParaRPr lang="tr-TR" sz="8000" b="1" dirty="0">
              <a:solidFill>
                <a:schemeClr val="bg1"/>
              </a:solidFill>
              <a:latin typeface="Agency FB" pitchFamily="34" charset="0"/>
            </a:endParaRPr>
          </a:p>
        </p:txBody>
      </p:sp>
      <p:sp>
        <p:nvSpPr>
          <p:cNvPr id="5" name="4 Çapraz Şerit"/>
          <p:cNvSpPr/>
          <p:nvPr/>
        </p:nvSpPr>
        <p:spPr>
          <a:xfrm>
            <a:off x="288000" y="288000"/>
            <a:ext cx="1714512" cy="1643074"/>
          </a:xfrm>
          <a:prstGeom prst="diagStrip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a:solidFill>
                <a:schemeClr val="tx1"/>
              </a:solidFill>
            </a:endParaRPr>
          </a:p>
        </p:txBody>
      </p:sp>
      <p:sp>
        <p:nvSpPr>
          <p:cNvPr id="6" name="5 Çapraz Şerit"/>
          <p:cNvSpPr/>
          <p:nvPr/>
        </p:nvSpPr>
        <p:spPr>
          <a:xfrm rot="5400000">
            <a:off x="7128000" y="288000"/>
            <a:ext cx="1714512" cy="1643074"/>
          </a:xfrm>
          <a:prstGeom prst="diagStrip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a:solidFill>
                <a:schemeClr val="tx1"/>
              </a:solidFill>
            </a:endParaRPr>
          </a:p>
        </p:txBody>
      </p:sp>
      <p:sp>
        <p:nvSpPr>
          <p:cNvPr id="10" name="9 Çapraz Şerit"/>
          <p:cNvSpPr/>
          <p:nvPr/>
        </p:nvSpPr>
        <p:spPr>
          <a:xfrm rot="10800000">
            <a:off x="7128000" y="4968000"/>
            <a:ext cx="1714512" cy="1643074"/>
          </a:xfrm>
          <a:prstGeom prst="diagStrip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a:solidFill>
                <a:schemeClr val="tx1"/>
              </a:solidFill>
            </a:endParaRPr>
          </a:p>
        </p:txBody>
      </p:sp>
      <p:sp>
        <p:nvSpPr>
          <p:cNvPr id="11" name="10 Çapraz Şerit"/>
          <p:cNvSpPr/>
          <p:nvPr/>
        </p:nvSpPr>
        <p:spPr>
          <a:xfrm rot="16200000">
            <a:off x="288000" y="4968000"/>
            <a:ext cx="1714512" cy="1643074"/>
          </a:xfrm>
          <a:prstGeom prst="diagStrip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a:solidFill>
                <a:schemeClr val="tx1"/>
              </a:solidFill>
            </a:endParaRPr>
          </a:p>
        </p:txBody>
      </p:sp>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228" fill="hold">
                                          <p:stCondLst>
                                            <p:cond delay="0"/>
                                          </p:stCondLst>
                                        </p:cTn>
                                        <p:tgtEl>
                                          <p:spTgt spid="2"/>
                                        </p:tgtEl>
                                        <p:attrNameLst>
                                          <p:attrName>style.rotation</p:attrName>
                                        </p:attrNameLst>
                                      </p:cBhvr>
                                      <p:to>
                                        <p:strVal val="-45.0"/>
                                      </p:to>
                                    </p:set>
                                    <p:anim calcmode="lin" valueType="num">
                                      <p:cBhvr>
                                        <p:cTn id="8" dur="228" fill="hold">
                                          <p:stCondLst>
                                            <p:cond delay="228"/>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VİDEO.mp4">
            <a:hlinkClick r:id="" action="ppaction://media"/>
          </p:cNvPr>
          <p:cNvPicPr>
            <a:picLocks noGrp="1" noRot="1" noChangeAspect="1"/>
          </p:cNvPicPr>
          <p:nvPr>
            <p:ph idx="1"/>
            <a:videoFile r:link="rId1"/>
          </p:nvPr>
        </p:nvPicPr>
        <p:blipFill>
          <a:blip r:embed="rId3" cstate="print"/>
          <a:stretch>
            <a:fillRect/>
          </a:stretch>
        </p:blipFill>
        <p:spPr>
          <a:xfrm>
            <a:off x="0" y="0"/>
            <a:ext cx="9144000" cy="6858001"/>
          </a:xfrm>
          <a:prstGeom prst="rect">
            <a:avLst/>
          </a:prstGeom>
        </p:spPr>
      </p:pic>
    </p:spTree>
  </p:cSld>
  <p:clrMapOvr>
    <a:masterClrMapping/>
  </p:clrMapOvr>
  <p:transition advClick="0" advTm="19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0" y="2714620"/>
            <a:ext cx="9144000" cy="1143000"/>
          </a:xfrm>
        </p:spPr>
        <p:txBody>
          <a:bodyPr>
            <a:noAutofit/>
          </a:bodyPr>
          <a:lstStyle/>
          <a:p>
            <a:r>
              <a:rPr lang="tr-TR" sz="6000" dirty="0" smtClean="0">
                <a:latin typeface="+mn-lt"/>
              </a:rPr>
              <a:t>GÜLLE SPORU İLE </a:t>
            </a:r>
            <a:br>
              <a:rPr lang="tr-TR" sz="6000" dirty="0" smtClean="0">
                <a:latin typeface="+mn-lt"/>
              </a:rPr>
            </a:br>
            <a:r>
              <a:rPr lang="tr-TR" sz="6000" dirty="0" smtClean="0">
                <a:latin typeface="+mn-lt"/>
              </a:rPr>
              <a:t>UĞRAŞAN BİR SPORCU</a:t>
            </a:r>
            <a:br>
              <a:rPr lang="tr-TR" sz="6000" dirty="0" smtClean="0">
                <a:latin typeface="+mn-lt"/>
              </a:rPr>
            </a:br>
            <a:r>
              <a:rPr lang="tr-TR" sz="6000" dirty="0" smtClean="0">
                <a:latin typeface="+mn-lt"/>
              </a:rPr>
              <a:t> EMEL DERELİ</a:t>
            </a:r>
            <a:endParaRPr lang="tr-TR" sz="6000" dirty="0">
              <a:latin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latin typeface="Comic Sans MS" pitchFamily="66" charset="0"/>
              </a:rPr>
              <a:t>EMEL DERELİ</a:t>
            </a:r>
            <a:endParaRPr lang="tr-TR" dirty="0">
              <a:latin typeface="Comic Sans MS" pitchFamily="66" charset="0"/>
            </a:endParaRPr>
          </a:p>
        </p:txBody>
      </p:sp>
      <p:sp>
        <p:nvSpPr>
          <p:cNvPr id="3" name="2 İçerik Yer Tutucusu"/>
          <p:cNvSpPr>
            <a:spLocks noGrp="1"/>
          </p:cNvSpPr>
          <p:nvPr>
            <p:ph idx="1"/>
          </p:nvPr>
        </p:nvSpPr>
        <p:spPr>
          <a:xfrm>
            <a:off x="457200" y="1857364"/>
            <a:ext cx="8229600" cy="4268799"/>
          </a:xfrm>
        </p:spPr>
        <p:txBody>
          <a:bodyPr>
            <a:noAutofit/>
          </a:bodyPr>
          <a:lstStyle/>
          <a:p>
            <a:pPr>
              <a:buClr>
                <a:schemeClr val="accent2">
                  <a:lumMod val="75000"/>
                </a:schemeClr>
              </a:buClr>
              <a:buFont typeface="Wingdings" pitchFamily="2" charset="2"/>
              <a:buChar char="Ø"/>
            </a:pPr>
            <a:r>
              <a:rPr lang="tr-TR" dirty="0">
                <a:latin typeface="Andalus" pitchFamily="18" charset="-78"/>
                <a:cs typeface="Andalus" pitchFamily="18" charset="-78"/>
              </a:rPr>
              <a:t>Doğum yeri olan Zonguldak'ta parlayan Dereli, 2008-2012 arasında 50'ye yakın madalya kazanarak büyük bir başarıya imza attı. Zonguldak Ticaret Meslek Lisesi öğrencisi Dereli, 2008 yılında gülle atmaya başladı. Kısa sürede elde ettiği derecelerle 2010'da milli takıma davet edilen Emel Dereli, okullar ve kulüplerarası şampiyonalarda 30'un üzerinde Türkiye birinciliği elde etti.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latin typeface="Comic Sans MS" pitchFamily="66" charset="0"/>
              </a:rPr>
              <a:t>EMEL DERELİ</a:t>
            </a:r>
            <a:endParaRPr lang="tr-TR" dirty="0">
              <a:latin typeface="Comic Sans MS" pitchFamily="66" charset="0"/>
            </a:endParaRPr>
          </a:p>
        </p:txBody>
      </p:sp>
      <p:sp>
        <p:nvSpPr>
          <p:cNvPr id="3" name="2 İçerik Yer Tutucusu"/>
          <p:cNvSpPr>
            <a:spLocks noGrp="1"/>
          </p:cNvSpPr>
          <p:nvPr>
            <p:ph idx="1"/>
          </p:nvPr>
        </p:nvSpPr>
        <p:spPr>
          <a:xfrm>
            <a:off x="457200" y="1857364"/>
            <a:ext cx="8229600" cy="4268799"/>
          </a:xfrm>
        </p:spPr>
        <p:txBody>
          <a:bodyPr>
            <a:normAutofit/>
          </a:bodyPr>
          <a:lstStyle/>
          <a:p>
            <a:pPr>
              <a:buClr>
                <a:schemeClr val="accent2">
                  <a:lumMod val="75000"/>
                </a:schemeClr>
              </a:buClr>
              <a:buFont typeface="Wingdings" pitchFamily="2" charset="2"/>
              <a:buChar char="Ø"/>
            </a:pPr>
            <a:r>
              <a:rPr lang="tr-TR" dirty="0"/>
              <a:t>2010 ve 2011'de Balkan Yıldızlar Şampiyonası'nda ve 2011 Haziran ayında Eskişehir'de yapılan Balkan Gençler Şampiyonası'nda şampiyon oldu. 2011 Nisan ayında Sırbistan'da yapılan 23 Yaş Altı Avrupa Şampiyonası'nda bronz madalya kazandı. 2012 Temmuz ayında </a:t>
            </a:r>
            <a:r>
              <a:rPr lang="tr-TR" dirty="0" err="1"/>
              <a:t>iseBarselona'daki</a:t>
            </a:r>
            <a:r>
              <a:rPr lang="tr-TR" dirty="0"/>
              <a:t> Dünya Gençler Şampiyonası'nda yedinci oldu</a:t>
            </a:r>
            <a:r>
              <a:rPr lang="tr-TR" dirty="0" smtClean="0"/>
              <a:t>.</a:t>
            </a:r>
            <a:endParaRPr lang="tr-TR" dirty="0">
              <a:latin typeface="Andalus" pitchFamily="18" charset="-78"/>
              <a:cs typeface="Andalus" pitchFamily="18"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1026" name="Picture 2" descr="C:\Users\BEDRETTİN\Desktop\BEDEN PERFORMANS\XS.png"/>
          <p:cNvPicPr>
            <a:picLocks noChangeAspect="1" noChangeArrowheads="1"/>
          </p:cNvPicPr>
          <p:nvPr/>
        </p:nvPicPr>
        <p:blipFill>
          <a:blip r:embed="rId3" cstate="print"/>
          <a:srcRect/>
          <a:stretch>
            <a:fillRect/>
          </a:stretch>
        </p:blipFill>
        <p:spPr bwMode="auto">
          <a:xfrm>
            <a:off x="0" y="1357298"/>
            <a:ext cx="9144000" cy="3714776"/>
          </a:xfrm>
          <a:prstGeom prst="rect">
            <a:avLst/>
          </a:prstGeom>
          <a:noFill/>
        </p:spPr>
      </p:pic>
      <p:sp>
        <p:nvSpPr>
          <p:cNvPr id="7" name="6 Metin kutusu"/>
          <p:cNvSpPr txBox="1"/>
          <p:nvPr/>
        </p:nvSpPr>
        <p:spPr>
          <a:xfrm>
            <a:off x="0" y="357166"/>
            <a:ext cx="9144000" cy="769441"/>
          </a:xfrm>
          <a:prstGeom prst="rect">
            <a:avLst/>
          </a:prstGeom>
          <a:noFill/>
        </p:spPr>
        <p:txBody>
          <a:bodyPr wrap="square" rtlCol="0">
            <a:spAutoFit/>
          </a:bodyPr>
          <a:lstStyle/>
          <a:p>
            <a:pPr algn="ctr"/>
            <a:r>
              <a:rPr lang="tr-TR" sz="4400" dirty="0" smtClean="0">
                <a:latin typeface="Comic Sans MS" pitchFamily="66" charset="0"/>
                <a:ea typeface="+mj-ea"/>
                <a:cs typeface="+mj-cs"/>
              </a:rPr>
              <a:t>DERECELERİ</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 name="2 Alt Başlık"/>
          <p:cNvSpPr>
            <a:spLocks noGrp="1"/>
          </p:cNvSpPr>
          <p:nvPr>
            <p:ph type="title"/>
          </p:nvPr>
        </p:nvSpPr>
        <p:spPr>
          <a:xfrm>
            <a:off x="0" y="2786058"/>
            <a:ext cx="9144000" cy="1143000"/>
          </a:xfrm>
        </p:spPr>
        <p:txBody>
          <a:bodyPr>
            <a:noAutofit/>
          </a:bodyPr>
          <a:lstStyle/>
          <a:p>
            <a:r>
              <a:rPr lang="tr-TR" sz="9600" dirty="0" smtClean="0">
                <a:solidFill>
                  <a:schemeClr val="tx1">
                    <a:lumMod val="50000"/>
                    <a:lumOff val="50000"/>
                  </a:schemeClr>
                </a:solidFill>
              </a:rPr>
              <a:t>-HAZIRLAYAN –</a:t>
            </a:r>
          </a:p>
          <a:p>
            <a:r>
              <a:rPr lang="tr-TR" sz="9600" dirty="0" smtClean="0">
                <a:solidFill>
                  <a:schemeClr val="tx1">
                    <a:lumMod val="50000"/>
                    <a:lumOff val="50000"/>
                  </a:schemeClr>
                </a:solidFill>
              </a:rPr>
              <a:t>EMİR UÇAR</a:t>
            </a:r>
          </a:p>
          <a:p>
            <a:r>
              <a:rPr lang="tr-TR" sz="9600" dirty="0" smtClean="0">
                <a:solidFill>
                  <a:schemeClr val="tx1">
                    <a:lumMod val="50000"/>
                    <a:lumOff val="50000"/>
                  </a:schemeClr>
                </a:solidFill>
              </a:rPr>
              <a:t>10-A   7</a:t>
            </a:r>
            <a:endParaRPr lang="tr-TR" sz="9600" dirty="0">
              <a:solidFill>
                <a:schemeClr val="tx1">
                  <a:lumMod val="50000"/>
                  <a:lumOff val="50000"/>
                </a:schemeClr>
              </a:solidFill>
            </a:endParaRPr>
          </a:p>
        </p:txBody>
      </p:sp>
      <p:sp>
        <p:nvSpPr>
          <p:cNvPr id="5" name="4 Yarım Çerçeve"/>
          <p:cNvSpPr/>
          <p:nvPr/>
        </p:nvSpPr>
        <p:spPr>
          <a:xfrm>
            <a:off x="0" y="0"/>
            <a:ext cx="1785918" cy="2000240"/>
          </a:xfrm>
          <a:prstGeom prst="halfFram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Yarım Çerçeve"/>
          <p:cNvSpPr/>
          <p:nvPr/>
        </p:nvSpPr>
        <p:spPr>
          <a:xfrm rot="16200000">
            <a:off x="107161" y="4964921"/>
            <a:ext cx="1785918" cy="2000240"/>
          </a:xfrm>
          <a:prstGeom prst="halfFram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Yarım Çerçeve"/>
          <p:cNvSpPr/>
          <p:nvPr/>
        </p:nvSpPr>
        <p:spPr>
          <a:xfrm rot="10800000">
            <a:off x="7358082" y="4857760"/>
            <a:ext cx="1785918" cy="2000240"/>
          </a:xfrm>
          <a:prstGeom prst="halfFram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Yarım Çerçeve"/>
          <p:cNvSpPr/>
          <p:nvPr/>
        </p:nvSpPr>
        <p:spPr>
          <a:xfrm rot="5400000">
            <a:off x="7250921" y="-107161"/>
            <a:ext cx="1785918" cy="2000240"/>
          </a:xfrm>
          <a:prstGeom prst="halfFrame">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1+#ppt_w/2"/>
                                          </p:val>
                                        </p:tav>
                                        <p:tav tm="100000">
                                          <p:val>
                                            <p:strVal val="#ppt_x"/>
                                          </p:val>
                                        </p:tav>
                                      </p:tavLst>
                                    </p:anim>
                                    <p:anim calcmode="lin" valueType="num">
                                      <p:cBhvr additive="base">
                                        <p:cTn id="16" dur="10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4"/>
                                        </p:tgtEl>
                                        <p:attrNameLst>
                                          <p:attrName>style.visibility</p:attrName>
                                        </p:attrNameLst>
                                      </p:cBhvr>
                                      <p:to>
                                        <p:strVal val="visible"/>
                                      </p:to>
                                    </p:set>
                                    <p:anim calcmode="discrete" valueType="clr">
                                      <p:cBhvr override="childStyle">
                                        <p:cTn id="24" dur="50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5" dur="500"/>
                                        <p:tgtEl>
                                          <p:spTgt spid="4"/>
                                        </p:tgtEl>
                                        <p:attrNameLst>
                                          <p:attrName>fillcolor</p:attrName>
                                        </p:attrNameLst>
                                      </p:cBhvr>
                                      <p:tavLst>
                                        <p:tav tm="0">
                                          <p:val>
                                            <p:clrVal>
                                              <a:schemeClr val="accent2"/>
                                            </p:clrVal>
                                          </p:val>
                                        </p:tav>
                                        <p:tav tm="50000">
                                          <p:val>
                                            <p:clrVal>
                                              <a:schemeClr val="hlink"/>
                                            </p:clrVal>
                                          </p:val>
                                        </p:tav>
                                      </p:tavLst>
                                    </p:anim>
                                    <p:set>
                                      <p:cBhvr>
                                        <p:cTn id="26" dur="50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0" grpId="0" animBg="1"/>
      <p:bldP spid="11" grpId="0" animBg="1"/>
      <p:bldP spid="12"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TotalTime>
  <Words>34</Words>
  <PresentationFormat>Ekran Gösterisi (4:3)</PresentationFormat>
  <Paragraphs>10</Paragraphs>
  <Slides>7</Slides>
  <Notes>0</Notes>
  <HiddenSlides>0</HiddenSlides>
  <MMClips>1</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Ofis Teması</vt:lpstr>
      <vt:lpstr>GÜLLE SPORU NEDİR NASIL OYNANIR ?</vt:lpstr>
      <vt:lpstr>Slayt 2</vt:lpstr>
      <vt:lpstr>GÜLLE SPORU İLE  UĞRAŞAN BİR SPORCU  EMEL DERELİ</vt:lpstr>
      <vt:lpstr>EMEL DERELİ</vt:lpstr>
      <vt:lpstr>EMEL DERELİ</vt:lpstr>
      <vt:lpstr>Slayt 6</vt:lpstr>
      <vt:lpstr>-HAZIRLAYAN – EMİR UÇAR 10-A   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2016-12-06T18:58:24Z</dcterms:created>
  <dcterms:modified xsi:type="dcterms:W3CDTF">2017-10-12T14:28:41Z</dcterms:modified>
  <cp:category>www.sorubak.com</cp:category>
</cp:coreProperties>
</file>