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2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0" r:id="rId37"/>
    <p:sldId id="293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374" autoAdjust="0"/>
  </p:normalViewPr>
  <p:slideViewPr>
    <p:cSldViewPr snapToGrid="0">
      <p:cViewPr>
        <p:scale>
          <a:sx n="63" d="100"/>
          <a:sy n="63" d="100"/>
        </p:scale>
        <p:origin x="-2562" y="-111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E7B9F-1E69-4486-B8B7-D93AF2734BF0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B122F-C1B6-486E-9E53-DAF832D434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6083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122F-C1B6-486E-9E53-DAF832D434D1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5054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1" name="chimes.wav"/>
          </p:stSnd>
        </p:sndAc>
      </p:transition>
    </mc:Choice>
    <mc:Fallback>
      <p:transition spd="slow">
        <p:fade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7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ÇARPANLAR VE KATLAR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2017-2018</a:t>
            </a:r>
            <a:endParaRPr lang="tr-TR" dirty="0" smtClean="0"/>
          </a:p>
          <a:p>
            <a:r>
              <a:rPr lang="tr-TR" dirty="0" err="1" smtClean="0"/>
              <a:t>NamIk</a:t>
            </a:r>
            <a:r>
              <a:rPr lang="tr-TR" dirty="0" smtClean="0"/>
              <a:t> kemal </a:t>
            </a:r>
            <a:r>
              <a:rPr lang="tr-TR" dirty="0" smtClean="0"/>
              <a:t>ortaokulu</a:t>
            </a: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1964823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44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43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12192001" cy="480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7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2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1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29745" cy="258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2534949"/>
            <a:ext cx="5985164" cy="100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119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77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4" y="0"/>
            <a:ext cx="5957455" cy="157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0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3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94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5" y="0"/>
            <a:ext cx="5957455" cy="153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8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89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01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78726"/>
            <a:ext cx="12192000" cy="3419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2402"/>
            <a:ext cx="12192000" cy="224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85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21232"/>
            <a:ext cx="5943600" cy="94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0"/>
            <a:ext cx="6012873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6836" y="3613872"/>
            <a:ext cx="5985164" cy="82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372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56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5985164" cy="91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1"/>
            <a:ext cx="6026727" cy="96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47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6012873" cy="166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1"/>
            <a:ext cx="5985164" cy="127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55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149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30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62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6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98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71309" cy="86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8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0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1418" y="1"/>
            <a:ext cx="6040582" cy="10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315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274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5818"/>
            <a:ext cx="6012873" cy="142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92982" y="3006437"/>
            <a:ext cx="5999018" cy="192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159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1"/>
            <a:ext cx="5999018" cy="9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0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94595"/>
            <a:ext cx="12192000" cy="296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6727" cy="170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5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96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3" y="1916690"/>
            <a:ext cx="104679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379" y="3923000"/>
            <a:ext cx="8201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45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49782"/>
            <a:ext cx="6012873" cy="115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09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3422074"/>
            <a:ext cx="5943600" cy="119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17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5200"/>
            <a:ext cx="5957455" cy="95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98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07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9408"/>
            <a:ext cx="5957455" cy="90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2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94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3465"/>
            <a:ext cx="12192000" cy="307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9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68770"/>
            <a:ext cx="6000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0691" y="0"/>
            <a:ext cx="5971309" cy="151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458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15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5264" y="3808267"/>
            <a:ext cx="5996736" cy="196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73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0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4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70043"/>
            <a:ext cx="12192000" cy="356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72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0755"/>
            <a:ext cx="6054435" cy="116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1"/>
            <a:ext cx="5999018" cy="383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642</TotalTime>
  <Words>11</Words>
  <PresentationFormat>Özel</PresentationFormat>
  <Paragraphs>6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Damla</vt:lpstr>
      <vt:lpstr>ÇARPANLAR VE KATLAR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2016-03-06T13:01:49Z</dcterms:created>
  <dcterms:modified xsi:type="dcterms:W3CDTF">2017-09-29T19:42:45Z</dcterms:modified>
  <cp:category>www.sorubak.com</cp:category>
</cp:coreProperties>
</file>