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Default Extension="fntdata" ContentType="application/x-fontdata"/>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3"/>
  </p:notesMasterIdLst>
  <p:sldIdLst>
    <p:sldId id="256" r:id="rId2"/>
    <p:sldId id="257" r:id="rId3"/>
    <p:sldId id="258" r:id="rId4"/>
    <p:sldId id="259" r:id="rId5"/>
    <p:sldId id="260" r:id="rId6"/>
    <p:sldId id="261" r:id="rId7"/>
    <p:sldId id="262" r:id="rId8"/>
    <p:sldId id="263" r:id="rId9"/>
    <p:sldId id="264" r:id="rId10"/>
    <p:sldId id="265" r:id="rId11"/>
    <p:sldId id="266" r:id="rId12"/>
  </p:sldIdLst>
  <p:sldSz cx="9144000" cy="5143500" type="screen16x9"/>
  <p:notesSz cx="6858000" cy="9144000"/>
  <p:embeddedFontLst>
    <p:embeddedFont>
      <p:font typeface="Maven Pro" charset="-94"/>
      <p:regular r:id="rId14"/>
      <p:bold r:id="rId15"/>
    </p:embeddedFont>
    <p:embeddedFont>
      <p:font typeface="Nunito" charset="-94"/>
      <p:regular r:id="rId16"/>
      <p:bold r:id="rId17"/>
      <p:italic r:id="rId18"/>
      <p:boldItalic r:id="rId19"/>
    </p:embeddedFont>
    <p:embeddedFont>
      <p:font typeface="Comic Sans MS" pitchFamily="66" charset="0"/>
      <p:regular r:id="rId20"/>
      <p:bold r:id="rId2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96" d="100"/>
          <a:sy n="96" d="100"/>
        </p:scale>
        <p:origin x="-414" y="-756"/>
      </p:cViewPr>
      <p:guideLst>
        <p:guide orient="horz" pos="162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font" Target="fonts/font5.fntdata"/><Relationship Id="rId3" Type="http://schemas.openxmlformats.org/officeDocument/2006/relationships/slide" Target="slides/slide2.xml"/><Relationship Id="rId21" Type="http://schemas.openxmlformats.org/officeDocument/2006/relationships/font" Target="fonts/font8.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4.fntdata"/><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font" Target="fonts/font3.fntdata"/><Relationship Id="rId20"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font" Target="fonts/font2.fntdata"/><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1.fntdata"/><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t" anchorCtr="0"/>
          <a:lstStyle>
            <a:lvl1pPr lvl="0">
              <a:spcBef>
                <a:spcPts val="0"/>
              </a:spcBef>
              <a:buSzPct val="100000"/>
              <a:buChar char="●"/>
              <a:defRPr sz="1100"/>
            </a:lvl1pPr>
            <a:lvl2pPr lvl="1">
              <a:spcBef>
                <a:spcPts val="0"/>
              </a:spcBef>
              <a:buSzPct val="100000"/>
              <a:buChar char="○"/>
              <a:defRPr sz="1100"/>
            </a:lvl2pPr>
            <a:lvl3pPr lvl="2">
              <a:spcBef>
                <a:spcPts val="0"/>
              </a:spcBef>
              <a:buSzPct val="100000"/>
              <a:buChar char="■"/>
              <a:defRPr sz="1100"/>
            </a:lvl3pPr>
            <a:lvl4pPr lvl="3">
              <a:spcBef>
                <a:spcPts val="0"/>
              </a:spcBef>
              <a:buSzPct val="100000"/>
              <a:buChar char="●"/>
              <a:defRPr sz="1100"/>
            </a:lvl4pPr>
            <a:lvl5pPr lvl="4">
              <a:spcBef>
                <a:spcPts val="0"/>
              </a:spcBef>
              <a:buSzPct val="100000"/>
              <a:buChar char="○"/>
              <a:defRPr sz="1100"/>
            </a:lvl5pPr>
            <a:lvl6pPr lvl="5">
              <a:spcBef>
                <a:spcPts val="0"/>
              </a:spcBef>
              <a:buSzPct val="100000"/>
              <a:buChar char="■"/>
              <a:defRPr sz="1100"/>
            </a:lvl6pPr>
            <a:lvl7pPr lvl="6">
              <a:spcBef>
                <a:spcPts val="0"/>
              </a:spcBef>
              <a:buSzPct val="100000"/>
              <a:buChar char="●"/>
              <a:defRPr sz="1100"/>
            </a:lvl7pPr>
            <a:lvl8pPr lvl="7">
              <a:spcBef>
                <a:spcPts val="0"/>
              </a:spcBef>
              <a:buSzPct val="100000"/>
              <a:buChar char="○"/>
              <a:defRPr sz="1100"/>
            </a:lvl8pPr>
            <a:lvl9pPr lvl="8">
              <a:spcBef>
                <a:spcPts val="0"/>
              </a:spcBef>
              <a:buSzPct val="100000"/>
              <a:buChar char="■"/>
              <a:defRPr sz="1100"/>
            </a:lvl9pPr>
          </a:lstStyle>
          <a:p>
            <a:endParaRPr/>
          </a:p>
        </p:txBody>
      </p:sp>
    </p:spTree>
    <p:extLst>
      <p:ext uri="{BB962C8B-B14F-4D97-AF65-F5344CB8AC3E}">
        <p14:creationId xmlns:p14="http://schemas.microsoft.com/office/powerpoint/2010/main" xmlns="" val="2080705111"/>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Shape 27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75" name="Shape 275"/>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lvl="0">
              <a:spcBef>
                <a:spcPts val="0"/>
              </a:spcBef>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Shape 33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33" name="Shape 333"/>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lvl="0">
              <a:spcBef>
                <a:spcPts val="0"/>
              </a:spcBef>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Shape 33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39" name="Shape 339"/>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lvl="0">
              <a:spcBef>
                <a:spcPts val="0"/>
              </a:spcBef>
              <a:buNone/>
            </a:pPr>
            <a:r>
              <a:rPr lang="en-GB" sz="1100" kern="1200" smtClean="0">
                <a:solidFill>
                  <a:schemeClr val="tx1"/>
                </a:solidFill>
                <a:latin typeface="+mn-lt"/>
                <a:ea typeface="+mn-ea"/>
                <a:cs typeface="+mn-cs"/>
              </a:rPr>
              <a:t>www.sorubak.com</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Shape 27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80" name="Shape 280"/>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lvl="0">
              <a:spcBef>
                <a:spcPts val="0"/>
              </a:spcBef>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Shape 28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90" name="Shape 290"/>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lvl="0">
              <a:spcBef>
                <a:spcPts val="0"/>
              </a:spcBef>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Shape 29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96" name="Shape 296"/>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lvl="0">
              <a:spcBef>
                <a:spcPts val="0"/>
              </a:spcBef>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Shape 30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01" name="Shape 301"/>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lvl="0">
              <a:spcBef>
                <a:spcPts val="0"/>
              </a:spcBef>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Shape 30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07" name="Shape 307"/>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lvl="0">
              <a:spcBef>
                <a:spcPts val="0"/>
              </a:spcBef>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Shape 31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15" name="Shape 315"/>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lvl="0">
              <a:spcBef>
                <a:spcPts val="0"/>
              </a:spcBef>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Shape 32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21" name="Shape 321"/>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lvl="0">
              <a:spcBef>
                <a:spcPts val="0"/>
              </a:spcBef>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Shape 32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27" name="Shape 327"/>
          <p:cNvSpPr txBox="1">
            <a:spLocks noGrp="1"/>
          </p:cNvSpPr>
          <p:nvPr>
            <p:ph type="body" idx="1"/>
          </p:nvPr>
        </p:nvSpPr>
        <p:spPr>
          <a:xfrm>
            <a:off x="685800" y="4343400"/>
            <a:ext cx="5486400" cy="4114800"/>
          </a:xfrm>
          <a:prstGeom prst="rect">
            <a:avLst/>
          </a:prstGeom>
        </p:spPr>
        <p:txBody>
          <a:bodyPr wrap="square" lIns="91425" tIns="91425" rIns="91425" bIns="91425" anchor="t" anchorCtr="0">
            <a:noAutofit/>
          </a:bodyPr>
          <a:lstStyle/>
          <a:p>
            <a:pPr lvl="0">
              <a:spcBef>
                <a:spcPts val="0"/>
              </a:spcBef>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bg>
      <p:bgPr>
        <a:solidFill>
          <a:schemeClr val="accent3"/>
        </a:solidFill>
        <a:effectLst/>
      </p:bgPr>
    </p:bg>
    <p:spTree>
      <p:nvGrpSpPr>
        <p:cNvPr id="1" name="Shape 9"/>
        <p:cNvGrpSpPr/>
        <p:nvPr/>
      </p:nvGrpSpPr>
      <p:grpSpPr>
        <a:xfrm>
          <a:off x="0" y="0"/>
          <a:ext cx="0" cy="0"/>
          <a:chOff x="0" y="0"/>
          <a:chExt cx="0" cy="0"/>
        </a:xfrm>
      </p:grpSpPr>
      <p:grpSp>
        <p:nvGrpSpPr>
          <p:cNvPr id="10" name="Shape 10"/>
          <p:cNvGrpSpPr/>
          <p:nvPr/>
        </p:nvGrpSpPr>
        <p:grpSpPr>
          <a:xfrm>
            <a:off x="7343003" y="3409675"/>
            <a:ext cx="1691422" cy="1732548"/>
            <a:chOff x="7343003" y="3409675"/>
            <a:chExt cx="1691422" cy="1732548"/>
          </a:xfrm>
        </p:grpSpPr>
        <p:grpSp>
          <p:nvGrpSpPr>
            <p:cNvPr id="11" name="Shape 11"/>
            <p:cNvGrpSpPr/>
            <p:nvPr/>
          </p:nvGrpSpPr>
          <p:grpSpPr>
            <a:xfrm>
              <a:off x="7343003" y="4453711"/>
              <a:ext cx="316800" cy="688513"/>
              <a:chOff x="7343003" y="4453711"/>
              <a:chExt cx="316800" cy="688513"/>
            </a:xfrm>
          </p:grpSpPr>
          <p:sp>
            <p:nvSpPr>
              <p:cNvPr id="12" name="Shape 12"/>
              <p:cNvSpPr/>
              <p:nvPr/>
            </p:nvSpPr>
            <p:spPr>
              <a:xfrm>
                <a:off x="7343003" y="4453711"/>
                <a:ext cx="316800" cy="688500"/>
              </a:xfrm>
              <a:prstGeom prst="round2SameRect">
                <a:avLst>
                  <a:gd name="adj1" fmla="val 50000"/>
                  <a:gd name="adj2" fmla="val 0"/>
                </a:avLst>
              </a:prstGeom>
              <a:solidFill>
                <a:schemeClr val="lt1">
                  <a:alpha val="9410"/>
                </a:schemeClr>
              </a:solidFill>
              <a:ln>
                <a:noFill/>
              </a:ln>
            </p:spPr>
            <p:txBody>
              <a:bodyPr wrap="square" lIns="91425" tIns="91425" rIns="91425" bIns="91425" anchor="ctr" anchorCtr="0">
                <a:noAutofit/>
              </a:bodyPr>
              <a:lstStyle/>
              <a:p>
                <a:pPr lvl="0">
                  <a:spcBef>
                    <a:spcPts val="0"/>
                  </a:spcBef>
                  <a:buNone/>
                </a:pPr>
                <a:endParaRPr/>
              </a:p>
            </p:txBody>
          </p:sp>
          <p:sp>
            <p:nvSpPr>
              <p:cNvPr id="13" name="Shape 13"/>
              <p:cNvSpPr/>
              <p:nvPr/>
            </p:nvSpPr>
            <p:spPr>
              <a:xfrm>
                <a:off x="7343003" y="4801723"/>
                <a:ext cx="316800" cy="340500"/>
              </a:xfrm>
              <a:prstGeom prst="round2SameRect">
                <a:avLst>
                  <a:gd name="adj1" fmla="val 50000"/>
                  <a:gd name="adj2" fmla="val 0"/>
                </a:avLst>
              </a:prstGeom>
              <a:solidFill>
                <a:schemeClr val="lt1">
                  <a:alpha val="9410"/>
                </a:schemeClr>
              </a:solidFill>
              <a:ln>
                <a:noFill/>
              </a:ln>
            </p:spPr>
            <p:txBody>
              <a:bodyPr wrap="square" lIns="91425" tIns="91425" rIns="91425" bIns="91425" anchor="ctr" anchorCtr="0">
                <a:noAutofit/>
              </a:bodyPr>
              <a:lstStyle/>
              <a:p>
                <a:pPr lvl="0">
                  <a:spcBef>
                    <a:spcPts val="0"/>
                  </a:spcBef>
                  <a:buNone/>
                </a:pPr>
                <a:endParaRPr/>
              </a:p>
            </p:txBody>
          </p:sp>
        </p:grpSp>
        <p:grpSp>
          <p:nvGrpSpPr>
            <p:cNvPr id="14" name="Shape 14"/>
            <p:cNvGrpSpPr/>
            <p:nvPr/>
          </p:nvGrpSpPr>
          <p:grpSpPr>
            <a:xfrm>
              <a:off x="7801210" y="4105700"/>
              <a:ext cx="316800" cy="1036523"/>
              <a:chOff x="7801210" y="4105700"/>
              <a:chExt cx="316800" cy="1036523"/>
            </a:xfrm>
          </p:grpSpPr>
          <p:sp>
            <p:nvSpPr>
              <p:cNvPr id="15" name="Shape 15"/>
              <p:cNvSpPr/>
              <p:nvPr/>
            </p:nvSpPr>
            <p:spPr>
              <a:xfrm>
                <a:off x="7801210" y="4453711"/>
                <a:ext cx="316800" cy="688500"/>
              </a:xfrm>
              <a:prstGeom prst="round2SameRect">
                <a:avLst>
                  <a:gd name="adj1" fmla="val 50000"/>
                  <a:gd name="adj2" fmla="val 0"/>
                </a:avLst>
              </a:prstGeom>
              <a:solidFill>
                <a:schemeClr val="lt1">
                  <a:alpha val="9410"/>
                </a:schemeClr>
              </a:solidFill>
              <a:ln>
                <a:noFill/>
              </a:ln>
            </p:spPr>
            <p:txBody>
              <a:bodyPr wrap="square" lIns="91425" tIns="91425" rIns="91425" bIns="91425" anchor="ctr" anchorCtr="0">
                <a:noAutofit/>
              </a:bodyPr>
              <a:lstStyle/>
              <a:p>
                <a:pPr lvl="0">
                  <a:spcBef>
                    <a:spcPts val="0"/>
                  </a:spcBef>
                  <a:buNone/>
                </a:pPr>
                <a:endParaRPr/>
              </a:p>
            </p:txBody>
          </p:sp>
          <p:sp>
            <p:nvSpPr>
              <p:cNvPr id="16" name="Shape 16"/>
              <p:cNvSpPr/>
              <p:nvPr/>
            </p:nvSpPr>
            <p:spPr>
              <a:xfrm>
                <a:off x="7801210" y="4105700"/>
                <a:ext cx="316800" cy="1036500"/>
              </a:xfrm>
              <a:prstGeom prst="round2SameRect">
                <a:avLst>
                  <a:gd name="adj1" fmla="val 50000"/>
                  <a:gd name="adj2" fmla="val 0"/>
                </a:avLst>
              </a:prstGeom>
              <a:solidFill>
                <a:schemeClr val="lt1">
                  <a:alpha val="9410"/>
                </a:schemeClr>
              </a:solidFill>
              <a:ln>
                <a:noFill/>
              </a:ln>
            </p:spPr>
            <p:txBody>
              <a:bodyPr wrap="square" lIns="91425" tIns="91425" rIns="91425" bIns="91425" anchor="ctr" anchorCtr="0">
                <a:noAutofit/>
              </a:bodyPr>
              <a:lstStyle/>
              <a:p>
                <a:pPr lvl="0">
                  <a:spcBef>
                    <a:spcPts val="0"/>
                  </a:spcBef>
                  <a:buNone/>
                </a:pPr>
                <a:endParaRPr/>
              </a:p>
            </p:txBody>
          </p:sp>
          <p:sp>
            <p:nvSpPr>
              <p:cNvPr id="17" name="Shape 17"/>
              <p:cNvSpPr/>
              <p:nvPr/>
            </p:nvSpPr>
            <p:spPr>
              <a:xfrm>
                <a:off x="7801210" y="4801723"/>
                <a:ext cx="316800" cy="340500"/>
              </a:xfrm>
              <a:prstGeom prst="round2SameRect">
                <a:avLst>
                  <a:gd name="adj1" fmla="val 50000"/>
                  <a:gd name="adj2" fmla="val 0"/>
                </a:avLst>
              </a:prstGeom>
              <a:solidFill>
                <a:schemeClr val="lt1">
                  <a:alpha val="9410"/>
                </a:schemeClr>
              </a:solidFill>
              <a:ln>
                <a:noFill/>
              </a:ln>
            </p:spPr>
            <p:txBody>
              <a:bodyPr wrap="square" lIns="91425" tIns="91425" rIns="91425" bIns="91425" anchor="ctr" anchorCtr="0">
                <a:noAutofit/>
              </a:bodyPr>
              <a:lstStyle/>
              <a:p>
                <a:pPr lvl="0">
                  <a:spcBef>
                    <a:spcPts val="0"/>
                  </a:spcBef>
                  <a:buNone/>
                </a:pPr>
                <a:endParaRPr/>
              </a:p>
            </p:txBody>
          </p:sp>
        </p:grpSp>
        <p:grpSp>
          <p:nvGrpSpPr>
            <p:cNvPr id="18" name="Shape 18"/>
            <p:cNvGrpSpPr/>
            <p:nvPr/>
          </p:nvGrpSpPr>
          <p:grpSpPr>
            <a:xfrm>
              <a:off x="8259418" y="3757688"/>
              <a:ext cx="316800" cy="1384535"/>
              <a:chOff x="8259418" y="3757688"/>
              <a:chExt cx="316800" cy="1384535"/>
            </a:xfrm>
          </p:grpSpPr>
          <p:sp>
            <p:nvSpPr>
              <p:cNvPr id="19" name="Shape 19"/>
              <p:cNvSpPr/>
              <p:nvPr/>
            </p:nvSpPr>
            <p:spPr>
              <a:xfrm>
                <a:off x="8259418" y="4453711"/>
                <a:ext cx="316800" cy="688500"/>
              </a:xfrm>
              <a:prstGeom prst="round2SameRect">
                <a:avLst>
                  <a:gd name="adj1" fmla="val 50000"/>
                  <a:gd name="adj2" fmla="val 0"/>
                </a:avLst>
              </a:prstGeom>
              <a:solidFill>
                <a:schemeClr val="lt1">
                  <a:alpha val="9410"/>
                </a:schemeClr>
              </a:solidFill>
              <a:ln>
                <a:noFill/>
              </a:ln>
            </p:spPr>
            <p:txBody>
              <a:bodyPr wrap="square" lIns="91425" tIns="91425" rIns="91425" bIns="91425" anchor="ctr" anchorCtr="0">
                <a:noAutofit/>
              </a:bodyPr>
              <a:lstStyle/>
              <a:p>
                <a:pPr lvl="0">
                  <a:spcBef>
                    <a:spcPts val="0"/>
                  </a:spcBef>
                  <a:buNone/>
                </a:pPr>
                <a:endParaRPr/>
              </a:p>
            </p:txBody>
          </p:sp>
          <p:sp>
            <p:nvSpPr>
              <p:cNvPr id="20" name="Shape 20"/>
              <p:cNvSpPr/>
              <p:nvPr/>
            </p:nvSpPr>
            <p:spPr>
              <a:xfrm>
                <a:off x="8259418" y="3757688"/>
                <a:ext cx="316800" cy="1384500"/>
              </a:xfrm>
              <a:prstGeom prst="round2SameRect">
                <a:avLst>
                  <a:gd name="adj1" fmla="val 50000"/>
                  <a:gd name="adj2" fmla="val 0"/>
                </a:avLst>
              </a:prstGeom>
              <a:solidFill>
                <a:schemeClr val="lt1">
                  <a:alpha val="9410"/>
                </a:schemeClr>
              </a:solidFill>
              <a:ln>
                <a:noFill/>
              </a:ln>
            </p:spPr>
            <p:txBody>
              <a:bodyPr wrap="square" lIns="91425" tIns="91425" rIns="91425" bIns="91425" anchor="ctr" anchorCtr="0">
                <a:noAutofit/>
              </a:bodyPr>
              <a:lstStyle/>
              <a:p>
                <a:pPr lvl="0">
                  <a:spcBef>
                    <a:spcPts val="0"/>
                  </a:spcBef>
                  <a:buNone/>
                </a:pPr>
                <a:endParaRPr/>
              </a:p>
            </p:txBody>
          </p:sp>
          <p:sp>
            <p:nvSpPr>
              <p:cNvPr id="21" name="Shape 21"/>
              <p:cNvSpPr/>
              <p:nvPr/>
            </p:nvSpPr>
            <p:spPr>
              <a:xfrm>
                <a:off x="8259418" y="4105700"/>
                <a:ext cx="316800" cy="1036500"/>
              </a:xfrm>
              <a:prstGeom prst="round2SameRect">
                <a:avLst>
                  <a:gd name="adj1" fmla="val 50000"/>
                  <a:gd name="adj2" fmla="val 0"/>
                </a:avLst>
              </a:prstGeom>
              <a:solidFill>
                <a:schemeClr val="lt1">
                  <a:alpha val="9410"/>
                </a:schemeClr>
              </a:solidFill>
              <a:ln>
                <a:noFill/>
              </a:ln>
            </p:spPr>
            <p:txBody>
              <a:bodyPr wrap="square" lIns="91425" tIns="91425" rIns="91425" bIns="91425" anchor="ctr" anchorCtr="0">
                <a:noAutofit/>
              </a:bodyPr>
              <a:lstStyle/>
              <a:p>
                <a:pPr lvl="0">
                  <a:spcBef>
                    <a:spcPts val="0"/>
                  </a:spcBef>
                  <a:buNone/>
                </a:pPr>
                <a:endParaRPr/>
              </a:p>
            </p:txBody>
          </p:sp>
          <p:sp>
            <p:nvSpPr>
              <p:cNvPr id="22" name="Shape 22"/>
              <p:cNvSpPr/>
              <p:nvPr/>
            </p:nvSpPr>
            <p:spPr>
              <a:xfrm>
                <a:off x="8259418" y="4801723"/>
                <a:ext cx="316800" cy="340500"/>
              </a:xfrm>
              <a:prstGeom prst="round2SameRect">
                <a:avLst>
                  <a:gd name="adj1" fmla="val 50000"/>
                  <a:gd name="adj2" fmla="val 0"/>
                </a:avLst>
              </a:prstGeom>
              <a:solidFill>
                <a:schemeClr val="lt1">
                  <a:alpha val="9410"/>
                </a:schemeClr>
              </a:solidFill>
              <a:ln>
                <a:noFill/>
              </a:ln>
            </p:spPr>
            <p:txBody>
              <a:bodyPr wrap="square" lIns="91425" tIns="91425" rIns="91425" bIns="91425" anchor="ctr" anchorCtr="0">
                <a:noAutofit/>
              </a:bodyPr>
              <a:lstStyle/>
              <a:p>
                <a:pPr lvl="0">
                  <a:spcBef>
                    <a:spcPts val="0"/>
                  </a:spcBef>
                  <a:buNone/>
                </a:pPr>
                <a:endParaRPr/>
              </a:p>
            </p:txBody>
          </p:sp>
        </p:grpSp>
        <p:grpSp>
          <p:nvGrpSpPr>
            <p:cNvPr id="23" name="Shape 23"/>
            <p:cNvGrpSpPr/>
            <p:nvPr/>
          </p:nvGrpSpPr>
          <p:grpSpPr>
            <a:xfrm>
              <a:off x="8717625" y="3409675"/>
              <a:ext cx="316800" cy="1732548"/>
              <a:chOff x="8717625" y="3409675"/>
              <a:chExt cx="316800" cy="1732548"/>
            </a:xfrm>
          </p:grpSpPr>
          <p:sp>
            <p:nvSpPr>
              <p:cNvPr id="24" name="Shape 24"/>
              <p:cNvSpPr/>
              <p:nvPr/>
            </p:nvSpPr>
            <p:spPr>
              <a:xfrm>
                <a:off x="8717625" y="4453711"/>
                <a:ext cx="316800" cy="688500"/>
              </a:xfrm>
              <a:prstGeom prst="round2SameRect">
                <a:avLst>
                  <a:gd name="adj1" fmla="val 50000"/>
                  <a:gd name="adj2" fmla="val 0"/>
                </a:avLst>
              </a:prstGeom>
              <a:solidFill>
                <a:schemeClr val="lt1">
                  <a:alpha val="9410"/>
                </a:schemeClr>
              </a:solidFill>
              <a:ln>
                <a:noFill/>
              </a:ln>
            </p:spPr>
            <p:txBody>
              <a:bodyPr wrap="square" lIns="91425" tIns="91425" rIns="91425" bIns="91425" anchor="ctr" anchorCtr="0">
                <a:noAutofit/>
              </a:bodyPr>
              <a:lstStyle/>
              <a:p>
                <a:pPr lvl="0">
                  <a:spcBef>
                    <a:spcPts val="0"/>
                  </a:spcBef>
                  <a:buNone/>
                </a:pPr>
                <a:endParaRPr/>
              </a:p>
            </p:txBody>
          </p:sp>
          <p:sp>
            <p:nvSpPr>
              <p:cNvPr id="25" name="Shape 25"/>
              <p:cNvSpPr/>
              <p:nvPr/>
            </p:nvSpPr>
            <p:spPr>
              <a:xfrm>
                <a:off x="8717625" y="3757688"/>
                <a:ext cx="316800" cy="1384500"/>
              </a:xfrm>
              <a:prstGeom prst="round2SameRect">
                <a:avLst>
                  <a:gd name="adj1" fmla="val 50000"/>
                  <a:gd name="adj2" fmla="val 0"/>
                </a:avLst>
              </a:prstGeom>
              <a:solidFill>
                <a:schemeClr val="lt1">
                  <a:alpha val="9410"/>
                </a:schemeClr>
              </a:solidFill>
              <a:ln>
                <a:noFill/>
              </a:ln>
            </p:spPr>
            <p:txBody>
              <a:bodyPr wrap="square" lIns="91425" tIns="91425" rIns="91425" bIns="91425" anchor="ctr" anchorCtr="0">
                <a:noAutofit/>
              </a:bodyPr>
              <a:lstStyle/>
              <a:p>
                <a:pPr lvl="0">
                  <a:spcBef>
                    <a:spcPts val="0"/>
                  </a:spcBef>
                  <a:buNone/>
                </a:pPr>
                <a:endParaRPr/>
              </a:p>
            </p:txBody>
          </p:sp>
          <p:sp>
            <p:nvSpPr>
              <p:cNvPr id="26" name="Shape 26"/>
              <p:cNvSpPr/>
              <p:nvPr/>
            </p:nvSpPr>
            <p:spPr>
              <a:xfrm>
                <a:off x="8717625" y="4105700"/>
                <a:ext cx="316800" cy="1036500"/>
              </a:xfrm>
              <a:prstGeom prst="round2SameRect">
                <a:avLst>
                  <a:gd name="adj1" fmla="val 50000"/>
                  <a:gd name="adj2" fmla="val 0"/>
                </a:avLst>
              </a:prstGeom>
              <a:solidFill>
                <a:schemeClr val="lt1">
                  <a:alpha val="9410"/>
                </a:schemeClr>
              </a:solidFill>
              <a:ln>
                <a:noFill/>
              </a:ln>
            </p:spPr>
            <p:txBody>
              <a:bodyPr wrap="square" lIns="91425" tIns="91425" rIns="91425" bIns="91425" anchor="ctr" anchorCtr="0">
                <a:noAutofit/>
              </a:bodyPr>
              <a:lstStyle/>
              <a:p>
                <a:pPr lvl="0">
                  <a:spcBef>
                    <a:spcPts val="0"/>
                  </a:spcBef>
                  <a:buNone/>
                </a:pPr>
                <a:endParaRPr/>
              </a:p>
            </p:txBody>
          </p:sp>
          <p:sp>
            <p:nvSpPr>
              <p:cNvPr id="27" name="Shape 27"/>
              <p:cNvSpPr/>
              <p:nvPr/>
            </p:nvSpPr>
            <p:spPr>
              <a:xfrm>
                <a:off x="8717625" y="3409675"/>
                <a:ext cx="316800" cy="1732500"/>
              </a:xfrm>
              <a:prstGeom prst="round2SameRect">
                <a:avLst>
                  <a:gd name="adj1" fmla="val 50000"/>
                  <a:gd name="adj2" fmla="val 0"/>
                </a:avLst>
              </a:prstGeom>
              <a:solidFill>
                <a:schemeClr val="lt1">
                  <a:alpha val="9410"/>
                </a:schemeClr>
              </a:solidFill>
              <a:ln>
                <a:noFill/>
              </a:ln>
            </p:spPr>
            <p:txBody>
              <a:bodyPr wrap="square" lIns="91425" tIns="91425" rIns="91425" bIns="91425" anchor="ctr" anchorCtr="0">
                <a:noAutofit/>
              </a:bodyPr>
              <a:lstStyle/>
              <a:p>
                <a:pPr lvl="0">
                  <a:spcBef>
                    <a:spcPts val="0"/>
                  </a:spcBef>
                  <a:buNone/>
                </a:pPr>
                <a:endParaRPr/>
              </a:p>
            </p:txBody>
          </p:sp>
          <p:sp>
            <p:nvSpPr>
              <p:cNvPr id="28" name="Shape 28"/>
              <p:cNvSpPr/>
              <p:nvPr/>
            </p:nvSpPr>
            <p:spPr>
              <a:xfrm>
                <a:off x="8717625" y="4801723"/>
                <a:ext cx="316800" cy="340500"/>
              </a:xfrm>
              <a:prstGeom prst="round2SameRect">
                <a:avLst>
                  <a:gd name="adj1" fmla="val 50000"/>
                  <a:gd name="adj2" fmla="val 0"/>
                </a:avLst>
              </a:prstGeom>
              <a:solidFill>
                <a:schemeClr val="lt1">
                  <a:alpha val="9410"/>
                </a:schemeClr>
              </a:solidFill>
              <a:ln>
                <a:noFill/>
              </a:ln>
            </p:spPr>
            <p:txBody>
              <a:bodyPr wrap="square" lIns="91425" tIns="91425" rIns="91425" bIns="91425" anchor="ctr" anchorCtr="0">
                <a:noAutofit/>
              </a:bodyPr>
              <a:lstStyle/>
              <a:p>
                <a:pPr lvl="0">
                  <a:spcBef>
                    <a:spcPts val="0"/>
                  </a:spcBef>
                  <a:buNone/>
                </a:pPr>
                <a:endParaRPr/>
              </a:p>
            </p:txBody>
          </p:sp>
        </p:grpSp>
      </p:grpSp>
      <p:grpSp>
        <p:nvGrpSpPr>
          <p:cNvPr id="29" name="Shape 29"/>
          <p:cNvGrpSpPr/>
          <p:nvPr/>
        </p:nvGrpSpPr>
        <p:grpSpPr>
          <a:xfrm>
            <a:off x="5043503" y="0"/>
            <a:ext cx="3814072" cy="3839102"/>
            <a:chOff x="5043503" y="0"/>
            <a:chExt cx="3814072" cy="3839102"/>
          </a:xfrm>
        </p:grpSpPr>
        <p:sp>
          <p:nvSpPr>
            <p:cNvPr id="30" name="Shape 30"/>
            <p:cNvSpPr/>
            <p:nvPr/>
          </p:nvSpPr>
          <p:spPr>
            <a:xfrm>
              <a:off x="8460975" y="1817775"/>
              <a:ext cx="396600" cy="396600"/>
            </a:xfrm>
            <a:prstGeom prst="ellipse">
              <a:avLst/>
            </a:prstGeom>
            <a:solidFill>
              <a:schemeClr val="lt1">
                <a:alpha val="9410"/>
              </a:schemeClr>
            </a:solidFill>
            <a:ln>
              <a:noFill/>
            </a:ln>
          </p:spPr>
          <p:txBody>
            <a:bodyPr wrap="square" lIns="91425" tIns="91425" rIns="91425" bIns="91425" anchor="ctr" anchorCtr="0">
              <a:noAutofit/>
            </a:bodyPr>
            <a:lstStyle/>
            <a:p>
              <a:pPr lvl="0">
                <a:spcBef>
                  <a:spcPts val="0"/>
                </a:spcBef>
                <a:buNone/>
              </a:pPr>
              <a:endParaRPr/>
            </a:p>
          </p:txBody>
        </p:sp>
        <p:sp>
          <p:nvSpPr>
            <p:cNvPr id="31" name="Shape 31"/>
            <p:cNvSpPr/>
            <p:nvPr/>
          </p:nvSpPr>
          <p:spPr>
            <a:xfrm rot="-9830444">
              <a:off x="6469759" y="3480728"/>
              <a:ext cx="320148" cy="320148"/>
            </a:xfrm>
            <a:prstGeom prst="ellipse">
              <a:avLst/>
            </a:prstGeom>
            <a:solidFill>
              <a:schemeClr val="lt1">
                <a:alpha val="9410"/>
              </a:schemeClr>
            </a:solidFill>
            <a:ln>
              <a:noFill/>
            </a:ln>
          </p:spPr>
          <p:txBody>
            <a:bodyPr wrap="square" lIns="91425" tIns="91425" rIns="91425" bIns="91425" anchor="ctr" anchorCtr="0">
              <a:noAutofit/>
            </a:bodyPr>
            <a:lstStyle/>
            <a:p>
              <a:pPr lvl="0">
                <a:spcBef>
                  <a:spcPts val="0"/>
                </a:spcBef>
                <a:buNone/>
              </a:pPr>
              <a:endParaRPr/>
            </a:p>
          </p:txBody>
        </p:sp>
        <p:grpSp>
          <p:nvGrpSpPr>
            <p:cNvPr id="32" name="Shape 32"/>
            <p:cNvGrpSpPr/>
            <p:nvPr/>
          </p:nvGrpSpPr>
          <p:grpSpPr>
            <a:xfrm>
              <a:off x="7647812" y="2704283"/>
              <a:ext cx="635219" cy="635219"/>
              <a:chOff x="6725724" y="2701260"/>
              <a:chExt cx="1208101" cy="1208100"/>
            </a:xfrm>
          </p:grpSpPr>
          <p:sp>
            <p:nvSpPr>
              <p:cNvPr id="33" name="Shape 33"/>
              <p:cNvSpPr/>
              <p:nvPr/>
            </p:nvSpPr>
            <p:spPr>
              <a:xfrm rot="5400000">
                <a:off x="6725725" y="2701260"/>
                <a:ext cx="1208100" cy="1208100"/>
              </a:xfrm>
              <a:prstGeom prst="ellipse">
                <a:avLst/>
              </a:prstGeom>
              <a:solidFill>
                <a:schemeClr val="lt1">
                  <a:alpha val="9410"/>
                </a:schemeClr>
              </a:solidFill>
              <a:ln>
                <a:noFill/>
              </a:ln>
            </p:spPr>
            <p:txBody>
              <a:bodyPr wrap="square" lIns="91425" tIns="91425" rIns="91425" bIns="91425" anchor="ctr" anchorCtr="0">
                <a:noAutofit/>
              </a:bodyPr>
              <a:lstStyle/>
              <a:p>
                <a:pPr lvl="0">
                  <a:spcBef>
                    <a:spcPts val="0"/>
                  </a:spcBef>
                  <a:buNone/>
                </a:pPr>
                <a:endParaRPr/>
              </a:p>
            </p:txBody>
          </p:sp>
          <p:sp>
            <p:nvSpPr>
              <p:cNvPr id="34" name="Shape 34"/>
              <p:cNvSpPr/>
              <p:nvPr/>
            </p:nvSpPr>
            <p:spPr>
              <a:xfrm rot="5400000">
                <a:off x="6725724" y="2701260"/>
                <a:ext cx="1208100" cy="1208100"/>
              </a:xfrm>
              <a:prstGeom prst="pie">
                <a:avLst>
                  <a:gd name="adj1" fmla="val 8244818"/>
                  <a:gd name="adj2" fmla="val 16246175"/>
                </a:avLst>
              </a:prstGeom>
              <a:solidFill>
                <a:schemeClr val="lt1">
                  <a:alpha val="9410"/>
                </a:schemeClr>
              </a:solidFill>
              <a:ln>
                <a:noFill/>
              </a:ln>
            </p:spPr>
            <p:txBody>
              <a:bodyPr wrap="square" lIns="91425" tIns="91425" rIns="91425" bIns="91425" anchor="ctr" anchorCtr="0">
                <a:noAutofit/>
              </a:bodyPr>
              <a:lstStyle/>
              <a:p>
                <a:pPr lvl="0">
                  <a:spcBef>
                    <a:spcPts val="0"/>
                  </a:spcBef>
                  <a:buNone/>
                </a:pPr>
                <a:endParaRPr/>
              </a:p>
            </p:txBody>
          </p:sp>
          <p:sp>
            <p:nvSpPr>
              <p:cNvPr id="35" name="Shape 35"/>
              <p:cNvSpPr/>
              <p:nvPr/>
            </p:nvSpPr>
            <p:spPr>
              <a:xfrm rot="5400000">
                <a:off x="6954988" y="2930398"/>
                <a:ext cx="749700" cy="749700"/>
              </a:xfrm>
              <a:prstGeom prst="ellipse">
                <a:avLst/>
              </a:prstGeom>
              <a:solidFill>
                <a:schemeClr val="lt1">
                  <a:alpha val="9410"/>
                </a:schemeClr>
              </a:solidFill>
              <a:ln>
                <a:noFill/>
              </a:ln>
            </p:spPr>
            <p:txBody>
              <a:bodyPr wrap="square" lIns="91425" tIns="91425" rIns="91425" bIns="91425" anchor="ctr" anchorCtr="0">
                <a:noAutofit/>
              </a:bodyPr>
              <a:lstStyle/>
              <a:p>
                <a:pPr lvl="0">
                  <a:spcBef>
                    <a:spcPts val="0"/>
                  </a:spcBef>
                  <a:buNone/>
                </a:pPr>
                <a:endParaRPr/>
              </a:p>
            </p:txBody>
          </p:sp>
        </p:grpSp>
        <p:sp>
          <p:nvSpPr>
            <p:cNvPr id="36" name="Shape 36"/>
            <p:cNvSpPr/>
            <p:nvPr/>
          </p:nvSpPr>
          <p:spPr>
            <a:xfrm>
              <a:off x="8460975" y="1817775"/>
              <a:ext cx="396600" cy="396600"/>
            </a:xfrm>
            <a:prstGeom prst="pie">
              <a:avLst>
                <a:gd name="adj1" fmla="val 19376841"/>
                <a:gd name="adj2" fmla="val 16200000"/>
              </a:avLst>
            </a:prstGeom>
            <a:solidFill>
              <a:schemeClr val="lt1">
                <a:alpha val="9410"/>
              </a:schemeClr>
            </a:solidFill>
            <a:ln>
              <a:noFill/>
            </a:ln>
          </p:spPr>
          <p:txBody>
            <a:bodyPr wrap="square" lIns="91425" tIns="91425" rIns="91425" bIns="91425" anchor="ctr" anchorCtr="0">
              <a:noAutofit/>
            </a:bodyPr>
            <a:lstStyle/>
            <a:p>
              <a:pPr lvl="0">
                <a:spcBef>
                  <a:spcPts val="0"/>
                </a:spcBef>
                <a:buNone/>
              </a:pPr>
              <a:endParaRPr/>
            </a:p>
          </p:txBody>
        </p:sp>
        <p:grpSp>
          <p:nvGrpSpPr>
            <p:cNvPr id="37" name="Shape 37"/>
            <p:cNvGrpSpPr/>
            <p:nvPr/>
          </p:nvGrpSpPr>
          <p:grpSpPr>
            <a:xfrm>
              <a:off x="7952720" y="179238"/>
              <a:ext cx="873165" cy="873003"/>
              <a:chOff x="7754428" y="208725"/>
              <a:chExt cx="541800" cy="541800"/>
            </a:xfrm>
          </p:grpSpPr>
          <p:sp>
            <p:nvSpPr>
              <p:cNvPr id="38" name="Shape 38"/>
              <p:cNvSpPr/>
              <p:nvPr/>
            </p:nvSpPr>
            <p:spPr>
              <a:xfrm rot="-8647347">
                <a:off x="7831319" y="285616"/>
                <a:ext cx="388018" cy="388018"/>
              </a:xfrm>
              <a:prstGeom prst="ellipse">
                <a:avLst/>
              </a:prstGeom>
              <a:solidFill>
                <a:schemeClr val="lt1">
                  <a:alpha val="9410"/>
                </a:schemeClr>
              </a:solidFill>
              <a:ln>
                <a:noFill/>
              </a:ln>
            </p:spPr>
            <p:txBody>
              <a:bodyPr wrap="square" lIns="91425" tIns="91425" rIns="91425" bIns="91425" anchor="ctr" anchorCtr="0">
                <a:noAutofit/>
              </a:bodyPr>
              <a:lstStyle/>
              <a:p>
                <a:pPr lvl="0">
                  <a:spcBef>
                    <a:spcPts val="0"/>
                  </a:spcBef>
                  <a:buNone/>
                </a:pPr>
                <a:endParaRPr/>
              </a:p>
            </p:txBody>
          </p:sp>
          <p:sp>
            <p:nvSpPr>
              <p:cNvPr id="39" name="Shape 39"/>
              <p:cNvSpPr/>
              <p:nvPr/>
            </p:nvSpPr>
            <p:spPr>
              <a:xfrm rot="-8647347">
                <a:off x="7831319" y="285616"/>
                <a:ext cx="388018" cy="388018"/>
              </a:xfrm>
              <a:prstGeom prst="pie">
                <a:avLst>
                  <a:gd name="adj1" fmla="val 19376841"/>
                  <a:gd name="adj2" fmla="val 12313574"/>
                </a:avLst>
              </a:prstGeom>
              <a:solidFill>
                <a:schemeClr val="lt1">
                  <a:alpha val="9410"/>
                </a:schemeClr>
              </a:solidFill>
              <a:ln>
                <a:noFill/>
              </a:ln>
            </p:spPr>
            <p:txBody>
              <a:bodyPr wrap="square" lIns="91425" tIns="91425" rIns="91425" bIns="91425" anchor="ctr" anchorCtr="0">
                <a:noAutofit/>
              </a:bodyPr>
              <a:lstStyle/>
              <a:p>
                <a:pPr lvl="0">
                  <a:spcBef>
                    <a:spcPts val="0"/>
                  </a:spcBef>
                  <a:buNone/>
                </a:pPr>
                <a:endParaRPr/>
              </a:p>
            </p:txBody>
          </p:sp>
        </p:grpSp>
        <p:sp>
          <p:nvSpPr>
            <p:cNvPr id="40" name="Shape 40"/>
            <p:cNvSpPr/>
            <p:nvPr/>
          </p:nvSpPr>
          <p:spPr>
            <a:xfrm>
              <a:off x="5399840" y="356365"/>
              <a:ext cx="2577000" cy="2577000"/>
            </a:xfrm>
            <a:prstGeom prst="ellipse">
              <a:avLst/>
            </a:prstGeom>
            <a:solidFill>
              <a:schemeClr val="lt1">
                <a:alpha val="9410"/>
              </a:schemeClr>
            </a:solidFill>
            <a:ln>
              <a:noFill/>
            </a:ln>
          </p:spPr>
          <p:txBody>
            <a:bodyPr wrap="square" lIns="91425" tIns="91425" rIns="91425" bIns="91425" anchor="ctr" anchorCtr="0">
              <a:noAutofit/>
            </a:bodyPr>
            <a:lstStyle/>
            <a:p>
              <a:pPr lvl="0">
                <a:spcBef>
                  <a:spcPts val="0"/>
                </a:spcBef>
                <a:buNone/>
              </a:pPr>
              <a:endParaRPr/>
            </a:p>
          </p:txBody>
        </p:sp>
        <p:sp>
          <p:nvSpPr>
            <p:cNvPr id="41" name="Shape 41"/>
            <p:cNvSpPr/>
            <p:nvPr/>
          </p:nvSpPr>
          <p:spPr>
            <a:xfrm rot="2043858">
              <a:off x="5503813" y="460310"/>
              <a:ext cx="2369480" cy="2369480"/>
            </a:xfrm>
            <a:prstGeom prst="ellipse">
              <a:avLst/>
            </a:prstGeom>
            <a:solidFill>
              <a:schemeClr val="lt1">
                <a:alpha val="9410"/>
              </a:schemeClr>
            </a:solidFill>
            <a:ln>
              <a:noFill/>
            </a:ln>
          </p:spPr>
          <p:txBody>
            <a:bodyPr wrap="square" lIns="91425" tIns="91425" rIns="91425" bIns="91425" anchor="ctr" anchorCtr="0">
              <a:noAutofit/>
            </a:bodyPr>
            <a:lstStyle/>
            <a:p>
              <a:pPr lvl="0">
                <a:spcBef>
                  <a:spcPts val="0"/>
                </a:spcBef>
                <a:buNone/>
              </a:pPr>
              <a:endParaRPr/>
            </a:p>
          </p:txBody>
        </p:sp>
        <p:sp>
          <p:nvSpPr>
            <p:cNvPr id="42" name="Shape 42"/>
            <p:cNvSpPr/>
            <p:nvPr/>
          </p:nvSpPr>
          <p:spPr>
            <a:xfrm>
              <a:off x="5399795" y="360281"/>
              <a:ext cx="2577000" cy="2577000"/>
            </a:xfrm>
            <a:prstGeom prst="pie">
              <a:avLst>
                <a:gd name="adj1" fmla="val 8801158"/>
                <a:gd name="adj2" fmla="val 16200000"/>
              </a:avLst>
            </a:prstGeom>
            <a:solidFill>
              <a:schemeClr val="lt1">
                <a:alpha val="9410"/>
              </a:schemeClr>
            </a:solidFill>
            <a:ln>
              <a:noFill/>
            </a:ln>
          </p:spPr>
          <p:txBody>
            <a:bodyPr wrap="square" lIns="91425" tIns="91425" rIns="91425" bIns="91425" anchor="ctr" anchorCtr="0">
              <a:noAutofit/>
            </a:bodyPr>
            <a:lstStyle/>
            <a:p>
              <a:pPr lvl="0">
                <a:spcBef>
                  <a:spcPts val="0"/>
                </a:spcBef>
                <a:buNone/>
              </a:pPr>
              <a:endParaRPr/>
            </a:p>
          </p:txBody>
        </p:sp>
        <p:sp>
          <p:nvSpPr>
            <p:cNvPr id="43" name="Shape 43"/>
            <p:cNvSpPr/>
            <p:nvPr/>
          </p:nvSpPr>
          <p:spPr>
            <a:xfrm rot="2044777">
              <a:off x="5911449" y="867729"/>
              <a:ext cx="1554223" cy="1554223"/>
            </a:xfrm>
            <a:prstGeom prst="ellipse">
              <a:avLst/>
            </a:prstGeom>
            <a:solidFill>
              <a:schemeClr val="accent3"/>
            </a:solidFill>
            <a:ln>
              <a:noFill/>
            </a:ln>
          </p:spPr>
          <p:txBody>
            <a:bodyPr wrap="square" lIns="91425" tIns="91425" rIns="91425" bIns="91425" anchor="ctr" anchorCtr="0">
              <a:noAutofit/>
            </a:bodyPr>
            <a:lstStyle/>
            <a:p>
              <a:pPr lvl="0">
                <a:spcBef>
                  <a:spcPts val="0"/>
                </a:spcBef>
                <a:buNone/>
              </a:pPr>
              <a:endParaRPr/>
            </a:p>
          </p:txBody>
        </p:sp>
        <p:sp>
          <p:nvSpPr>
            <p:cNvPr id="44" name="Shape 44"/>
            <p:cNvSpPr/>
            <p:nvPr/>
          </p:nvSpPr>
          <p:spPr>
            <a:xfrm>
              <a:off x="5399795" y="356358"/>
              <a:ext cx="2577000" cy="2577000"/>
            </a:xfrm>
            <a:prstGeom prst="pie">
              <a:avLst>
                <a:gd name="adj1" fmla="val 12554101"/>
                <a:gd name="adj2" fmla="val 16200000"/>
              </a:avLst>
            </a:prstGeom>
            <a:solidFill>
              <a:schemeClr val="lt1">
                <a:alpha val="9410"/>
              </a:schemeClr>
            </a:solidFill>
            <a:ln>
              <a:noFill/>
            </a:ln>
          </p:spPr>
          <p:txBody>
            <a:bodyPr wrap="square" lIns="91425" tIns="91425" rIns="91425" bIns="91425" anchor="ctr" anchorCtr="0">
              <a:noAutofit/>
            </a:bodyPr>
            <a:lstStyle/>
            <a:p>
              <a:pPr lvl="0">
                <a:spcBef>
                  <a:spcPts val="0"/>
                </a:spcBef>
                <a:buNone/>
              </a:pPr>
              <a:endParaRPr/>
            </a:p>
          </p:txBody>
        </p:sp>
        <p:sp>
          <p:nvSpPr>
            <p:cNvPr id="45" name="Shape 45"/>
            <p:cNvSpPr/>
            <p:nvPr/>
          </p:nvSpPr>
          <p:spPr>
            <a:xfrm rot="-9830444">
              <a:off x="6469759" y="3480727"/>
              <a:ext cx="320148" cy="320148"/>
            </a:xfrm>
            <a:prstGeom prst="pie">
              <a:avLst>
                <a:gd name="adj1" fmla="val 19376841"/>
                <a:gd name="adj2" fmla="val 16200000"/>
              </a:avLst>
            </a:prstGeom>
            <a:solidFill>
              <a:schemeClr val="lt1">
                <a:alpha val="9410"/>
              </a:schemeClr>
            </a:solidFill>
            <a:ln>
              <a:noFill/>
            </a:ln>
          </p:spPr>
          <p:txBody>
            <a:bodyPr wrap="square" lIns="91425" tIns="91425" rIns="91425" bIns="91425" anchor="ctr" anchorCtr="0">
              <a:noAutofit/>
            </a:bodyPr>
            <a:lstStyle/>
            <a:p>
              <a:pPr lvl="0">
                <a:spcBef>
                  <a:spcPts val="0"/>
                </a:spcBef>
                <a:buNone/>
              </a:pPr>
              <a:endParaRPr/>
            </a:p>
          </p:txBody>
        </p:sp>
      </p:grpSp>
      <p:sp>
        <p:nvSpPr>
          <p:cNvPr id="46" name="Shape 46"/>
          <p:cNvSpPr txBox="1">
            <a:spLocks noGrp="1"/>
          </p:cNvSpPr>
          <p:nvPr>
            <p:ph type="ctrTitle"/>
          </p:nvPr>
        </p:nvSpPr>
        <p:spPr>
          <a:xfrm>
            <a:off x="824000" y="1613813"/>
            <a:ext cx="4255500" cy="1872900"/>
          </a:xfrm>
          <a:prstGeom prst="rect">
            <a:avLst/>
          </a:prstGeom>
        </p:spPr>
        <p:txBody>
          <a:bodyPr wrap="square" lIns="91425" tIns="91425" rIns="91425" bIns="91425" anchor="ctr" anchorCtr="0"/>
          <a:lstStyle>
            <a:lvl1pPr lvl="0">
              <a:spcBef>
                <a:spcPts val="0"/>
              </a:spcBef>
              <a:buClr>
                <a:schemeClr val="lt1"/>
              </a:buClr>
              <a:buSzPct val="100000"/>
              <a:defRPr sz="3600">
                <a:solidFill>
                  <a:schemeClr val="lt1"/>
                </a:solidFill>
              </a:defRPr>
            </a:lvl1pPr>
            <a:lvl2pPr lvl="1">
              <a:spcBef>
                <a:spcPts val="0"/>
              </a:spcBef>
              <a:buClr>
                <a:schemeClr val="lt1"/>
              </a:buClr>
              <a:buSzPct val="100000"/>
              <a:defRPr sz="3600">
                <a:solidFill>
                  <a:schemeClr val="lt1"/>
                </a:solidFill>
              </a:defRPr>
            </a:lvl2pPr>
            <a:lvl3pPr lvl="2">
              <a:spcBef>
                <a:spcPts val="0"/>
              </a:spcBef>
              <a:buClr>
                <a:schemeClr val="lt1"/>
              </a:buClr>
              <a:buSzPct val="100000"/>
              <a:defRPr sz="3600">
                <a:solidFill>
                  <a:schemeClr val="lt1"/>
                </a:solidFill>
              </a:defRPr>
            </a:lvl3pPr>
            <a:lvl4pPr lvl="3">
              <a:spcBef>
                <a:spcPts val="0"/>
              </a:spcBef>
              <a:buClr>
                <a:schemeClr val="lt1"/>
              </a:buClr>
              <a:buSzPct val="100000"/>
              <a:defRPr sz="3600">
                <a:solidFill>
                  <a:schemeClr val="lt1"/>
                </a:solidFill>
              </a:defRPr>
            </a:lvl4pPr>
            <a:lvl5pPr lvl="4">
              <a:spcBef>
                <a:spcPts val="0"/>
              </a:spcBef>
              <a:buClr>
                <a:schemeClr val="lt1"/>
              </a:buClr>
              <a:buSzPct val="100000"/>
              <a:defRPr sz="3600">
                <a:solidFill>
                  <a:schemeClr val="lt1"/>
                </a:solidFill>
              </a:defRPr>
            </a:lvl5pPr>
            <a:lvl6pPr lvl="5">
              <a:spcBef>
                <a:spcPts val="0"/>
              </a:spcBef>
              <a:buClr>
                <a:schemeClr val="lt1"/>
              </a:buClr>
              <a:buSzPct val="100000"/>
              <a:defRPr sz="3600">
                <a:solidFill>
                  <a:schemeClr val="lt1"/>
                </a:solidFill>
              </a:defRPr>
            </a:lvl6pPr>
            <a:lvl7pPr lvl="6">
              <a:spcBef>
                <a:spcPts val="0"/>
              </a:spcBef>
              <a:buClr>
                <a:schemeClr val="lt1"/>
              </a:buClr>
              <a:buSzPct val="100000"/>
              <a:defRPr sz="3600">
                <a:solidFill>
                  <a:schemeClr val="lt1"/>
                </a:solidFill>
              </a:defRPr>
            </a:lvl7pPr>
            <a:lvl8pPr lvl="7">
              <a:spcBef>
                <a:spcPts val="0"/>
              </a:spcBef>
              <a:buClr>
                <a:schemeClr val="lt1"/>
              </a:buClr>
              <a:buSzPct val="100000"/>
              <a:defRPr sz="3600">
                <a:solidFill>
                  <a:schemeClr val="lt1"/>
                </a:solidFill>
              </a:defRPr>
            </a:lvl8pPr>
            <a:lvl9pPr lvl="8">
              <a:spcBef>
                <a:spcPts val="0"/>
              </a:spcBef>
              <a:buClr>
                <a:schemeClr val="lt1"/>
              </a:buClr>
              <a:buSzPct val="100000"/>
              <a:defRPr sz="3600">
                <a:solidFill>
                  <a:schemeClr val="lt1"/>
                </a:solidFill>
              </a:defRPr>
            </a:lvl9pPr>
          </a:lstStyle>
          <a:p>
            <a:endParaRPr/>
          </a:p>
        </p:txBody>
      </p:sp>
      <p:sp>
        <p:nvSpPr>
          <p:cNvPr id="47" name="Shape 47"/>
          <p:cNvSpPr txBox="1">
            <a:spLocks noGrp="1"/>
          </p:cNvSpPr>
          <p:nvPr>
            <p:ph type="subTitle" idx="1"/>
          </p:nvPr>
        </p:nvSpPr>
        <p:spPr>
          <a:xfrm>
            <a:off x="824000" y="3596300"/>
            <a:ext cx="4255500" cy="695400"/>
          </a:xfrm>
          <a:prstGeom prst="rect">
            <a:avLst/>
          </a:prstGeom>
        </p:spPr>
        <p:txBody>
          <a:bodyPr wrap="square" lIns="91425" tIns="91425" rIns="91425" bIns="91425" anchor="t" anchorCtr="0"/>
          <a:lstStyle>
            <a:lvl1pPr lvl="0">
              <a:lnSpc>
                <a:spcPct val="100000"/>
              </a:lnSpc>
              <a:spcBef>
                <a:spcPts val="0"/>
              </a:spcBef>
              <a:spcAft>
                <a:spcPts val="0"/>
              </a:spcAft>
              <a:buClr>
                <a:schemeClr val="lt1"/>
              </a:buClr>
              <a:buSzPct val="100000"/>
              <a:buNone/>
              <a:defRPr sz="1600">
                <a:solidFill>
                  <a:schemeClr val="lt1"/>
                </a:solidFill>
              </a:defRPr>
            </a:lvl1pPr>
            <a:lvl2pPr lvl="1">
              <a:lnSpc>
                <a:spcPct val="100000"/>
              </a:lnSpc>
              <a:spcBef>
                <a:spcPts val="0"/>
              </a:spcBef>
              <a:spcAft>
                <a:spcPts val="0"/>
              </a:spcAft>
              <a:buClr>
                <a:schemeClr val="lt1"/>
              </a:buClr>
              <a:buSzPct val="100000"/>
              <a:buNone/>
              <a:defRPr sz="1600">
                <a:solidFill>
                  <a:schemeClr val="lt1"/>
                </a:solidFill>
              </a:defRPr>
            </a:lvl2pPr>
            <a:lvl3pPr lvl="2">
              <a:lnSpc>
                <a:spcPct val="100000"/>
              </a:lnSpc>
              <a:spcBef>
                <a:spcPts val="0"/>
              </a:spcBef>
              <a:spcAft>
                <a:spcPts val="0"/>
              </a:spcAft>
              <a:buClr>
                <a:schemeClr val="lt1"/>
              </a:buClr>
              <a:buSzPct val="100000"/>
              <a:buNone/>
              <a:defRPr sz="1600">
                <a:solidFill>
                  <a:schemeClr val="lt1"/>
                </a:solidFill>
              </a:defRPr>
            </a:lvl3pPr>
            <a:lvl4pPr lvl="3">
              <a:lnSpc>
                <a:spcPct val="100000"/>
              </a:lnSpc>
              <a:spcBef>
                <a:spcPts val="0"/>
              </a:spcBef>
              <a:spcAft>
                <a:spcPts val="0"/>
              </a:spcAft>
              <a:buClr>
                <a:schemeClr val="lt1"/>
              </a:buClr>
              <a:buSzPct val="100000"/>
              <a:buNone/>
              <a:defRPr sz="1600">
                <a:solidFill>
                  <a:schemeClr val="lt1"/>
                </a:solidFill>
              </a:defRPr>
            </a:lvl4pPr>
            <a:lvl5pPr lvl="4">
              <a:lnSpc>
                <a:spcPct val="100000"/>
              </a:lnSpc>
              <a:spcBef>
                <a:spcPts val="0"/>
              </a:spcBef>
              <a:spcAft>
                <a:spcPts val="0"/>
              </a:spcAft>
              <a:buClr>
                <a:schemeClr val="lt1"/>
              </a:buClr>
              <a:buSzPct val="100000"/>
              <a:buNone/>
              <a:defRPr sz="1600">
                <a:solidFill>
                  <a:schemeClr val="lt1"/>
                </a:solidFill>
              </a:defRPr>
            </a:lvl5pPr>
            <a:lvl6pPr lvl="5">
              <a:lnSpc>
                <a:spcPct val="100000"/>
              </a:lnSpc>
              <a:spcBef>
                <a:spcPts val="0"/>
              </a:spcBef>
              <a:spcAft>
                <a:spcPts val="0"/>
              </a:spcAft>
              <a:buClr>
                <a:schemeClr val="lt1"/>
              </a:buClr>
              <a:buSzPct val="100000"/>
              <a:buNone/>
              <a:defRPr sz="1600">
                <a:solidFill>
                  <a:schemeClr val="lt1"/>
                </a:solidFill>
              </a:defRPr>
            </a:lvl6pPr>
            <a:lvl7pPr lvl="6">
              <a:lnSpc>
                <a:spcPct val="100000"/>
              </a:lnSpc>
              <a:spcBef>
                <a:spcPts val="0"/>
              </a:spcBef>
              <a:spcAft>
                <a:spcPts val="0"/>
              </a:spcAft>
              <a:buClr>
                <a:schemeClr val="lt1"/>
              </a:buClr>
              <a:buSzPct val="100000"/>
              <a:buNone/>
              <a:defRPr sz="1600">
                <a:solidFill>
                  <a:schemeClr val="lt1"/>
                </a:solidFill>
              </a:defRPr>
            </a:lvl7pPr>
            <a:lvl8pPr lvl="7">
              <a:lnSpc>
                <a:spcPct val="100000"/>
              </a:lnSpc>
              <a:spcBef>
                <a:spcPts val="0"/>
              </a:spcBef>
              <a:spcAft>
                <a:spcPts val="0"/>
              </a:spcAft>
              <a:buClr>
                <a:schemeClr val="lt1"/>
              </a:buClr>
              <a:buSzPct val="100000"/>
              <a:buNone/>
              <a:defRPr sz="1600">
                <a:solidFill>
                  <a:schemeClr val="lt1"/>
                </a:solidFill>
              </a:defRPr>
            </a:lvl8pPr>
            <a:lvl9pPr lvl="8">
              <a:lnSpc>
                <a:spcPct val="100000"/>
              </a:lnSpc>
              <a:spcBef>
                <a:spcPts val="0"/>
              </a:spcBef>
              <a:spcAft>
                <a:spcPts val="0"/>
              </a:spcAft>
              <a:buClr>
                <a:schemeClr val="lt1"/>
              </a:buClr>
              <a:buSzPct val="100000"/>
              <a:buNone/>
              <a:defRPr sz="1600">
                <a:solidFill>
                  <a:schemeClr val="lt1"/>
                </a:solidFill>
              </a:defRPr>
            </a:lvl9pPr>
          </a:lstStyle>
          <a:p>
            <a:endParaRPr/>
          </a:p>
        </p:txBody>
      </p:sp>
      <p:sp>
        <p:nvSpPr>
          <p:cNvPr id="48" name="Shape 48"/>
          <p:cNvSpPr txBox="1">
            <a:spLocks noGrp="1"/>
          </p:cNvSpPr>
          <p:nvPr>
            <p:ph type="sldNum" idx="12"/>
          </p:nvPr>
        </p:nvSpPr>
        <p:spPr>
          <a:xfrm>
            <a:off x="8451046" y="4736976"/>
            <a:ext cx="548700" cy="393600"/>
          </a:xfrm>
          <a:prstGeom prst="rect">
            <a:avLst/>
          </a:prstGeom>
        </p:spPr>
        <p:txBody>
          <a:bodyPr wrap="square" lIns="91425" tIns="91425" rIns="91425" bIns="91425" anchor="ctr" anchorCtr="0">
            <a:noAutofit/>
          </a:bodyPr>
          <a:lstStyle/>
          <a:p>
            <a:pPr lvl="0">
              <a:spcBef>
                <a:spcPts val="0"/>
              </a:spcBef>
              <a:buNone/>
            </a:pPr>
            <a:fld id="{00000000-1234-1234-1234-123412341234}" type="slidenum">
              <a:rPr lang="tr">
                <a:solidFill>
                  <a:schemeClr val="lt1"/>
                </a:solidFill>
              </a:rPr>
              <a:pPr lvl="0">
                <a:spcBef>
                  <a:spcPts val="0"/>
                </a:spcBef>
                <a:buNone/>
              </a:pPr>
              <a:t>‹#›</a:t>
            </a:fld>
            <a:endParaRPr lang="tr">
              <a:solidFill>
                <a:schemeClr val="lt1"/>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Big number">
    <p:bg>
      <p:bgPr>
        <a:solidFill>
          <a:schemeClr val="accent3"/>
        </a:solidFill>
        <a:effectLst/>
      </p:bgPr>
    </p:bg>
    <p:spTree>
      <p:nvGrpSpPr>
        <p:cNvPr id="1" name="Shape 141"/>
        <p:cNvGrpSpPr/>
        <p:nvPr/>
      </p:nvGrpSpPr>
      <p:grpSpPr>
        <a:xfrm>
          <a:off x="0" y="0"/>
          <a:ext cx="0" cy="0"/>
          <a:chOff x="0" y="0"/>
          <a:chExt cx="0" cy="0"/>
        </a:xfrm>
      </p:grpSpPr>
      <p:grpSp>
        <p:nvGrpSpPr>
          <p:cNvPr id="142" name="Shape 142"/>
          <p:cNvGrpSpPr/>
          <p:nvPr/>
        </p:nvGrpSpPr>
        <p:grpSpPr>
          <a:xfrm>
            <a:off x="52" y="4099200"/>
            <a:ext cx="9144036" cy="1044300"/>
            <a:chOff x="52" y="4099200"/>
            <a:chExt cx="9144036" cy="1044300"/>
          </a:xfrm>
        </p:grpSpPr>
        <p:grpSp>
          <p:nvGrpSpPr>
            <p:cNvPr id="143" name="Shape 143"/>
            <p:cNvGrpSpPr/>
            <p:nvPr/>
          </p:nvGrpSpPr>
          <p:grpSpPr>
            <a:xfrm>
              <a:off x="52" y="4309200"/>
              <a:ext cx="231622" cy="834300"/>
              <a:chOff x="2688737" y="4301380"/>
              <a:chExt cx="231900" cy="834300"/>
            </a:xfrm>
          </p:grpSpPr>
          <p:sp>
            <p:nvSpPr>
              <p:cNvPr id="144" name="Shape 144"/>
              <p:cNvSpPr/>
              <p:nvPr/>
            </p:nvSpPr>
            <p:spPr>
              <a:xfrm flipH="1">
                <a:off x="2688737" y="4720780"/>
                <a:ext cx="231900" cy="4149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145" name="Shape 145"/>
              <p:cNvSpPr/>
              <p:nvPr/>
            </p:nvSpPr>
            <p:spPr>
              <a:xfrm flipH="1">
                <a:off x="2688737" y="4301380"/>
                <a:ext cx="231900" cy="8343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146" name="Shape 146"/>
              <p:cNvSpPr/>
              <p:nvPr/>
            </p:nvSpPr>
            <p:spPr>
              <a:xfrm flipH="1">
                <a:off x="2688737" y="4511080"/>
                <a:ext cx="231900" cy="6246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147" name="Shape 147"/>
              <p:cNvSpPr/>
              <p:nvPr/>
            </p:nvSpPr>
            <p:spPr>
              <a:xfrm flipH="1">
                <a:off x="2688737" y="4930480"/>
                <a:ext cx="231900" cy="2052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grpSp>
        <p:grpSp>
          <p:nvGrpSpPr>
            <p:cNvPr id="148" name="Shape 148"/>
            <p:cNvGrpSpPr/>
            <p:nvPr/>
          </p:nvGrpSpPr>
          <p:grpSpPr>
            <a:xfrm>
              <a:off x="371406" y="4099200"/>
              <a:ext cx="231622" cy="1044300"/>
              <a:chOff x="2688737" y="4091380"/>
              <a:chExt cx="231900" cy="1044300"/>
            </a:xfrm>
          </p:grpSpPr>
          <p:sp>
            <p:nvSpPr>
              <p:cNvPr id="149" name="Shape 149"/>
              <p:cNvSpPr/>
              <p:nvPr/>
            </p:nvSpPr>
            <p:spPr>
              <a:xfrm flipH="1">
                <a:off x="2688737" y="4720780"/>
                <a:ext cx="231900" cy="4149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150" name="Shape 150"/>
              <p:cNvSpPr/>
              <p:nvPr/>
            </p:nvSpPr>
            <p:spPr>
              <a:xfrm flipH="1">
                <a:off x="2688737" y="4301380"/>
                <a:ext cx="231900" cy="8343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151" name="Shape 151"/>
              <p:cNvSpPr/>
              <p:nvPr/>
            </p:nvSpPr>
            <p:spPr>
              <a:xfrm flipH="1">
                <a:off x="2688737" y="4511080"/>
                <a:ext cx="231900" cy="6246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152" name="Shape 152"/>
              <p:cNvSpPr/>
              <p:nvPr/>
            </p:nvSpPr>
            <p:spPr>
              <a:xfrm flipH="1">
                <a:off x="2688737" y="4091380"/>
                <a:ext cx="231900" cy="10443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153" name="Shape 153"/>
              <p:cNvSpPr/>
              <p:nvPr/>
            </p:nvSpPr>
            <p:spPr>
              <a:xfrm flipH="1">
                <a:off x="2688737" y="4930480"/>
                <a:ext cx="231900" cy="2052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grpSp>
        <p:grpSp>
          <p:nvGrpSpPr>
            <p:cNvPr id="154" name="Shape 154"/>
            <p:cNvGrpSpPr/>
            <p:nvPr/>
          </p:nvGrpSpPr>
          <p:grpSpPr>
            <a:xfrm>
              <a:off x="742761" y="4309200"/>
              <a:ext cx="231622" cy="834300"/>
              <a:chOff x="2688737" y="4301380"/>
              <a:chExt cx="231900" cy="834300"/>
            </a:xfrm>
          </p:grpSpPr>
          <p:sp>
            <p:nvSpPr>
              <p:cNvPr id="155" name="Shape 155"/>
              <p:cNvSpPr/>
              <p:nvPr/>
            </p:nvSpPr>
            <p:spPr>
              <a:xfrm flipH="1">
                <a:off x="2688737" y="4720780"/>
                <a:ext cx="231900" cy="4149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156" name="Shape 156"/>
              <p:cNvSpPr/>
              <p:nvPr/>
            </p:nvSpPr>
            <p:spPr>
              <a:xfrm flipH="1">
                <a:off x="2688737" y="4301380"/>
                <a:ext cx="231900" cy="8343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157" name="Shape 157"/>
              <p:cNvSpPr/>
              <p:nvPr/>
            </p:nvSpPr>
            <p:spPr>
              <a:xfrm flipH="1">
                <a:off x="2688737" y="4511080"/>
                <a:ext cx="231900" cy="6246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158" name="Shape 158"/>
              <p:cNvSpPr/>
              <p:nvPr/>
            </p:nvSpPr>
            <p:spPr>
              <a:xfrm flipH="1">
                <a:off x="2688737" y="4930480"/>
                <a:ext cx="231900" cy="2052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grpSp>
        <p:grpSp>
          <p:nvGrpSpPr>
            <p:cNvPr id="159" name="Shape 159"/>
            <p:cNvGrpSpPr/>
            <p:nvPr/>
          </p:nvGrpSpPr>
          <p:grpSpPr>
            <a:xfrm>
              <a:off x="1114115" y="4518900"/>
              <a:ext cx="231622" cy="624600"/>
              <a:chOff x="2688737" y="4511080"/>
              <a:chExt cx="231900" cy="624600"/>
            </a:xfrm>
          </p:grpSpPr>
          <p:sp>
            <p:nvSpPr>
              <p:cNvPr id="160" name="Shape 160"/>
              <p:cNvSpPr/>
              <p:nvPr/>
            </p:nvSpPr>
            <p:spPr>
              <a:xfrm flipH="1">
                <a:off x="2688737" y="4720780"/>
                <a:ext cx="231900" cy="4149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161" name="Shape 161"/>
              <p:cNvSpPr/>
              <p:nvPr/>
            </p:nvSpPr>
            <p:spPr>
              <a:xfrm flipH="1">
                <a:off x="2688737" y="4511080"/>
                <a:ext cx="231900" cy="6246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162" name="Shape 162"/>
              <p:cNvSpPr/>
              <p:nvPr/>
            </p:nvSpPr>
            <p:spPr>
              <a:xfrm flipH="1">
                <a:off x="2688737" y="4930480"/>
                <a:ext cx="231900" cy="2052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grpSp>
        <p:grpSp>
          <p:nvGrpSpPr>
            <p:cNvPr id="163" name="Shape 163"/>
            <p:cNvGrpSpPr/>
            <p:nvPr/>
          </p:nvGrpSpPr>
          <p:grpSpPr>
            <a:xfrm>
              <a:off x="1856753" y="4099200"/>
              <a:ext cx="231600" cy="1044300"/>
              <a:chOff x="1856753" y="4099200"/>
              <a:chExt cx="231600" cy="1044300"/>
            </a:xfrm>
          </p:grpSpPr>
          <p:sp>
            <p:nvSpPr>
              <p:cNvPr id="164" name="Shape 164"/>
              <p:cNvSpPr/>
              <p:nvPr/>
            </p:nvSpPr>
            <p:spPr>
              <a:xfrm flipH="1">
                <a:off x="1856753" y="4728600"/>
                <a:ext cx="231600" cy="4149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165" name="Shape 165"/>
              <p:cNvSpPr/>
              <p:nvPr/>
            </p:nvSpPr>
            <p:spPr>
              <a:xfrm flipH="1">
                <a:off x="1856753" y="4309200"/>
                <a:ext cx="231600" cy="8343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166" name="Shape 166"/>
              <p:cNvSpPr/>
              <p:nvPr/>
            </p:nvSpPr>
            <p:spPr>
              <a:xfrm flipH="1">
                <a:off x="1856753" y="4518900"/>
                <a:ext cx="231600" cy="6246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167" name="Shape 167"/>
              <p:cNvSpPr/>
              <p:nvPr/>
            </p:nvSpPr>
            <p:spPr>
              <a:xfrm flipH="1">
                <a:off x="1856753" y="4099200"/>
                <a:ext cx="231600" cy="10443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168" name="Shape 168"/>
              <p:cNvSpPr/>
              <p:nvPr/>
            </p:nvSpPr>
            <p:spPr>
              <a:xfrm flipH="1">
                <a:off x="1856753" y="4938300"/>
                <a:ext cx="231600" cy="2052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grpSp>
        <p:grpSp>
          <p:nvGrpSpPr>
            <p:cNvPr id="169" name="Shape 169"/>
            <p:cNvGrpSpPr/>
            <p:nvPr/>
          </p:nvGrpSpPr>
          <p:grpSpPr>
            <a:xfrm>
              <a:off x="2228107" y="4309200"/>
              <a:ext cx="231600" cy="834300"/>
              <a:chOff x="2228107" y="4309200"/>
              <a:chExt cx="231600" cy="834300"/>
            </a:xfrm>
          </p:grpSpPr>
          <p:sp>
            <p:nvSpPr>
              <p:cNvPr id="170" name="Shape 170"/>
              <p:cNvSpPr/>
              <p:nvPr/>
            </p:nvSpPr>
            <p:spPr>
              <a:xfrm flipH="1">
                <a:off x="2228107" y="4728600"/>
                <a:ext cx="231600" cy="4149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171" name="Shape 171"/>
              <p:cNvSpPr/>
              <p:nvPr/>
            </p:nvSpPr>
            <p:spPr>
              <a:xfrm flipH="1">
                <a:off x="2228107" y="4309200"/>
                <a:ext cx="231600" cy="8343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172" name="Shape 172"/>
              <p:cNvSpPr/>
              <p:nvPr/>
            </p:nvSpPr>
            <p:spPr>
              <a:xfrm flipH="1">
                <a:off x="2228107" y="4518900"/>
                <a:ext cx="231600" cy="6246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173" name="Shape 173"/>
              <p:cNvSpPr/>
              <p:nvPr/>
            </p:nvSpPr>
            <p:spPr>
              <a:xfrm flipH="1">
                <a:off x="2228107" y="4938300"/>
                <a:ext cx="231600" cy="2052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grpSp>
        <p:grpSp>
          <p:nvGrpSpPr>
            <p:cNvPr id="174" name="Shape 174"/>
            <p:cNvGrpSpPr/>
            <p:nvPr/>
          </p:nvGrpSpPr>
          <p:grpSpPr>
            <a:xfrm>
              <a:off x="2599462" y="4518900"/>
              <a:ext cx="231600" cy="624600"/>
              <a:chOff x="2599462" y="4518900"/>
              <a:chExt cx="231600" cy="624600"/>
            </a:xfrm>
          </p:grpSpPr>
          <p:sp>
            <p:nvSpPr>
              <p:cNvPr id="175" name="Shape 175"/>
              <p:cNvSpPr/>
              <p:nvPr/>
            </p:nvSpPr>
            <p:spPr>
              <a:xfrm flipH="1">
                <a:off x="2599462" y="4728600"/>
                <a:ext cx="231600" cy="4149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176" name="Shape 176"/>
              <p:cNvSpPr/>
              <p:nvPr/>
            </p:nvSpPr>
            <p:spPr>
              <a:xfrm flipH="1">
                <a:off x="2599462" y="4518900"/>
                <a:ext cx="231600" cy="6246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177" name="Shape 177"/>
              <p:cNvSpPr/>
              <p:nvPr/>
            </p:nvSpPr>
            <p:spPr>
              <a:xfrm flipH="1">
                <a:off x="2599462" y="4938300"/>
                <a:ext cx="231600" cy="2052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grpSp>
        <p:grpSp>
          <p:nvGrpSpPr>
            <p:cNvPr id="178" name="Shape 178"/>
            <p:cNvGrpSpPr/>
            <p:nvPr/>
          </p:nvGrpSpPr>
          <p:grpSpPr>
            <a:xfrm>
              <a:off x="3342171" y="4099200"/>
              <a:ext cx="231600" cy="1044300"/>
              <a:chOff x="3342171" y="4099200"/>
              <a:chExt cx="231600" cy="1044300"/>
            </a:xfrm>
          </p:grpSpPr>
          <p:sp>
            <p:nvSpPr>
              <p:cNvPr id="179" name="Shape 179"/>
              <p:cNvSpPr/>
              <p:nvPr/>
            </p:nvSpPr>
            <p:spPr>
              <a:xfrm flipH="1">
                <a:off x="3342171" y="4728600"/>
                <a:ext cx="231600" cy="4149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180" name="Shape 180"/>
              <p:cNvSpPr/>
              <p:nvPr/>
            </p:nvSpPr>
            <p:spPr>
              <a:xfrm flipH="1">
                <a:off x="3342171" y="4309200"/>
                <a:ext cx="231600" cy="8343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181" name="Shape 181"/>
              <p:cNvSpPr/>
              <p:nvPr/>
            </p:nvSpPr>
            <p:spPr>
              <a:xfrm flipH="1">
                <a:off x="3342171" y="4518900"/>
                <a:ext cx="231600" cy="6246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182" name="Shape 182"/>
              <p:cNvSpPr/>
              <p:nvPr/>
            </p:nvSpPr>
            <p:spPr>
              <a:xfrm flipH="1">
                <a:off x="3342171" y="4099200"/>
                <a:ext cx="231600" cy="10443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183" name="Shape 183"/>
              <p:cNvSpPr/>
              <p:nvPr/>
            </p:nvSpPr>
            <p:spPr>
              <a:xfrm flipH="1">
                <a:off x="3342171" y="4938300"/>
                <a:ext cx="231600" cy="2052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grpSp>
        <p:grpSp>
          <p:nvGrpSpPr>
            <p:cNvPr id="184" name="Shape 184"/>
            <p:cNvGrpSpPr/>
            <p:nvPr/>
          </p:nvGrpSpPr>
          <p:grpSpPr>
            <a:xfrm>
              <a:off x="3713525" y="4309200"/>
              <a:ext cx="231600" cy="834300"/>
              <a:chOff x="3713525" y="4309200"/>
              <a:chExt cx="231600" cy="834300"/>
            </a:xfrm>
          </p:grpSpPr>
          <p:sp>
            <p:nvSpPr>
              <p:cNvPr id="185" name="Shape 185"/>
              <p:cNvSpPr/>
              <p:nvPr/>
            </p:nvSpPr>
            <p:spPr>
              <a:xfrm flipH="1">
                <a:off x="3713525" y="4728600"/>
                <a:ext cx="231600" cy="4149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186" name="Shape 186"/>
              <p:cNvSpPr/>
              <p:nvPr/>
            </p:nvSpPr>
            <p:spPr>
              <a:xfrm flipH="1">
                <a:off x="3713525" y="4309200"/>
                <a:ext cx="231600" cy="8343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187" name="Shape 187"/>
              <p:cNvSpPr/>
              <p:nvPr/>
            </p:nvSpPr>
            <p:spPr>
              <a:xfrm flipH="1">
                <a:off x="3713525" y="4518900"/>
                <a:ext cx="231600" cy="6246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188" name="Shape 188"/>
              <p:cNvSpPr/>
              <p:nvPr/>
            </p:nvSpPr>
            <p:spPr>
              <a:xfrm flipH="1">
                <a:off x="3713525" y="4938300"/>
                <a:ext cx="231600" cy="2052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grpSp>
        <p:grpSp>
          <p:nvGrpSpPr>
            <p:cNvPr id="189" name="Shape 189"/>
            <p:cNvGrpSpPr/>
            <p:nvPr/>
          </p:nvGrpSpPr>
          <p:grpSpPr>
            <a:xfrm>
              <a:off x="1485398" y="4309200"/>
              <a:ext cx="231600" cy="834300"/>
              <a:chOff x="1485398" y="4309200"/>
              <a:chExt cx="231600" cy="834300"/>
            </a:xfrm>
          </p:grpSpPr>
          <p:sp>
            <p:nvSpPr>
              <p:cNvPr id="190" name="Shape 190"/>
              <p:cNvSpPr/>
              <p:nvPr/>
            </p:nvSpPr>
            <p:spPr>
              <a:xfrm flipH="1">
                <a:off x="1485398" y="4728600"/>
                <a:ext cx="231600" cy="4149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191" name="Shape 191"/>
              <p:cNvSpPr/>
              <p:nvPr/>
            </p:nvSpPr>
            <p:spPr>
              <a:xfrm flipH="1">
                <a:off x="1485398" y="4309200"/>
                <a:ext cx="231600" cy="8343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192" name="Shape 192"/>
              <p:cNvSpPr/>
              <p:nvPr/>
            </p:nvSpPr>
            <p:spPr>
              <a:xfrm flipH="1">
                <a:off x="1485398" y="4518900"/>
                <a:ext cx="231600" cy="6246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193" name="Shape 193"/>
              <p:cNvSpPr/>
              <p:nvPr/>
            </p:nvSpPr>
            <p:spPr>
              <a:xfrm flipH="1">
                <a:off x="1485398" y="4938300"/>
                <a:ext cx="231600" cy="2052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grpSp>
        <p:grpSp>
          <p:nvGrpSpPr>
            <p:cNvPr id="194" name="Shape 194"/>
            <p:cNvGrpSpPr/>
            <p:nvPr/>
          </p:nvGrpSpPr>
          <p:grpSpPr>
            <a:xfrm>
              <a:off x="4084879" y="4518900"/>
              <a:ext cx="231600" cy="624600"/>
              <a:chOff x="4084879" y="4518900"/>
              <a:chExt cx="231600" cy="624600"/>
            </a:xfrm>
          </p:grpSpPr>
          <p:sp>
            <p:nvSpPr>
              <p:cNvPr id="195" name="Shape 195"/>
              <p:cNvSpPr/>
              <p:nvPr/>
            </p:nvSpPr>
            <p:spPr>
              <a:xfrm flipH="1">
                <a:off x="4084879" y="4728600"/>
                <a:ext cx="231600" cy="4149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196" name="Shape 196"/>
              <p:cNvSpPr/>
              <p:nvPr/>
            </p:nvSpPr>
            <p:spPr>
              <a:xfrm flipH="1">
                <a:off x="4084879" y="4518900"/>
                <a:ext cx="231600" cy="6246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197" name="Shape 197"/>
              <p:cNvSpPr/>
              <p:nvPr/>
            </p:nvSpPr>
            <p:spPr>
              <a:xfrm flipH="1">
                <a:off x="4084879" y="4938300"/>
                <a:ext cx="231600" cy="2052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grpSp>
        <p:grpSp>
          <p:nvGrpSpPr>
            <p:cNvPr id="198" name="Shape 198"/>
            <p:cNvGrpSpPr/>
            <p:nvPr/>
          </p:nvGrpSpPr>
          <p:grpSpPr>
            <a:xfrm>
              <a:off x="2970816" y="4309200"/>
              <a:ext cx="231600" cy="834300"/>
              <a:chOff x="2970816" y="4309200"/>
              <a:chExt cx="231600" cy="834300"/>
            </a:xfrm>
          </p:grpSpPr>
          <p:sp>
            <p:nvSpPr>
              <p:cNvPr id="199" name="Shape 199"/>
              <p:cNvSpPr/>
              <p:nvPr/>
            </p:nvSpPr>
            <p:spPr>
              <a:xfrm flipH="1">
                <a:off x="2970816" y="4728600"/>
                <a:ext cx="231600" cy="4149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200" name="Shape 200"/>
              <p:cNvSpPr/>
              <p:nvPr/>
            </p:nvSpPr>
            <p:spPr>
              <a:xfrm flipH="1">
                <a:off x="2970816" y="4309200"/>
                <a:ext cx="231600" cy="8343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201" name="Shape 201"/>
              <p:cNvSpPr/>
              <p:nvPr/>
            </p:nvSpPr>
            <p:spPr>
              <a:xfrm flipH="1">
                <a:off x="2970816" y="4518900"/>
                <a:ext cx="231600" cy="6246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202" name="Shape 202"/>
              <p:cNvSpPr/>
              <p:nvPr/>
            </p:nvSpPr>
            <p:spPr>
              <a:xfrm flipH="1">
                <a:off x="2970816" y="4938300"/>
                <a:ext cx="231600" cy="2052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grpSp>
        <p:grpSp>
          <p:nvGrpSpPr>
            <p:cNvPr id="203" name="Shape 203"/>
            <p:cNvGrpSpPr/>
            <p:nvPr/>
          </p:nvGrpSpPr>
          <p:grpSpPr>
            <a:xfrm>
              <a:off x="4456234" y="4309200"/>
              <a:ext cx="231600" cy="834300"/>
              <a:chOff x="4456234" y="4309200"/>
              <a:chExt cx="231600" cy="834300"/>
            </a:xfrm>
          </p:grpSpPr>
          <p:sp>
            <p:nvSpPr>
              <p:cNvPr id="204" name="Shape 204"/>
              <p:cNvSpPr/>
              <p:nvPr/>
            </p:nvSpPr>
            <p:spPr>
              <a:xfrm flipH="1">
                <a:off x="4456234" y="4728600"/>
                <a:ext cx="231600" cy="4149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205" name="Shape 205"/>
              <p:cNvSpPr/>
              <p:nvPr/>
            </p:nvSpPr>
            <p:spPr>
              <a:xfrm flipH="1">
                <a:off x="4456234" y="4309200"/>
                <a:ext cx="231600" cy="8343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206" name="Shape 206"/>
              <p:cNvSpPr/>
              <p:nvPr/>
            </p:nvSpPr>
            <p:spPr>
              <a:xfrm flipH="1">
                <a:off x="4456234" y="4518900"/>
                <a:ext cx="231600" cy="6246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207" name="Shape 207"/>
              <p:cNvSpPr/>
              <p:nvPr/>
            </p:nvSpPr>
            <p:spPr>
              <a:xfrm flipH="1">
                <a:off x="4456234" y="4938300"/>
                <a:ext cx="231600" cy="2052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grpSp>
        <p:grpSp>
          <p:nvGrpSpPr>
            <p:cNvPr id="208" name="Shape 208"/>
            <p:cNvGrpSpPr/>
            <p:nvPr/>
          </p:nvGrpSpPr>
          <p:grpSpPr>
            <a:xfrm>
              <a:off x="4827588" y="4099200"/>
              <a:ext cx="231600" cy="1044300"/>
              <a:chOff x="4827588" y="4099200"/>
              <a:chExt cx="231600" cy="1044300"/>
            </a:xfrm>
          </p:grpSpPr>
          <p:sp>
            <p:nvSpPr>
              <p:cNvPr id="209" name="Shape 209"/>
              <p:cNvSpPr/>
              <p:nvPr/>
            </p:nvSpPr>
            <p:spPr>
              <a:xfrm flipH="1">
                <a:off x="4827588" y="4728600"/>
                <a:ext cx="231600" cy="4149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210" name="Shape 210"/>
              <p:cNvSpPr/>
              <p:nvPr/>
            </p:nvSpPr>
            <p:spPr>
              <a:xfrm flipH="1">
                <a:off x="4827588" y="4309200"/>
                <a:ext cx="231600" cy="8343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211" name="Shape 211"/>
              <p:cNvSpPr/>
              <p:nvPr/>
            </p:nvSpPr>
            <p:spPr>
              <a:xfrm flipH="1">
                <a:off x="4827588" y="4518900"/>
                <a:ext cx="231600" cy="6246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212" name="Shape 212"/>
              <p:cNvSpPr/>
              <p:nvPr/>
            </p:nvSpPr>
            <p:spPr>
              <a:xfrm flipH="1">
                <a:off x="4827588" y="4099200"/>
                <a:ext cx="231600" cy="10443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213" name="Shape 213"/>
              <p:cNvSpPr/>
              <p:nvPr/>
            </p:nvSpPr>
            <p:spPr>
              <a:xfrm flipH="1">
                <a:off x="4827588" y="4938300"/>
                <a:ext cx="231600" cy="2052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grpSp>
        <p:grpSp>
          <p:nvGrpSpPr>
            <p:cNvPr id="214" name="Shape 214"/>
            <p:cNvGrpSpPr/>
            <p:nvPr/>
          </p:nvGrpSpPr>
          <p:grpSpPr>
            <a:xfrm>
              <a:off x="5198943" y="4309200"/>
              <a:ext cx="231600" cy="834300"/>
              <a:chOff x="5198943" y="4309200"/>
              <a:chExt cx="231600" cy="834300"/>
            </a:xfrm>
          </p:grpSpPr>
          <p:sp>
            <p:nvSpPr>
              <p:cNvPr id="215" name="Shape 215"/>
              <p:cNvSpPr/>
              <p:nvPr/>
            </p:nvSpPr>
            <p:spPr>
              <a:xfrm flipH="1">
                <a:off x="5198943" y="4728600"/>
                <a:ext cx="231600" cy="4149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216" name="Shape 216"/>
              <p:cNvSpPr/>
              <p:nvPr/>
            </p:nvSpPr>
            <p:spPr>
              <a:xfrm flipH="1">
                <a:off x="5198943" y="4309200"/>
                <a:ext cx="231600" cy="8343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217" name="Shape 217"/>
              <p:cNvSpPr/>
              <p:nvPr/>
            </p:nvSpPr>
            <p:spPr>
              <a:xfrm flipH="1">
                <a:off x="5198943" y="4518900"/>
                <a:ext cx="231600" cy="6246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218" name="Shape 218"/>
              <p:cNvSpPr/>
              <p:nvPr/>
            </p:nvSpPr>
            <p:spPr>
              <a:xfrm flipH="1">
                <a:off x="5198943" y="4938300"/>
                <a:ext cx="231600" cy="2052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grpSp>
        <p:grpSp>
          <p:nvGrpSpPr>
            <p:cNvPr id="219" name="Shape 219"/>
            <p:cNvGrpSpPr/>
            <p:nvPr/>
          </p:nvGrpSpPr>
          <p:grpSpPr>
            <a:xfrm>
              <a:off x="5570297" y="4518900"/>
              <a:ext cx="231600" cy="624600"/>
              <a:chOff x="5570297" y="4518900"/>
              <a:chExt cx="231600" cy="624600"/>
            </a:xfrm>
          </p:grpSpPr>
          <p:sp>
            <p:nvSpPr>
              <p:cNvPr id="220" name="Shape 220"/>
              <p:cNvSpPr/>
              <p:nvPr/>
            </p:nvSpPr>
            <p:spPr>
              <a:xfrm flipH="1">
                <a:off x="5570297" y="4728600"/>
                <a:ext cx="231600" cy="4149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221" name="Shape 221"/>
              <p:cNvSpPr/>
              <p:nvPr/>
            </p:nvSpPr>
            <p:spPr>
              <a:xfrm flipH="1">
                <a:off x="5570297" y="4518900"/>
                <a:ext cx="231600" cy="6246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222" name="Shape 222"/>
              <p:cNvSpPr/>
              <p:nvPr/>
            </p:nvSpPr>
            <p:spPr>
              <a:xfrm flipH="1">
                <a:off x="5570297" y="4938300"/>
                <a:ext cx="231600" cy="2052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grpSp>
        <p:grpSp>
          <p:nvGrpSpPr>
            <p:cNvPr id="223" name="Shape 223"/>
            <p:cNvGrpSpPr/>
            <p:nvPr/>
          </p:nvGrpSpPr>
          <p:grpSpPr>
            <a:xfrm>
              <a:off x="5941652" y="4309200"/>
              <a:ext cx="231600" cy="834300"/>
              <a:chOff x="5941652" y="4309200"/>
              <a:chExt cx="231600" cy="834300"/>
            </a:xfrm>
          </p:grpSpPr>
          <p:sp>
            <p:nvSpPr>
              <p:cNvPr id="224" name="Shape 224"/>
              <p:cNvSpPr/>
              <p:nvPr/>
            </p:nvSpPr>
            <p:spPr>
              <a:xfrm flipH="1">
                <a:off x="5941652" y="4728600"/>
                <a:ext cx="231600" cy="4149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225" name="Shape 225"/>
              <p:cNvSpPr/>
              <p:nvPr/>
            </p:nvSpPr>
            <p:spPr>
              <a:xfrm flipH="1">
                <a:off x="5941652" y="4309200"/>
                <a:ext cx="231600" cy="8343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226" name="Shape 226"/>
              <p:cNvSpPr/>
              <p:nvPr/>
            </p:nvSpPr>
            <p:spPr>
              <a:xfrm flipH="1">
                <a:off x="5941652" y="4518900"/>
                <a:ext cx="231600" cy="6246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227" name="Shape 227"/>
              <p:cNvSpPr/>
              <p:nvPr/>
            </p:nvSpPr>
            <p:spPr>
              <a:xfrm flipH="1">
                <a:off x="5941652" y="4938300"/>
                <a:ext cx="231600" cy="2052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grpSp>
        <p:grpSp>
          <p:nvGrpSpPr>
            <p:cNvPr id="228" name="Shape 228"/>
            <p:cNvGrpSpPr/>
            <p:nvPr/>
          </p:nvGrpSpPr>
          <p:grpSpPr>
            <a:xfrm>
              <a:off x="6313006" y="4099200"/>
              <a:ext cx="231600" cy="1044300"/>
              <a:chOff x="6313006" y="4099200"/>
              <a:chExt cx="231600" cy="1044300"/>
            </a:xfrm>
          </p:grpSpPr>
          <p:sp>
            <p:nvSpPr>
              <p:cNvPr id="229" name="Shape 229"/>
              <p:cNvSpPr/>
              <p:nvPr/>
            </p:nvSpPr>
            <p:spPr>
              <a:xfrm flipH="1">
                <a:off x="6313006" y="4728600"/>
                <a:ext cx="231600" cy="4149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230" name="Shape 230"/>
              <p:cNvSpPr/>
              <p:nvPr/>
            </p:nvSpPr>
            <p:spPr>
              <a:xfrm flipH="1">
                <a:off x="6313006" y="4309200"/>
                <a:ext cx="231600" cy="8343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231" name="Shape 231"/>
              <p:cNvSpPr/>
              <p:nvPr/>
            </p:nvSpPr>
            <p:spPr>
              <a:xfrm flipH="1">
                <a:off x="6313006" y="4518900"/>
                <a:ext cx="231600" cy="6246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232" name="Shape 232"/>
              <p:cNvSpPr/>
              <p:nvPr/>
            </p:nvSpPr>
            <p:spPr>
              <a:xfrm flipH="1">
                <a:off x="6313006" y="4099200"/>
                <a:ext cx="231600" cy="10443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233" name="Shape 233"/>
              <p:cNvSpPr/>
              <p:nvPr/>
            </p:nvSpPr>
            <p:spPr>
              <a:xfrm flipH="1">
                <a:off x="6313006" y="4938300"/>
                <a:ext cx="231600" cy="2052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grpSp>
        <p:grpSp>
          <p:nvGrpSpPr>
            <p:cNvPr id="234" name="Shape 234"/>
            <p:cNvGrpSpPr/>
            <p:nvPr/>
          </p:nvGrpSpPr>
          <p:grpSpPr>
            <a:xfrm>
              <a:off x="6684361" y="4309200"/>
              <a:ext cx="231600" cy="834300"/>
              <a:chOff x="6684361" y="4309200"/>
              <a:chExt cx="231600" cy="834300"/>
            </a:xfrm>
          </p:grpSpPr>
          <p:sp>
            <p:nvSpPr>
              <p:cNvPr id="235" name="Shape 235"/>
              <p:cNvSpPr/>
              <p:nvPr/>
            </p:nvSpPr>
            <p:spPr>
              <a:xfrm flipH="1">
                <a:off x="6684361" y="4728600"/>
                <a:ext cx="231600" cy="4149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236" name="Shape 236"/>
              <p:cNvSpPr/>
              <p:nvPr/>
            </p:nvSpPr>
            <p:spPr>
              <a:xfrm flipH="1">
                <a:off x="6684361" y="4309200"/>
                <a:ext cx="231600" cy="8343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237" name="Shape 237"/>
              <p:cNvSpPr/>
              <p:nvPr/>
            </p:nvSpPr>
            <p:spPr>
              <a:xfrm flipH="1">
                <a:off x="6684361" y="4518900"/>
                <a:ext cx="231600" cy="6246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238" name="Shape 238"/>
              <p:cNvSpPr/>
              <p:nvPr/>
            </p:nvSpPr>
            <p:spPr>
              <a:xfrm flipH="1">
                <a:off x="6684361" y="4938300"/>
                <a:ext cx="231600" cy="2052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grpSp>
        <p:grpSp>
          <p:nvGrpSpPr>
            <p:cNvPr id="239" name="Shape 239"/>
            <p:cNvGrpSpPr/>
            <p:nvPr/>
          </p:nvGrpSpPr>
          <p:grpSpPr>
            <a:xfrm>
              <a:off x="7055715" y="4518900"/>
              <a:ext cx="231600" cy="624600"/>
              <a:chOff x="7055715" y="4518900"/>
              <a:chExt cx="231600" cy="624600"/>
            </a:xfrm>
          </p:grpSpPr>
          <p:sp>
            <p:nvSpPr>
              <p:cNvPr id="240" name="Shape 240"/>
              <p:cNvSpPr/>
              <p:nvPr/>
            </p:nvSpPr>
            <p:spPr>
              <a:xfrm flipH="1">
                <a:off x="7055715" y="4728600"/>
                <a:ext cx="231600" cy="4149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241" name="Shape 241"/>
              <p:cNvSpPr/>
              <p:nvPr/>
            </p:nvSpPr>
            <p:spPr>
              <a:xfrm flipH="1">
                <a:off x="7055715" y="4518900"/>
                <a:ext cx="231600" cy="6246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242" name="Shape 242"/>
              <p:cNvSpPr/>
              <p:nvPr/>
            </p:nvSpPr>
            <p:spPr>
              <a:xfrm flipH="1">
                <a:off x="7055715" y="4938300"/>
                <a:ext cx="231600" cy="2052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grpSp>
        <p:grpSp>
          <p:nvGrpSpPr>
            <p:cNvPr id="243" name="Shape 243"/>
            <p:cNvGrpSpPr/>
            <p:nvPr/>
          </p:nvGrpSpPr>
          <p:grpSpPr>
            <a:xfrm>
              <a:off x="7798424" y="4099200"/>
              <a:ext cx="231600" cy="1044300"/>
              <a:chOff x="7798424" y="4099200"/>
              <a:chExt cx="231600" cy="1044300"/>
            </a:xfrm>
          </p:grpSpPr>
          <p:sp>
            <p:nvSpPr>
              <p:cNvPr id="244" name="Shape 244"/>
              <p:cNvSpPr/>
              <p:nvPr/>
            </p:nvSpPr>
            <p:spPr>
              <a:xfrm flipH="1">
                <a:off x="7798424" y="4728600"/>
                <a:ext cx="231600" cy="4149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245" name="Shape 245"/>
              <p:cNvSpPr/>
              <p:nvPr/>
            </p:nvSpPr>
            <p:spPr>
              <a:xfrm flipH="1">
                <a:off x="7798424" y="4309200"/>
                <a:ext cx="231600" cy="8343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246" name="Shape 246"/>
              <p:cNvSpPr/>
              <p:nvPr/>
            </p:nvSpPr>
            <p:spPr>
              <a:xfrm flipH="1">
                <a:off x="7798424" y="4518900"/>
                <a:ext cx="231600" cy="6246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247" name="Shape 247"/>
              <p:cNvSpPr/>
              <p:nvPr/>
            </p:nvSpPr>
            <p:spPr>
              <a:xfrm flipH="1">
                <a:off x="7798424" y="4099200"/>
                <a:ext cx="231600" cy="10443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248" name="Shape 248"/>
              <p:cNvSpPr/>
              <p:nvPr/>
            </p:nvSpPr>
            <p:spPr>
              <a:xfrm flipH="1">
                <a:off x="7798424" y="4938300"/>
                <a:ext cx="231600" cy="2052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grpSp>
        <p:grpSp>
          <p:nvGrpSpPr>
            <p:cNvPr id="249" name="Shape 249"/>
            <p:cNvGrpSpPr/>
            <p:nvPr/>
          </p:nvGrpSpPr>
          <p:grpSpPr>
            <a:xfrm>
              <a:off x="8169779" y="4309200"/>
              <a:ext cx="231600" cy="834300"/>
              <a:chOff x="8169779" y="4309200"/>
              <a:chExt cx="231600" cy="834300"/>
            </a:xfrm>
          </p:grpSpPr>
          <p:sp>
            <p:nvSpPr>
              <p:cNvPr id="250" name="Shape 250"/>
              <p:cNvSpPr/>
              <p:nvPr/>
            </p:nvSpPr>
            <p:spPr>
              <a:xfrm flipH="1">
                <a:off x="8169779" y="4728600"/>
                <a:ext cx="231600" cy="4149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251" name="Shape 251"/>
              <p:cNvSpPr/>
              <p:nvPr/>
            </p:nvSpPr>
            <p:spPr>
              <a:xfrm flipH="1">
                <a:off x="8169779" y="4309200"/>
                <a:ext cx="231600" cy="8343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252" name="Shape 252"/>
              <p:cNvSpPr/>
              <p:nvPr/>
            </p:nvSpPr>
            <p:spPr>
              <a:xfrm flipH="1">
                <a:off x="8169779" y="4518900"/>
                <a:ext cx="231600" cy="6246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253" name="Shape 253"/>
              <p:cNvSpPr/>
              <p:nvPr/>
            </p:nvSpPr>
            <p:spPr>
              <a:xfrm flipH="1">
                <a:off x="8169779" y="4938300"/>
                <a:ext cx="231600" cy="2052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grpSp>
        <p:grpSp>
          <p:nvGrpSpPr>
            <p:cNvPr id="254" name="Shape 254"/>
            <p:cNvGrpSpPr/>
            <p:nvPr/>
          </p:nvGrpSpPr>
          <p:grpSpPr>
            <a:xfrm>
              <a:off x="7427070" y="4309200"/>
              <a:ext cx="231600" cy="834300"/>
              <a:chOff x="7427070" y="4309200"/>
              <a:chExt cx="231600" cy="834300"/>
            </a:xfrm>
          </p:grpSpPr>
          <p:sp>
            <p:nvSpPr>
              <p:cNvPr id="255" name="Shape 255"/>
              <p:cNvSpPr/>
              <p:nvPr/>
            </p:nvSpPr>
            <p:spPr>
              <a:xfrm flipH="1">
                <a:off x="7427070" y="4728600"/>
                <a:ext cx="231600" cy="4149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256" name="Shape 256"/>
              <p:cNvSpPr/>
              <p:nvPr/>
            </p:nvSpPr>
            <p:spPr>
              <a:xfrm flipH="1">
                <a:off x="7427070" y="4309200"/>
                <a:ext cx="231600" cy="8343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257" name="Shape 257"/>
              <p:cNvSpPr/>
              <p:nvPr/>
            </p:nvSpPr>
            <p:spPr>
              <a:xfrm flipH="1">
                <a:off x="7427070" y="4518900"/>
                <a:ext cx="231600" cy="6246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258" name="Shape 258"/>
              <p:cNvSpPr/>
              <p:nvPr/>
            </p:nvSpPr>
            <p:spPr>
              <a:xfrm flipH="1">
                <a:off x="7427070" y="4938300"/>
                <a:ext cx="231600" cy="2052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grpSp>
        <p:grpSp>
          <p:nvGrpSpPr>
            <p:cNvPr id="259" name="Shape 259"/>
            <p:cNvGrpSpPr/>
            <p:nvPr/>
          </p:nvGrpSpPr>
          <p:grpSpPr>
            <a:xfrm>
              <a:off x="8541133" y="4518900"/>
              <a:ext cx="231600" cy="624600"/>
              <a:chOff x="8541133" y="4518900"/>
              <a:chExt cx="231600" cy="624600"/>
            </a:xfrm>
          </p:grpSpPr>
          <p:sp>
            <p:nvSpPr>
              <p:cNvPr id="260" name="Shape 260"/>
              <p:cNvSpPr/>
              <p:nvPr/>
            </p:nvSpPr>
            <p:spPr>
              <a:xfrm flipH="1">
                <a:off x="8541133" y="4728600"/>
                <a:ext cx="231600" cy="4149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261" name="Shape 261"/>
              <p:cNvSpPr/>
              <p:nvPr/>
            </p:nvSpPr>
            <p:spPr>
              <a:xfrm flipH="1">
                <a:off x="8541133" y="4518900"/>
                <a:ext cx="231600" cy="6246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262" name="Shape 262"/>
              <p:cNvSpPr/>
              <p:nvPr/>
            </p:nvSpPr>
            <p:spPr>
              <a:xfrm flipH="1">
                <a:off x="8541133" y="4938300"/>
                <a:ext cx="231600" cy="2052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grpSp>
        <p:grpSp>
          <p:nvGrpSpPr>
            <p:cNvPr id="263" name="Shape 263"/>
            <p:cNvGrpSpPr/>
            <p:nvPr/>
          </p:nvGrpSpPr>
          <p:grpSpPr>
            <a:xfrm>
              <a:off x="8912488" y="4309200"/>
              <a:ext cx="231600" cy="834300"/>
              <a:chOff x="8912488" y="4309200"/>
              <a:chExt cx="231600" cy="834300"/>
            </a:xfrm>
          </p:grpSpPr>
          <p:sp>
            <p:nvSpPr>
              <p:cNvPr id="264" name="Shape 264"/>
              <p:cNvSpPr/>
              <p:nvPr/>
            </p:nvSpPr>
            <p:spPr>
              <a:xfrm flipH="1">
                <a:off x="8912488" y="4728600"/>
                <a:ext cx="231600" cy="4149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265" name="Shape 265"/>
              <p:cNvSpPr/>
              <p:nvPr/>
            </p:nvSpPr>
            <p:spPr>
              <a:xfrm flipH="1">
                <a:off x="8912488" y="4309200"/>
                <a:ext cx="231600" cy="8343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266" name="Shape 266"/>
              <p:cNvSpPr/>
              <p:nvPr/>
            </p:nvSpPr>
            <p:spPr>
              <a:xfrm flipH="1">
                <a:off x="8912488" y="4518900"/>
                <a:ext cx="231600" cy="6246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267" name="Shape 267"/>
              <p:cNvSpPr/>
              <p:nvPr/>
            </p:nvSpPr>
            <p:spPr>
              <a:xfrm flipH="1">
                <a:off x="8912488" y="4938300"/>
                <a:ext cx="231600" cy="2052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grpSp>
      </p:grpSp>
      <p:sp>
        <p:nvSpPr>
          <p:cNvPr id="268" name="Shape 268"/>
          <p:cNvSpPr txBox="1">
            <a:spLocks noGrp="1"/>
          </p:cNvSpPr>
          <p:nvPr>
            <p:ph type="title"/>
          </p:nvPr>
        </p:nvSpPr>
        <p:spPr>
          <a:xfrm>
            <a:off x="1388625" y="772725"/>
            <a:ext cx="6366900" cy="1863300"/>
          </a:xfrm>
          <a:prstGeom prst="rect">
            <a:avLst/>
          </a:prstGeom>
        </p:spPr>
        <p:txBody>
          <a:bodyPr wrap="square" lIns="91425" tIns="91425" rIns="91425" bIns="91425" anchor="ctr" anchorCtr="0"/>
          <a:lstStyle>
            <a:lvl1pPr lvl="0" algn="ctr">
              <a:spcBef>
                <a:spcPts val="0"/>
              </a:spcBef>
              <a:buClr>
                <a:schemeClr val="lt1"/>
              </a:buClr>
              <a:buSzPct val="100000"/>
              <a:defRPr sz="8000">
                <a:solidFill>
                  <a:schemeClr val="lt1"/>
                </a:solidFill>
              </a:defRPr>
            </a:lvl1pPr>
            <a:lvl2pPr lvl="1" algn="ctr">
              <a:spcBef>
                <a:spcPts val="0"/>
              </a:spcBef>
              <a:buClr>
                <a:schemeClr val="lt1"/>
              </a:buClr>
              <a:buSzPct val="100000"/>
              <a:defRPr sz="8000">
                <a:solidFill>
                  <a:schemeClr val="lt1"/>
                </a:solidFill>
              </a:defRPr>
            </a:lvl2pPr>
            <a:lvl3pPr lvl="2" algn="ctr">
              <a:spcBef>
                <a:spcPts val="0"/>
              </a:spcBef>
              <a:buClr>
                <a:schemeClr val="lt1"/>
              </a:buClr>
              <a:buSzPct val="100000"/>
              <a:defRPr sz="8000">
                <a:solidFill>
                  <a:schemeClr val="lt1"/>
                </a:solidFill>
              </a:defRPr>
            </a:lvl3pPr>
            <a:lvl4pPr lvl="3" algn="ctr">
              <a:spcBef>
                <a:spcPts val="0"/>
              </a:spcBef>
              <a:buClr>
                <a:schemeClr val="lt1"/>
              </a:buClr>
              <a:buSzPct val="100000"/>
              <a:defRPr sz="8000">
                <a:solidFill>
                  <a:schemeClr val="lt1"/>
                </a:solidFill>
              </a:defRPr>
            </a:lvl4pPr>
            <a:lvl5pPr lvl="4" algn="ctr">
              <a:spcBef>
                <a:spcPts val="0"/>
              </a:spcBef>
              <a:buClr>
                <a:schemeClr val="lt1"/>
              </a:buClr>
              <a:buSzPct val="100000"/>
              <a:defRPr sz="8000">
                <a:solidFill>
                  <a:schemeClr val="lt1"/>
                </a:solidFill>
              </a:defRPr>
            </a:lvl5pPr>
            <a:lvl6pPr lvl="5" algn="ctr">
              <a:spcBef>
                <a:spcPts val="0"/>
              </a:spcBef>
              <a:buClr>
                <a:schemeClr val="lt1"/>
              </a:buClr>
              <a:buSzPct val="100000"/>
              <a:defRPr sz="8000">
                <a:solidFill>
                  <a:schemeClr val="lt1"/>
                </a:solidFill>
              </a:defRPr>
            </a:lvl6pPr>
            <a:lvl7pPr lvl="6" algn="ctr">
              <a:spcBef>
                <a:spcPts val="0"/>
              </a:spcBef>
              <a:buClr>
                <a:schemeClr val="lt1"/>
              </a:buClr>
              <a:buSzPct val="100000"/>
              <a:defRPr sz="8000">
                <a:solidFill>
                  <a:schemeClr val="lt1"/>
                </a:solidFill>
              </a:defRPr>
            </a:lvl7pPr>
            <a:lvl8pPr lvl="7" algn="ctr">
              <a:spcBef>
                <a:spcPts val="0"/>
              </a:spcBef>
              <a:buClr>
                <a:schemeClr val="lt1"/>
              </a:buClr>
              <a:buSzPct val="100000"/>
              <a:defRPr sz="8000">
                <a:solidFill>
                  <a:schemeClr val="lt1"/>
                </a:solidFill>
              </a:defRPr>
            </a:lvl8pPr>
            <a:lvl9pPr lvl="8" algn="ctr">
              <a:spcBef>
                <a:spcPts val="0"/>
              </a:spcBef>
              <a:buClr>
                <a:schemeClr val="lt1"/>
              </a:buClr>
              <a:buSzPct val="100000"/>
              <a:defRPr sz="8000">
                <a:solidFill>
                  <a:schemeClr val="lt1"/>
                </a:solidFill>
              </a:defRPr>
            </a:lvl9pPr>
          </a:lstStyle>
          <a:p>
            <a:endParaRPr/>
          </a:p>
        </p:txBody>
      </p:sp>
      <p:sp>
        <p:nvSpPr>
          <p:cNvPr id="269" name="Shape 269"/>
          <p:cNvSpPr txBox="1">
            <a:spLocks noGrp="1"/>
          </p:cNvSpPr>
          <p:nvPr>
            <p:ph type="body" idx="1"/>
          </p:nvPr>
        </p:nvSpPr>
        <p:spPr>
          <a:xfrm>
            <a:off x="1388625" y="2712300"/>
            <a:ext cx="6366900" cy="1111200"/>
          </a:xfrm>
          <a:prstGeom prst="rect">
            <a:avLst/>
          </a:prstGeom>
        </p:spPr>
        <p:txBody>
          <a:bodyPr wrap="square" lIns="91425" tIns="91425" rIns="91425" bIns="91425" anchor="t" anchorCtr="0"/>
          <a:lstStyle>
            <a:lvl1pPr lvl="0" algn="ctr">
              <a:spcBef>
                <a:spcPts val="0"/>
              </a:spcBef>
              <a:buClr>
                <a:schemeClr val="lt1"/>
              </a:buClr>
              <a:defRPr>
                <a:solidFill>
                  <a:schemeClr val="lt1"/>
                </a:solidFill>
              </a:defRPr>
            </a:lvl1pPr>
            <a:lvl2pPr lvl="1" algn="ctr">
              <a:spcBef>
                <a:spcPts val="0"/>
              </a:spcBef>
              <a:buClr>
                <a:schemeClr val="lt1"/>
              </a:buClr>
              <a:defRPr>
                <a:solidFill>
                  <a:schemeClr val="lt1"/>
                </a:solidFill>
              </a:defRPr>
            </a:lvl2pPr>
            <a:lvl3pPr lvl="2" algn="ctr">
              <a:spcBef>
                <a:spcPts val="0"/>
              </a:spcBef>
              <a:buClr>
                <a:schemeClr val="lt1"/>
              </a:buClr>
              <a:defRPr>
                <a:solidFill>
                  <a:schemeClr val="lt1"/>
                </a:solidFill>
              </a:defRPr>
            </a:lvl3pPr>
            <a:lvl4pPr lvl="3" algn="ctr">
              <a:spcBef>
                <a:spcPts val="0"/>
              </a:spcBef>
              <a:buClr>
                <a:schemeClr val="lt1"/>
              </a:buClr>
              <a:defRPr>
                <a:solidFill>
                  <a:schemeClr val="lt1"/>
                </a:solidFill>
              </a:defRPr>
            </a:lvl4pPr>
            <a:lvl5pPr lvl="4" algn="ctr">
              <a:spcBef>
                <a:spcPts val="0"/>
              </a:spcBef>
              <a:buClr>
                <a:schemeClr val="lt1"/>
              </a:buClr>
              <a:defRPr>
                <a:solidFill>
                  <a:schemeClr val="lt1"/>
                </a:solidFill>
              </a:defRPr>
            </a:lvl5pPr>
            <a:lvl6pPr lvl="5" algn="ctr">
              <a:spcBef>
                <a:spcPts val="0"/>
              </a:spcBef>
              <a:buClr>
                <a:schemeClr val="lt1"/>
              </a:buClr>
              <a:defRPr>
                <a:solidFill>
                  <a:schemeClr val="lt1"/>
                </a:solidFill>
              </a:defRPr>
            </a:lvl6pPr>
            <a:lvl7pPr lvl="6" algn="ctr">
              <a:spcBef>
                <a:spcPts val="0"/>
              </a:spcBef>
              <a:buClr>
                <a:schemeClr val="lt1"/>
              </a:buClr>
              <a:defRPr>
                <a:solidFill>
                  <a:schemeClr val="lt1"/>
                </a:solidFill>
              </a:defRPr>
            </a:lvl7pPr>
            <a:lvl8pPr lvl="7" algn="ctr">
              <a:spcBef>
                <a:spcPts val="0"/>
              </a:spcBef>
              <a:buClr>
                <a:schemeClr val="lt1"/>
              </a:buClr>
              <a:defRPr>
                <a:solidFill>
                  <a:schemeClr val="lt1"/>
                </a:solidFill>
              </a:defRPr>
            </a:lvl8pPr>
            <a:lvl9pPr lvl="8" algn="ctr">
              <a:spcBef>
                <a:spcPts val="0"/>
              </a:spcBef>
              <a:buClr>
                <a:schemeClr val="lt1"/>
              </a:buClr>
              <a:defRPr>
                <a:solidFill>
                  <a:schemeClr val="lt1"/>
                </a:solidFill>
              </a:defRPr>
            </a:lvl9pPr>
          </a:lstStyle>
          <a:p>
            <a:endParaRPr/>
          </a:p>
        </p:txBody>
      </p:sp>
      <p:sp>
        <p:nvSpPr>
          <p:cNvPr id="270" name="Shape 270"/>
          <p:cNvSpPr txBox="1">
            <a:spLocks noGrp="1"/>
          </p:cNvSpPr>
          <p:nvPr>
            <p:ph type="sldNum" idx="12"/>
          </p:nvPr>
        </p:nvSpPr>
        <p:spPr>
          <a:xfrm>
            <a:off x="8451046" y="4736976"/>
            <a:ext cx="548700" cy="393600"/>
          </a:xfrm>
          <a:prstGeom prst="rect">
            <a:avLst/>
          </a:prstGeom>
        </p:spPr>
        <p:txBody>
          <a:bodyPr wrap="square" lIns="91425" tIns="91425" rIns="91425" bIns="91425" anchor="ctr" anchorCtr="0">
            <a:noAutofit/>
          </a:bodyPr>
          <a:lstStyle/>
          <a:p>
            <a:pPr lvl="0">
              <a:spcBef>
                <a:spcPts val="0"/>
              </a:spcBef>
              <a:buNone/>
            </a:pPr>
            <a:fld id="{00000000-1234-1234-1234-123412341234}" type="slidenum">
              <a:rPr lang="tr">
                <a:solidFill>
                  <a:schemeClr val="lt1"/>
                </a:solidFill>
              </a:rPr>
              <a:pPr lvl="0">
                <a:spcBef>
                  <a:spcPts val="0"/>
                </a:spcBef>
                <a:buNone/>
              </a:pPr>
              <a:t>‹#›</a:t>
            </a:fld>
            <a:endParaRPr lang="tr">
              <a:solidFill>
                <a:schemeClr val="lt1"/>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271"/>
        <p:cNvGrpSpPr/>
        <p:nvPr/>
      </p:nvGrpSpPr>
      <p:grpSpPr>
        <a:xfrm>
          <a:off x="0" y="0"/>
          <a:ext cx="0" cy="0"/>
          <a:chOff x="0" y="0"/>
          <a:chExt cx="0" cy="0"/>
        </a:xfrm>
      </p:grpSpPr>
      <p:sp>
        <p:nvSpPr>
          <p:cNvPr id="272" name="Shape 272"/>
          <p:cNvSpPr txBox="1">
            <a:spLocks noGrp="1"/>
          </p:cNvSpPr>
          <p:nvPr>
            <p:ph type="sldNum" idx="12"/>
          </p:nvPr>
        </p:nvSpPr>
        <p:spPr>
          <a:xfrm>
            <a:off x="8451046" y="4736976"/>
            <a:ext cx="548700" cy="393600"/>
          </a:xfrm>
          <a:prstGeom prst="rect">
            <a:avLst/>
          </a:prstGeom>
        </p:spPr>
        <p:txBody>
          <a:bodyPr wrap="square" lIns="91425" tIns="91425" rIns="91425" bIns="91425" anchor="ctr" anchorCtr="0">
            <a:noAutofit/>
          </a:bodyPr>
          <a:lstStyle/>
          <a:p>
            <a:pPr lvl="0">
              <a:spcBef>
                <a:spcPts val="0"/>
              </a:spcBef>
              <a:buNone/>
            </a:pPr>
            <a:fld id="{00000000-1234-1234-1234-123412341234}" type="slidenum">
              <a:rPr lang="tr"/>
              <a:pPr lvl="0">
                <a:spcBef>
                  <a:spcPts val="0"/>
                </a:spcBef>
                <a:buNone/>
              </a:pPr>
              <a:t>‹#›</a:t>
            </a:fld>
            <a:endParaRPr lang="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cSld name="Section header">
    <p:bg>
      <p:bgPr>
        <a:solidFill>
          <a:schemeClr val="dk1"/>
        </a:solidFill>
        <a:effectLst/>
      </p:bgPr>
    </p:bg>
    <p:spTree>
      <p:nvGrpSpPr>
        <p:cNvPr id="1" name="Shape 49"/>
        <p:cNvGrpSpPr/>
        <p:nvPr/>
      </p:nvGrpSpPr>
      <p:grpSpPr>
        <a:xfrm>
          <a:off x="0" y="0"/>
          <a:ext cx="0" cy="0"/>
          <a:chOff x="0" y="0"/>
          <a:chExt cx="0" cy="0"/>
        </a:xfrm>
      </p:grpSpPr>
      <p:grpSp>
        <p:nvGrpSpPr>
          <p:cNvPr id="50" name="Shape 50"/>
          <p:cNvGrpSpPr/>
          <p:nvPr/>
        </p:nvGrpSpPr>
        <p:grpSpPr>
          <a:xfrm>
            <a:off x="146769" y="3406"/>
            <a:ext cx="1233215" cy="1384535"/>
            <a:chOff x="146769" y="3406"/>
            <a:chExt cx="1233215" cy="1384535"/>
          </a:xfrm>
        </p:grpSpPr>
        <p:grpSp>
          <p:nvGrpSpPr>
            <p:cNvPr id="51" name="Shape 51"/>
            <p:cNvGrpSpPr/>
            <p:nvPr/>
          </p:nvGrpSpPr>
          <p:grpSpPr>
            <a:xfrm>
              <a:off x="1063183" y="3406"/>
              <a:ext cx="316800" cy="688513"/>
              <a:chOff x="1063183" y="3406"/>
              <a:chExt cx="316800" cy="688513"/>
            </a:xfrm>
          </p:grpSpPr>
          <p:sp>
            <p:nvSpPr>
              <p:cNvPr id="52" name="Shape 52"/>
              <p:cNvSpPr/>
              <p:nvPr/>
            </p:nvSpPr>
            <p:spPr>
              <a:xfrm rot="10800000">
                <a:off x="1063183" y="3419"/>
                <a:ext cx="316800" cy="6885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53" name="Shape 53"/>
              <p:cNvSpPr/>
              <p:nvPr/>
            </p:nvSpPr>
            <p:spPr>
              <a:xfrm rot="10800000">
                <a:off x="1063183" y="3406"/>
                <a:ext cx="316800" cy="3405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grpSp>
        <p:grpSp>
          <p:nvGrpSpPr>
            <p:cNvPr id="54" name="Shape 54"/>
            <p:cNvGrpSpPr/>
            <p:nvPr/>
          </p:nvGrpSpPr>
          <p:grpSpPr>
            <a:xfrm>
              <a:off x="604976" y="3406"/>
              <a:ext cx="316800" cy="1036524"/>
              <a:chOff x="604976" y="3406"/>
              <a:chExt cx="316800" cy="1036524"/>
            </a:xfrm>
          </p:grpSpPr>
          <p:sp>
            <p:nvSpPr>
              <p:cNvPr id="55" name="Shape 55"/>
              <p:cNvSpPr/>
              <p:nvPr/>
            </p:nvSpPr>
            <p:spPr>
              <a:xfrm rot="10800000">
                <a:off x="604976" y="3419"/>
                <a:ext cx="316800" cy="6885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56" name="Shape 56"/>
              <p:cNvSpPr/>
              <p:nvPr/>
            </p:nvSpPr>
            <p:spPr>
              <a:xfrm rot="10800000">
                <a:off x="604976" y="3430"/>
                <a:ext cx="316800" cy="10365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57" name="Shape 57"/>
              <p:cNvSpPr/>
              <p:nvPr/>
            </p:nvSpPr>
            <p:spPr>
              <a:xfrm rot="10800000">
                <a:off x="604976" y="3406"/>
                <a:ext cx="316800" cy="3405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grpSp>
        <p:grpSp>
          <p:nvGrpSpPr>
            <p:cNvPr id="58" name="Shape 58"/>
            <p:cNvGrpSpPr/>
            <p:nvPr/>
          </p:nvGrpSpPr>
          <p:grpSpPr>
            <a:xfrm>
              <a:off x="146769" y="3406"/>
              <a:ext cx="316800" cy="1384535"/>
              <a:chOff x="146769" y="3406"/>
              <a:chExt cx="316800" cy="1384535"/>
            </a:xfrm>
          </p:grpSpPr>
          <p:sp>
            <p:nvSpPr>
              <p:cNvPr id="59" name="Shape 59"/>
              <p:cNvSpPr/>
              <p:nvPr/>
            </p:nvSpPr>
            <p:spPr>
              <a:xfrm rot="10800000">
                <a:off x="146769" y="3419"/>
                <a:ext cx="316800" cy="6885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60" name="Shape 60"/>
              <p:cNvSpPr/>
              <p:nvPr/>
            </p:nvSpPr>
            <p:spPr>
              <a:xfrm rot="10800000">
                <a:off x="146769" y="3441"/>
                <a:ext cx="316800" cy="13845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61" name="Shape 61"/>
              <p:cNvSpPr/>
              <p:nvPr/>
            </p:nvSpPr>
            <p:spPr>
              <a:xfrm rot="10800000">
                <a:off x="146769" y="3430"/>
                <a:ext cx="316800" cy="10365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62" name="Shape 62"/>
              <p:cNvSpPr/>
              <p:nvPr/>
            </p:nvSpPr>
            <p:spPr>
              <a:xfrm rot="10800000">
                <a:off x="146769" y="3406"/>
                <a:ext cx="316800" cy="3405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grpSp>
      </p:grpSp>
      <p:grpSp>
        <p:nvGrpSpPr>
          <p:cNvPr id="63" name="Shape 63"/>
          <p:cNvGrpSpPr/>
          <p:nvPr/>
        </p:nvGrpSpPr>
        <p:grpSpPr>
          <a:xfrm>
            <a:off x="6775084" y="2904008"/>
            <a:ext cx="2186148" cy="2239500"/>
            <a:chOff x="6775084" y="2904008"/>
            <a:chExt cx="2186148" cy="2239500"/>
          </a:xfrm>
        </p:grpSpPr>
        <p:grpSp>
          <p:nvGrpSpPr>
            <p:cNvPr id="64" name="Shape 64"/>
            <p:cNvGrpSpPr/>
            <p:nvPr/>
          </p:nvGrpSpPr>
          <p:grpSpPr>
            <a:xfrm>
              <a:off x="6775084" y="4253708"/>
              <a:ext cx="409500" cy="889800"/>
              <a:chOff x="6775084" y="4253708"/>
              <a:chExt cx="409500" cy="889800"/>
            </a:xfrm>
          </p:grpSpPr>
          <p:sp>
            <p:nvSpPr>
              <p:cNvPr id="65" name="Shape 65"/>
              <p:cNvSpPr/>
              <p:nvPr/>
            </p:nvSpPr>
            <p:spPr>
              <a:xfrm>
                <a:off x="6775084" y="4253708"/>
                <a:ext cx="409500" cy="8898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66" name="Shape 66"/>
              <p:cNvSpPr/>
              <p:nvPr/>
            </p:nvSpPr>
            <p:spPr>
              <a:xfrm>
                <a:off x="6775084" y="4703408"/>
                <a:ext cx="409500" cy="4401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grpSp>
        <p:grpSp>
          <p:nvGrpSpPr>
            <p:cNvPr id="67" name="Shape 67"/>
            <p:cNvGrpSpPr/>
            <p:nvPr/>
          </p:nvGrpSpPr>
          <p:grpSpPr>
            <a:xfrm>
              <a:off x="7367299" y="3804008"/>
              <a:ext cx="409500" cy="1339500"/>
              <a:chOff x="7367299" y="3804008"/>
              <a:chExt cx="409500" cy="1339500"/>
            </a:xfrm>
          </p:grpSpPr>
          <p:sp>
            <p:nvSpPr>
              <p:cNvPr id="68" name="Shape 68"/>
              <p:cNvSpPr/>
              <p:nvPr/>
            </p:nvSpPr>
            <p:spPr>
              <a:xfrm>
                <a:off x="7367299" y="4253708"/>
                <a:ext cx="409500" cy="8898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69" name="Shape 69"/>
              <p:cNvSpPr/>
              <p:nvPr/>
            </p:nvSpPr>
            <p:spPr>
              <a:xfrm>
                <a:off x="7367299" y="3804008"/>
                <a:ext cx="409500" cy="13395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70" name="Shape 70"/>
              <p:cNvSpPr/>
              <p:nvPr/>
            </p:nvSpPr>
            <p:spPr>
              <a:xfrm>
                <a:off x="7367299" y="4703408"/>
                <a:ext cx="409500" cy="4401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grpSp>
        <p:grpSp>
          <p:nvGrpSpPr>
            <p:cNvPr id="71" name="Shape 71"/>
            <p:cNvGrpSpPr/>
            <p:nvPr/>
          </p:nvGrpSpPr>
          <p:grpSpPr>
            <a:xfrm>
              <a:off x="7959516" y="3354008"/>
              <a:ext cx="409500" cy="1789500"/>
              <a:chOff x="7959516" y="3354008"/>
              <a:chExt cx="409500" cy="1789500"/>
            </a:xfrm>
          </p:grpSpPr>
          <p:sp>
            <p:nvSpPr>
              <p:cNvPr id="72" name="Shape 72"/>
              <p:cNvSpPr/>
              <p:nvPr/>
            </p:nvSpPr>
            <p:spPr>
              <a:xfrm>
                <a:off x="7959516" y="4253708"/>
                <a:ext cx="409500" cy="8898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73" name="Shape 73"/>
              <p:cNvSpPr/>
              <p:nvPr/>
            </p:nvSpPr>
            <p:spPr>
              <a:xfrm>
                <a:off x="7959516" y="3354008"/>
                <a:ext cx="409500" cy="17895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74" name="Shape 74"/>
              <p:cNvSpPr/>
              <p:nvPr/>
            </p:nvSpPr>
            <p:spPr>
              <a:xfrm>
                <a:off x="7959516" y="3804008"/>
                <a:ext cx="409500" cy="13395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75" name="Shape 75"/>
              <p:cNvSpPr/>
              <p:nvPr/>
            </p:nvSpPr>
            <p:spPr>
              <a:xfrm>
                <a:off x="7959516" y="4703408"/>
                <a:ext cx="409500" cy="4401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grpSp>
        <p:grpSp>
          <p:nvGrpSpPr>
            <p:cNvPr id="76" name="Shape 76"/>
            <p:cNvGrpSpPr/>
            <p:nvPr/>
          </p:nvGrpSpPr>
          <p:grpSpPr>
            <a:xfrm>
              <a:off x="8551731" y="2904008"/>
              <a:ext cx="409500" cy="2239500"/>
              <a:chOff x="8551731" y="2904008"/>
              <a:chExt cx="409500" cy="2239500"/>
            </a:xfrm>
          </p:grpSpPr>
          <p:sp>
            <p:nvSpPr>
              <p:cNvPr id="77" name="Shape 77"/>
              <p:cNvSpPr/>
              <p:nvPr/>
            </p:nvSpPr>
            <p:spPr>
              <a:xfrm>
                <a:off x="8551731" y="4253708"/>
                <a:ext cx="409500" cy="8898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78" name="Shape 78"/>
              <p:cNvSpPr/>
              <p:nvPr/>
            </p:nvSpPr>
            <p:spPr>
              <a:xfrm>
                <a:off x="8551731" y="3354008"/>
                <a:ext cx="409500" cy="17895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79" name="Shape 79"/>
              <p:cNvSpPr/>
              <p:nvPr/>
            </p:nvSpPr>
            <p:spPr>
              <a:xfrm>
                <a:off x="8551731" y="3804008"/>
                <a:ext cx="409500" cy="13395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80" name="Shape 80"/>
              <p:cNvSpPr/>
              <p:nvPr/>
            </p:nvSpPr>
            <p:spPr>
              <a:xfrm>
                <a:off x="8551731" y="2904008"/>
                <a:ext cx="409500" cy="22395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81" name="Shape 81"/>
              <p:cNvSpPr/>
              <p:nvPr/>
            </p:nvSpPr>
            <p:spPr>
              <a:xfrm>
                <a:off x="8551731" y="4703408"/>
                <a:ext cx="409500" cy="440100"/>
              </a:xfrm>
              <a:prstGeom prst="round2SameRect">
                <a:avLst>
                  <a:gd name="adj1" fmla="val 50000"/>
                  <a:gd name="adj2" fmla="val 0"/>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grpSp>
      </p:grpSp>
      <p:sp>
        <p:nvSpPr>
          <p:cNvPr id="82" name="Shape 82"/>
          <p:cNvSpPr txBox="1">
            <a:spLocks noGrp="1"/>
          </p:cNvSpPr>
          <p:nvPr>
            <p:ph type="title"/>
          </p:nvPr>
        </p:nvSpPr>
        <p:spPr>
          <a:xfrm>
            <a:off x="824000" y="1613825"/>
            <a:ext cx="5857800" cy="1872900"/>
          </a:xfrm>
          <a:prstGeom prst="rect">
            <a:avLst/>
          </a:prstGeom>
        </p:spPr>
        <p:txBody>
          <a:bodyPr wrap="square" lIns="91425" tIns="91425" rIns="91425" bIns="91425" anchor="ctr" anchorCtr="0"/>
          <a:lstStyle>
            <a:lvl1pPr lvl="0">
              <a:spcBef>
                <a:spcPts val="0"/>
              </a:spcBef>
              <a:buClr>
                <a:schemeClr val="lt1"/>
              </a:buClr>
              <a:buSzPct val="100000"/>
              <a:defRPr sz="3600">
                <a:solidFill>
                  <a:schemeClr val="lt1"/>
                </a:solidFill>
              </a:defRPr>
            </a:lvl1pPr>
            <a:lvl2pPr lvl="1">
              <a:spcBef>
                <a:spcPts val="0"/>
              </a:spcBef>
              <a:buClr>
                <a:schemeClr val="lt1"/>
              </a:buClr>
              <a:buSzPct val="100000"/>
              <a:defRPr sz="3600">
                <a:solidFill>
                  <a:schemeClr val="lt1"/>
                </a:solidFill>
              </a:defRPr>
            </a:lvl2pPr>
            <a:lvl3pPr lvl="2">
              <a:spcBef>
                <a:spcPts val="0"/>
              </a:spcBef>
              <a:buClr>
                <a:schemeClr val="lt1"/>
              </a:buClr>
              <a:buSzPct val="100000"/>
              <a:defRPr sz="3600">
                <a:solidFill>
                  <a:schemeClr val="lt1"/>
                </a:solidFill>
              </a:defRPr>
            </a:lvl3pPr>
            <a:lvl4pPr lvl="3">
              <a:spcBef>
                <a:spcPts val="0"/>
              </a:spcBef>
              <a:buClr>
                <a:schemeClr val="lt1"/>
              </a:buClr>
              <a:buSzPct val="100000"/>
              <a:defRPr sz="3600">
                <a:solidFill>
                  <a:schemeClr val="lt1"/>
                </a:solidFill>
              </a:defRPr>
            </a:lvl4pPr>
            <a:lvl5pPr lvl="4">
              <a:spcBef>
                <a:spcPts val="0"/>
              </a:spcBef>
              <a:buClr>
                <a:schemeClr val="lt1"/>
              </a:buClr>
              <a:buSzPct val="100000"/>
              <a:defRPr sz="3600">
                <a:solidFill>
                  <a:schemeClr val="lt1"/>
                </a:solidFill>
              </a:defRPr>
            </a:lvl5pPr>
            <a:lvl6pPr lvl="5">
              <a:spcBef>
                <a:spcPts val="0"/>
              </a:spcBef>
              <a:buClr>
                <a:schemeClr val="lt1"/>
              </a:buClr>
              <a:buSzPct val="100000"/>
              <a:defRPr sz="3600">
                <a:solidFill>
                  <a:schemeClr val="lt1"/>
                </a:solidFill>
              </a:defRPr>
            </a:lvl6pPr>
            <a:lvl7pPr lvl="6">
              <a:spcBef>
                <a:spcPts val="0"/>
              </a:spcBef>
              <a:buClr>
                <a:schemeClr val="lt1"/>
              </a:buClr>
              <a:buSzPct val="100000"/>
              <a:defRPr sz="3600">
                <a:solidFill>
                  <a:schemeClr val="lt1"/>
                </a:solidFill>
              </a:defRPr>
            </a:lvl7pPr>
            <a:lvl8pPr lvl="7">
              <a:spcBef>
                <a:spcPts val="0"/>
              </a:spcBef>
              <a:buClr>
                <a:schemeClr val="lt1"/>
              </a:buClr>
              <a:buSzPct val="100000"/>
              <a:defRPr sz="3600">
                <a:solidFill>
                  <a:schemeClr val="lt1"/>
                </a:solidFill>
              </a:defRPr>
            </a:lvl8pPr>
            <a:lvl9pPr lvl="8">
              <a:spcBef>
                <a:spcPts val="0"/>
              </a:spcBef>
              <a:buClr>
                <a:schemeClr val="lt1"/>
              </a:buClr>
              <a:buSzPct val="100000"/>
              <a:defRPr sz="3600">
                <a:solidFill>
                  <a:schemeClr val="lt1"/>
                </a:solidFill>
              </a:defRPr>
            </a:lvl9pPr>
          </a:lstStyle>
          <a:p>
            <a:endParaRPr/>
          </a:p>
        </p:txBody>
      </p:sp>
      <p:sp>
        <p:nvSpPr>
          <p:cNvPr id="83" name="Shape 83"/>
          <p:cNvSpPr txBox="1">
            <a:spLocks noGrp="1"/>
          </p:cNvSpPr>
          <p:nvPr>
            <p:ph type="sldNum" idx="12"/>
          </p:nvPr>
        </p:nvSpPr>
        <p:spPr>
          <a:xfrm>
            <a:off x="8451046" y="4736976"/>
            <a:ext cx="548700" cy="393600"/>
          </a:xfrm>
          <a:prstGeom prst="rect">
            <a:avLst/>
          </a:prstGeom>
        </p:spPr>
        <p:txBody>
          <a:bodyPr wrap="square" lIns="91425" tIns="91425" rIns="91425" bIns="91425" anchor="ctr" anchorCtr="0">
            <a:noAutofit/>
          </a:bodyPr>
          <a:lstStyle/>
          <a:p>
            <a:pPr lvl="0">
              <a:spcBef>
                <a:spcPts val="0"/>
              </a:spcBef>
              <a:buNone/>
            </a:pPr>
            <a:fld id="{00000000-1234-1234-1234-123412341234}" type="slidenum">
              <a:rPr lang="tr">
                <a:solidFill>
                  <a:schemeClr val="lt1"/>
                </a:solidFill>
              </a:rPr>
              <a:pPr lvl="0">
                <a:spcBef>
                  <a:spcPts val="0"/>
                </a:spcBef>
                <a:buNone/>
              </a:pPr>
              <a:t>‹#›</a:t>
            </a:fld>
            <a:endParaRPr lang="tr">
              <a:solidFill>
                <a:schemeClr val="lt1"/>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84"/>
        <p:cNvGrpSpPr/>
        <p:nvPr/>
      </p:nvGrpSpPr>
      <p:grpSpPr>
        <a:xfrm>
          <a:off x="0" y="0"/>
          <a:ext cx="0" cy="0"/>
          <a:chOff x="0" y="0"/>
          <a:chExt cx="0" cy="0"/>
        </a:xfrm>
      </p:grpSpPr>
      <p:grpSp>
        <p:nvGrpSpPr>
          <p:cNvPr id="85" name="Shape 85"/>
          <p:cNvGrpSpPr/>
          <p:nvPr/>
        </p:nvGrpSpPr>
        <p:grpSpPr>
          <a:xfrm>
            <a:off x="625966" y="299376"/>
            <a:ext cx="999312" cy="999312"/>
            <a:chOff x="348199" y="179450"/>
            <a:chExt cx="1116300" cy="1116300"/>
          </a:xfrm>
        </p:grpSpPr>
        <p:sp>
          <p:nvSpPr>
            <p:cNvPr id="86" name="Shape 86"/>
            <p:cNvSpPr/>
            <p:nvPr/>
          </p:nvSpPr>
          <p:spPr>
            <a:xfrm rot="-5400000">
              <a:off x="574557" y="405788"/>
              <a:ext cx="663600" cy="663600"/>
            </a:xfrm>
            <a:prstGeom prst="pie">
              <a:avLst>
                <a:gd name="adj1" fmla="val 10792838"/>
                <a:gd name="adj2" fmla="val 16200000"/>
              </a:avLst>
            </a:prstGeom>
            <a:solidFill>
              <a:schemeClr val="dk2">
                <a:alpha val="12549"/>
              </a:schemeClr>
            </a:solidFill>
            <a:ln>
              <a:noFill/>
            </a:ln>
          </p:spPr>
          <p:txBody>
            <a:bodyPr wrap="square" lIns="91425" tIns="91425" rIns="91425" bIns="91425" anchor="ctr" anchorCtr="0">
              <a:noAutofit/>
            </a:bodyPr>
            <a:lstStyle/>
            <a:p>
              <a:pPr lvl="0">
                <a:spcBef>
                  <a:spcPts val="0"/>
                </a:spcBef>
                <a:buNone/>
              </a:pPr>
              <a:endParaRPr/>
            </a:p>
          </p:txBody>
        </p:sp>
        <p:sp>
          <p:nvSpPr>
            <p:cNvPr id="87" name="Shape 87"/>
            <p:cNvSpPr/>
            <p:nvPr/>
          </p:nvSpPr>
          <p:spPr>
            <a:xfrm rot="-5400000">
              <a:off x="348199" y="179450"/>
              <a:ext cx="1116300" cy="1116300"/>
            </a:xfrm>
            <a:prstGeom prst="pie">
              <a:avLst>
                <a:gd name="adj1" fmla="val 10792838"/>
                <a:gd name="adj2" fmla="val 16200000"/>
              </a:avLst>
            </a:prstGeom>
            <a:solidFill>
              <a:schemeClr val="dk2">
                <a:alpha val="12549"/>
              </a:schemeClr>
            </a:solidFill>
            <a:ln>
              <a:noFill/>
            </a:ln>
          </p:spPr>
          <p:txBody>
            <a:bodyPr wrap="square" lIns="91425" tIns="91425" rIns="91425" bIns="91425" anchor="ctr" anchorCtr="0">
              <a:noAutofit/>
            </a:bodyPr>
            <a:lstStyle/>
            <a:p>
              <a:pPr lvl="0">
                <a:spcBef>
                  <a:spcPts val="0"/>
                </a:spcBef>
                <a:buNone/>
              </a:pPr>
              <a:endParaRPr/>
            </a:p>
          </p:txBody>
        </p:sp>
      </p:grpSp>
      <p:sp>
        <p:nvSpPr>
          <p:cNvPr id="88" name="Shape 88"/>
          <p:cNvSpPr txBox="1">
            <a:spLocks noGrp="1"/>
          </p:cNvSpPr>
          <p:nvPr>
            <p:ph type="title"/>
          </p:nvPr>
        </p:nvSpPr>
        <p:spPr>
          <a:xfrm>
            <a:off x="1303800" y="598575"/>
            <a:ext cx="7030500" cy="999300"/>
          </a:xfrm>
          <a:prstGeom prst="rect">
            <a:avLst/>
          </a:prstGeom>
        </p:spPr>
        <p:txBody>
          <a:bodyPr wrap="square"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89" name="Shape 89"/>
          <p:cNvSpPr txBox="1">
            <a:spLocks noGrp="1"/>
          </p:cNvSpPr>
          <p:nvPr>
            <p:ph type="body" idx="1"/>
          </p:nvPr>
        </p:nvSpPr>
        <p:spPr>
          <a:xfrm>
            <a:off x="1303800" y="1990050"/>
            <a:ext cx="7030500" cy="2541600"/>
          </a:xfrm>
          <a:prstGeom prst="rect">
            <a:avLst/>
          </a:prstGeom>
        </p:spPr>
        <p:txBody>
          <a:bodyPr wrap="square"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90" name="Shape 90"/>
          <p:cNvSpPr txBox="1">
            <a:spLocks noGrp="1"/>
          </p:cNvSpPr>
          <p:nvPr>
            <p:ph type="sldNum" idx="12"/>
          </p:nvPr>
        </p:nvSpPr>
        <p:spPr>
          <a:xfrm>
            <a:off x="8451046" y="4736976"/>
            <a:ext cx="548700" cy="393600"/>
          </a:xfrm>
          <a:prstGeom prst="rect">
            <a:avLst/>
          </a:prstGeom>
        </p:spPr>
        <p:txBody>
          <a:bodyPr wrap="square" lIns="91425" tIns="91425" rIns="91425" bIns="91425" anchor="ctr" anchorCtr="0">
            <a:noAutofit/>
          </a:bodyPr>
          <a:lstStyle/>
          <a:p>
            <a:pPr lvl="0">
              <a:spcBef>
                <a:spcPts val="0"/>
              </a:spcBef>
              <a:buNone/>
            </a:pPr>
            <a:fld id="{00000000-1234-1234-1234-123412341234}" type="slidenum">
              <a:rPr lang="tr"/>
              <a:pPr lvl="0">
                <a:spcBef>
                  <a:spcPts val="0"/>
                </a:spcBef>
                <a:buNone/>
              </a:pPr>
              <a:t>‹#›</a:t>
            </a:fld>
            <a:endParaRPr lang="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91"/>
        <p:cNvGrpSpPr/>
        <p:nvPr/>
      </p:nvGrpSpPr>
      <p:grpSpPr>
        <a:xfrm>
          <a:off x="0" y="0"/>
          <a:ext cx="0" cy="0"/>
          <a:chOff x="0" y="0"/>
          <a:chExt cx="0" cy="0"/>
        </a:xfrm>
      </p:grpSpPr>
      <p:grpSp>
        <p:nvGrpSpPr>
          <p:cNvPr id="92" name="Shape 92"/>
          <p:cNvGrpSpPr/>
          <p:nvPr/>
        </p:nvGrpSpPr>
        <p:grpSpPr>
          <a:xfrm>
            <a:off x="625966" y="299376"/>
            <a:ext cx="999312" cy="999312"/>
            <a:chOff x="348199" y="179450"/>
            <a:chExt cx="1116300" cy="1116300"/>
          </a:xfrm>
        </p:grpSpPr>
        <p:sp>
          <p:nvSpPr>
            <p:cNvPr id="93" name="Shape 93"/>
            <p:cNvSpPr/>
            <p:nvPr/>
          </p:nvSpPr>
          <p:spPr>
            <a:xfrm rot="-5400000">
              <a:off x="574557" y="405788"/>
              <a:ext cx="663600" cy="663600"/>
            </a:xfrm>
            <a:prstGeom prst="pie">
              <a:avLst>
                <a:gd name="adj1" fmla="val 10792838"/>
                <a:gd name="adj2" fmla="val 16200000"/>
              </a:avLst>
            </a:prstGeom>
            <a:solidFill>
              <a:schemeClr val="dk2">
                <a:alpha val="12549"/>
              </a:schemeClr>
            </a:solidFill>
            <a:ln>
              <a:noFill/>
            </a:ln>
          </p:spPr>
          <p:txBody>
            <a:bodyPr wrap="square" lIns="91425" tIns="91425" rIns="91425" bIns="91425" anchor="ctr" anchorCtr="0">
              <a:noAutofit/>
            </a:bodyPr>
            <a:lstStyle/>
            <a:p>
              <a:pPr lvl="0">
                <a:spcBef>
                  <a:spcPts val="0"/>
                </a:spcBef>
                <a:buNone/>
              </a:pPr>
              <a:endParaRPr/>
            </a:p>
          </p:txBody>
        </p:sp>
        <p:sp>
          <p:nvSpPr>
            <p:cNvPr id="94" name="Shape 94"/>
            <p:cNvSpPr/>
            <p:nvPr/>
          </p:nvSpPr>
          <p:spPr>
            <a:xfrm rot="-5400000">
              <a:off x="348199" y="179450"/>
              <a:ext cx="1116300" cy="1116300"/>
            </a:xfrm>
            <a:prstGeom prst="pie">
              <a:avLst>
                <a:gd name="adj1" fmla="val 10792838"/>
                <a:gd name="adj2" fmla="val 16200000"/>
              </a:avLst>
            </a:prstGeom>
            <a:solidFill>
              <a:schemeClr val="dk2">
                <a:alpha val="12549"/>
              </a:schemeClr>
            </a:solidFill>
            <a:ln>
              <a:noFill/>
            </a:ln>
          </p:spPr>
          <p:txBody>
            <a:bodyPr wrap="square" lIns="91425" tIns="91425" rIns="91425" bIns="91425" anchor="ctr" anchorCtr="0">
              <a:noAutofit/>
            </a:bodyPr>
            <a:lstStyle/>
            <a:p>
              <a:pPr lvl="0">
                <a:spcBef>
                  <a:spcPts val="0"/>
                </a:spcBef>
                <a:buNone/>
              </a:pPr>
              <a:endParaRPr/>
            </a:p>
          </p:txBody>
        </p:sp>
      </p:grpSp>
      <p:sp>
        <p:nvSpPr>
          <p:cNvPr id="95" name="Shape 95"/>
          <p:cNvSpPr txBox="1">
            <a:spLocks noGrp="1"/>
          </p:cNvSpPr>
          <p:nvPr>
            <p:ph type="title"/>
          </p:nvPr>
        </p:nvSpPr>
        <p:spPr>
          <a:xfrm>
            <a:off x="1303800" y="598575"/>
            <a:ext cx="7030500" cy="999300"/>
          </a:xfrm>
          <a:prstGeom prst="rect">
            <a:avLst/>
          </a:prstGeom>
        </p:spPr>
        <p:txBody>
          <a:bodyPr wrap="square"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96" name="Shape 96"/>
          <p:cNvSpPr txBox="1">
            <a:spLocks noGrp="1"/>
          </p:cNvSpPr>
          <p:nvPr>
            <p:ph type="body" idx="1"/>
          </p:nvPr>
        </p:nvSpPr>
        <p:spPr>
          <a:xfrm>
            <a:off x="1303800" y="1990050"/>
            <a:ext cx="3430500" cy="2541600"/>
          </a:xfrm>
          <a:prstGeom prst="rect">
            <a:avLst/>
          </a:prstGeom>
        </p:spPr>
        <p:txBody>
          <a:bodyPr wrap="square"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97" name="Shape 97"/>
          <p:cNvSpPr txBox="1">
            <a:spLocks noGrp="1"/>
          </p:cNvSpPr>
          <p:nvPr>
            <p:ph type="body" idx="2"/>
          </p:nvPr>
        </p:nvSpPr>
        <p:spPr>
          <a:xfrm>
            <a:off x="4903650" y="1990050"/>
            <a:ext cx="3430500" cy="2541600"/>
          </a:xfrm>
          <a:prstGeom prst="rect">
            <a:avLst/>
          </a:prstGeom>
        </p:spPr>
        <p:txBody>
          <a:bodyPr wrap="square"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98" name="Shape 98"/>
          <p:cNvSpPr txBox="1">
            <a:spLocks noGrp="1"/>
          </p:cNvSpPr>
          <p:nvPr>
            <p:ph type="sldNum" idx="12"/>
          </p:nvPr>
        </p:nvSpPr>
        <p:spPr>
          <a:xfrm>
            <a:off x="8451046" y="4736976"/>
            <a:ext cx="548700" cy="393600"/>
          </a:xfrm>
          <a:prstGeom prst="rect">
            <a:avLst/>
          </a:prstGeom>
        </p:spPr>
        <p:txBody>
          <a:bodyPr wrap="square" lIns="91425" tIns="91425" rIns="91425" bIns="91425" anchor="ctr" anchorCtr="0">
            <a:noAutofit/>
          </a:bodyPr>
          <a:lstStyle/>
          <a:p>
            <a:pPr lvl="0">
              <a:spcBef>
                <a:spcPts val="0"/>
              </a:spcBef>
              <a:buNone/>
            </a:pPr>
            <a:fld id="{00000000-1234-1234-1234-123412341234}" type="slidenum">
              <a:rPr lang="tr"/>
              <a:pPr lvl="0">
                <a:spcBef>
                  <a:spcPts val="0"/>
                </a:spcBef>
                <a:buNone/>
              </a:pPr>
              <a:t>‹#›</a:t>
            </a:fld>
            <a:endParaRPr lang="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99"/>
        <p:cNvGrpSpPr/>
        <p:nvPr/>
      </p:nvGrpSpPr>
      <p:grpSpPr>
        <a:xfrm>
          <a:off x="0" y="0"/>
          <a:ext cx="0" cy="0"/>
          <a:chOff x="0" y="0"/>
          <a:chExt cx="0" cy="0"/>
        </a:xfrm>
      </p:grpSpPr>
      <p:grpSp>
        <p:nvGrpSpPr>
          <p:cNvPr id="100" name="Shape 100"/>
          <p:cNvGrpSpPr/>
          <p:nvPr/>
        </p:nvGrpSpPr>
        <p:grpSpPr>
          <a:xfrm>
            <a:off x="625966" y="299376"/>
            <a:ext cx="999312" cy="999312"/>
            <a:chOff x="348199" y="179450"/>
            <a:chExt cx="1116300" cy="1116300"/>
          </a:xfrm>
        </p:grpSpPr>
        <p:sp>
          <p:nvSpPr>
            <p:cNvPr id="101" name="Shape 101"/>
            <p:cNvSpPr/>
            <p:nvPr/>
          </p:nvSpPr>
          <p:spPr>
            <a:xfrm rot="-5400000">
              <a:off x="574557" y="405788"/>
              <a:ext cx="663600" cy="663600"/>
            </a:xfrm>
            <a:prstGeom prst="pie">
              <a:avLst>
                <a:gd name="adj1" fmla="val 10792838"/>
                <a:gd name="adj2" fmla="val 16200000"/>
              </a:avLst>
            </a:prstGeom>
            <a:solidFill>
              <a:schemeClr val="dk2">
                <a:alpha val="12549"/>
              </a:schemeClr>
            </a:solidFill>
            <a:ln>
              <a:noFill/>
            </a:ln>
          </p:spPr>
          <p:txBody>
            <a:bodyPr wrap="square" lIns="91425" tIns="91425" rIns="91425" bIns="91425" anchor="ctr" anchorCtr="0">
              <a:noAutofit/>
            </a:bodyPr>
            <a:lstStyle/>
            <a:p>
              <a:pPr lvl="0">
                <a:spcBef>
                  <a:spcPts val="0"/>
                </a:spcBef>
                <a:buNone/>
              </a:pPr>
              <a:endParaRPr/>
            </a:p>
          </p:txBody>
        </p:sp>
        <p:sp>
          <p:nvSpPr>
            <p:cNvPr id="102" name="Shape 102"/>
            <p:cNvSpPr/>
            <p:nvPr/>
          </p:nvSpPr>
          <p:spPr>
            <a:xfrm rot="-5400000">
              <a:off x="348199" y="179450"/>
              <a:ext cx="1116300" cy="1116300"/>
            </a:xfrm>
            <a:prstGeom prst="pie">
              <a:avLst>
                <a:gd name="adj1" fmla="val 10792838"/>
                <a:gd name="adj2" fmla="val 16200000"/>
              </a:avLst>
            </a:prstGeom>
            <a:solidFill>
              <a:schemeClr val="dk2">
                <a:alpha val="12549"/>
              </a:schemeClr>
            </a:solidFill>
            <a:ln>
              <a:noFill/>
            </a:ln>
          </p:spPr>
          <p:txBody>
            <a:bodyPr wrap="square" lIns="91425" tIns="91425" rIns="91425" bIns="91425" anchor="ctr" anchorCtr="0">
              <a:noAutofit/>
            </a:bodyPr>
            <a:lstStyle/>
            <a:p>
              <a:pPr lvl="0">
                <a:spcBef>
                  <a:spcPts val="0"/>
                </a:spcBef>
                <a:buNone/>
              </a:pPr>
              <a:endParaRPr/>
            </a:p>
          </p:txBody>
        </p:sp>
      </p:grpSp>
      <p:sp>
        <p:nvSpPr>
          <p:cNvPr id="103" name="Shape 103"/>
          <p:cNvSpPr txBox="1">
            <a:spLocks noGrp="1"/>
          </p:cNvSpPr>
          <p:nvPr>
            <p:ph type="title"/>
          </p:nvPr>
        </p:nvSpPr>
        <p:spPr>
          <a:xfrm>
            <a:off x="1303800" y="598575"/>
            <a:ext cx="7030500" cy="999300"/>
          </a:xfrm>
          <a:prstGeom prst="rect">
            <a:avLst/>
          </a:prstGeom>
        </p:spPr>
        <p:txBody>
          <a:bodyPr wrap="square"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04" name="Shape 104"/>
          <p:cNvSpPr txBox="1">
            <a:spLocks noGrp="1"/>
          </p:cNvSpPr>
          <p:nvPr>
            <p:ph type="sldNum" idx="12"/>
          </p:nvPr>
        </p:nvSpPr>
        <p:spPr>
          <a:xfrm>
            <a:off x="8451046" y="4736976"/>
            <a:ext cx="548700" cy="393600"/>
          </a:xfrm>
          <a:prstGeom prst="rect">
            <a:avLst/>
          </a:prstGeom>
        </p:spPr>
        <p:txBody>
          <a:bodyPr wrap="square" lIns="91425" tIns="91425" rIns="91425" bIns="91425" anchor="ctr" anchorCtr="0">
            <a:noAutofit/>
          </a:bodyPr>
          <a:lstStyle/>
          <a:p>
            <a:pPr lvl="0">
              <a:spcBef>
                <a:spcPts val="0"/>
              </a:spcBef>
              <a:buNone/>
            </a:pPr>
            <a:fld id="{00000000-1234-1234-1234-123412341234}" type="slidenum">
              <a:rPr lang="tr"/>
              <a:pPr lvl="0">
                <a:spcBef>
                  <a:spcPts val="0"/>
                </a:spcBef>
                <a:buNone/>
              </a:pPr>
              <a:t>‹#›</a:t>
            </a:fld>
            <a:endParaRPr lang="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One column text">
    <p:spTree>
      <p:nvGrpSpPr>
        <p:cNvPr id="1" name="Shape 105"/>
        <p:cNvGrpSpPr/>
        <p:nvPr/>
      </p:nvGrpSpPr>
      <p:grpSpPr>
        <a:xfrm>
          <a:off x="0" y="0"/>
          <a:ext cx="0" cy="0"/>
          <a:chOff x="0" y="0"/>
          <a:chExt cx="0" cy="0"/>
        </a:xfrm>
      </p:grpSpPr>
      <p:grpSp>
        <p:nvGrpSpPr>
          <p:cNvPr id="106" name="Shape 106"/>
          <p:cNvGrpSpPr/>
          <p:nvPr/>
        </p:nvGrpSpPr>
        <p:grpSpPr>
          <a:xfrm>
            <a:off x="625966" y="299376"/>
            <a:ext cx="999312" cy="999312"/>
            <a:chOff x="348199" y="179450"/>
            <a:chExt cx="1116300" cy="1116300"/>
          </a:xfrm>
        </p:grpSpPr>
        <p:sp>
          <p:nvSpPr>
            <p:cNvPr id="107" name="Shape 107"/>
            <p:cNvSpPr/>
            <p:nvPr/>
          </p:nvSpPr>
          <p:spPr>
            <a:xfrm rot="-5400000">
              <a:off x="574557" y="405788"/>
              <a:ext cx="663600" cy="663600"/>
            </a:xfrm>
            <a:prstGeom prst="pie">
              <a:avLst>
                <a:gd name="adj1" fmla="val 10792838"/>
                <a:gd name="adj2" fmla="val 16200000"/>
              </a:avLst>
            </a:prstGeom>
            <a:solidFill>
              <a:schemeClr val="dk2">
                <a:alpha val="12549"/>
              </a:schemeClr>
            </a:solidFill>
            <a:ln>
              <a:noFill/>
            </a:ln>
          </p:spPr>
          <p:txBody>
            <a:bodyPr wrap="square" lIns="91425" tIns="91425" rIns="91425" bIns="91425" anchor="ctr" anchorCtr="0">
              <a:noAutofit/>
            </a:bodyPr>
            <a:lstStyle/>
            <a:p>
              <a:pPr lvl="0">
                <a:spcBef>
                  <a:spcPts val="0"/>
                </a:spcBef>
                <a:buNone/>
              </a:pPr>
              <a:endParaRPr/>
            </a:p>
          </p:txBody>
        </p:sp>
        <p:sp>
          <p:nvSpPr>
            <p:cNvPr id="108" name="Shape 108"/>
            <p:cNvSpPr/>
            <p:nvPr/>
          </p:nvSpPr>
          <p:spPr>
            <a:xfrm rot="-5400000">
              <a:off x="348199" y="179450"/>
              <a:ext cx="1116300" cy="1116300"/>
            </a:xfrm>
            <a:prstGeom prst="pie">
              <a:avLst>
                <a:gd name="adj1" fmla="val 10792838"/>
                <a:gd name="adj2" fmla="val 16200000"/>
              </a:avLst>
            </a:prstGeom>
            <a:solidFill>
              <a:schemeClr val="dk2">
                <a:alpha val="12549"/>
              </a:schemeClr>
            </a:solidFill>
            <a:ln>
              <a:noFill/>
            </a:ln>
          </p:spPr>
          <p:txBody>
            <a:bodyPr wrap="square" lIns="91425" tIns="91425" rIns="91425" bIns="91425" anchor="ctr" anchorCtr="0">
              <a:noAutofit/>
            </a:bodyPr>
            <a:lstStyle/>
            <a:p>
              <a:pPr lvl="0">
                <a:spcBef>
                  <a:spcPts val="0"/>
                </a:spcBef>
                <a:buNone/>
              </a:pPr>
              <a:endParaRPr/>
            </a:p>
          </p:txBody>
        </p:sp>
      </p:grpSp>
      <p:sp>
        <p:nvSpPr>
          <p:cNvPr id="109" name="Shape 109"/>
          <p:cNvSpPr txBox="1">
            <a:spLocks noGrp="1"/>
          </p:cNvSpPr>
          <p:nvPr>
            <p:ph type="title"/>
          </p:nvPr>
        </p:nvSpPr>
        <p:spPr>
          <a:xfrm>
            <a:off x="1303800" y="598575"/>
            <a:ext cx="3312000" cy="1590000"/>
          </a:xfrm>
          <a:prstGeom prst="rect">
            <a:avLst/>
          </a:prstGeom>
        </p:spPr>
        <p:txBody>
          <a:bodyPr wrap="square"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10" name="Shape 110"/>
          <p:cNvSpPr txBox="1">
            <a:spLocks noGrp="1"/>
          </p:cNvSpPr>
          <p:nvPr>
            <p:ph type="body" idx="1"/>
          </p:nvPr>
        </p:nvSpPr>
        <p:spPr>
          <a:xfrm>
            <a:off x="1303800" y="2309675"/>
            <a:ext cx="3312000" cy="2221800"/>
          </a:xfrm>
          <a:prstGeom prst="rect">
            <a:avLst/>
          </a:prstGeom>
        </p:spPr>
        <p:txBody>
          <a:bodyPr wrap="square"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11" name="Shape 111"/>
          <p:cNvSpPr txBox="1">
            <a:spLocks noGrp="1"/>
          </p:cNvSpPr>
          <p:nvPr>
            <p:ph type="sldNum" idx="12"/>
          </p:nvPr>
        </p:nvSpPr>
        <p:spPr>
          <a:xfrm>
            <a:off x="8451046" y="4736976"/>
            <a:ext cx="548700" cy="393600"/>
          </a:xfrm>
          <a:prstGeom prst="rect">
            <a:avLst/>
          </a:prstGeom>
        </p:spPr>
        <p:txBody>
          <a:bodyPr wrap="square" lIns="91425" tIns="91425" rIns="91425" bIns="91425" anchor="ctr" anchorCtr="0">
            <a:noAutofit/>
          </a:bodyPr>
          <a:lstStyle/>
          <a:p>
            <a:pPr lvl="0">
              <a:spcBef>
                <a:spcPts val="0"/>
              </a:spcBef>
              <a:buNone/>
            </a:pPr>
            <a:fld id="{00000000-1234-1234-1234-123412341234}" type="slidenum">
              <a:rPr lang="tr"/>
              <a:pPr lvl="0">
                <a:spcBef>
                  <a:spcPts val="0"/>
                </a:spcBef>
                <a:buNone/>
              </a:pPr>
              <a:t>‹#›</a:t>
            </a:fld>
            <a:endParaRPr lang="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Main point">
    <p:bg>
      <p:bgPr>
        <a:solidFill>
          <a:schemeClr val="dk1"/>
        </a:solidFill>
        <a:effectLst/>
      </p:bgPr>
    </p:bg>
    <p:spTree>
      <p:nvGrpSpPr>
        <p:cNvPr id="1" name="Shape 112"/>
        <p:cNvGrpSpPr/>
        <p:nvPr/>
      </p:nvGrpSpPr>
      <p:grpSpPr>
        <a:xfrm>
          <a:off x="0" y="0"/>
          <a:ext cx="0" cy="0"/>
          <a:chOff x="0" y="0"/>
          <a:chExt cx="0" cy="0"/>
        </a:xfrm>
      </p:grpSpPr>
      <p:grpSp>
        <p:nvGrpSpPr>
          <p:cNvPr id="113" name="Shape 113"/>
          <p:cNvGrpSpPr/>
          <p:nvPr/>
        </p:nvGrpSpPr>
        <p:grpSpPr>
          <a:xfrm>
            <a:off x="6866714" y="1306"/>
            <a:ext cx="2267451" cy="2601690"/>
            <a:chOff x="6790514" y="1306"/>
            <a:chExt cx="2267451" cy="2601690"/>
          </a:xfrm>
        </p:grpSpPr>
        <p:grpSp>
          <p:nvGrpSpPr>
            <p:cNvPr id="114" name="Shape 114"/>
            <p:cNvGrpSpPr/>
            <p:nvPr/>
          </p:nvGrpSpPr>
          <p:grpSpPr>
            <a:xfrm>
              <a:off x="7067465" y="1306"/>
              <a:ext cx="1990500" cy="1990200"/>
              <a:chOff x="7067465" y="1306"/>
              <a:chExt cx="1990500" cy="1990200"/>
            </a:xfrm>
          </p:grpSpPr>
          <p:sp>
            <p:nvSpPr>
              <p:cNvPr id="115" name="Shape 115"/>
              <p:cNvSpPr/>
              <p:nvPr/>
            </p:nvSpPr>
            <p:spPr>
              <a:xfrm rot="-8648551">
                <a:off x="7594313" y="527721"/>
                <a:ext cx="937226" cy="937226"/>
              </a:xfrm>
              <a:prstGeom prst="ellipse">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116" name="Shape 116"/>
              <p:cNvSpPr/>
              <p:nvPr/>
            </p:nvSpPr>
            <p:spPr>
              <a:xfrm rot="-8648551">
                <a:off x="7594313" y="527721"/>
                <a:ext cx="937226" cy="937226"/>
              </a:xfrm>
              <a:prstGeom prst="pie">
                <a:avLst>
                  <a:gd name="adj1" fmla="val 19376841"/>
                  <a:gd name="adj2" fmla="val 12313574"/>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117" name="Shape 117"/>
              <p:cNvSpPr/>
              <p:nvPr/>
            </p:nvSpPr>
            <p:spPr>
              <a:xfrm rot="-8649154">
                <a:off x="7349891" y="283705"/>
                <a:ext cx="1425647" cy="1425404"/>
              </a:xfrm>
              <a:prstGeom prst="ellipse">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grpSp>
        <p:grpSp>
          <p:nvGrpSpPr>
            <p:cNvPr id="118" name="Shape 118"/>
            <p:cNvGrpSpPr/>
            <p:nvPr/>
          </p:nvGrpSpPr>
          <p:grpSpPr>
            <a:xfrm>
              <a:off x="8207126" y="1807996"/>
              <a:ext cx="795000" cy="795000"/>
              <a:chOff x="8207126" y="1807996"/>
              <a:chExt cx="795000" cy="795000"/>
            </a:xfrm>
          </p:grpSpPr>
          <p:sp>
            <p:nvSpPr>
              <p:cNvPr id="119" name="Shape 119"/>
              <p:cNvSpPr/>
              <p:nvPr/>
            </p:nvSpPr>
            <p:spPr>
              <a:xfrm rot="2152054">
                <a:off x="8319942" y="1920813"/>
                <a:ext cx="569367" cy="569367"/>
              </a:xfrm>
              <a:prstGeom prst="ellipse">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120" name="Shape 120"/>
              <p:cNvSpPr/>
              <p:nvPr/>
            </p:nvSpPr>
            <p:spPr>
              <a:xfrm rot="2150259">
                <a:off x="8408218" y="2008610"/>
                <a:ext cx="393004" cy="393004"/>
              </a:xfrm>
              <a:prstGeom prst="ellipse">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121" name="Shape 121"/>
              <p:cNvSpPr/>
              <p:nvPr/>
            </p:nvSpPr>
            <p:spPr>
              <a:xfrm rot="2150259">
                <a:off x="8408218" y="2008610"/>
                <a:ext cx="393004" cy="393004"/>
              </a:xfrm>
              <a:prstGeom prst="pie">
                <a:avLst>
                  <a:gd name="adj1" fmla="val 5699893"/>
                  <a:gd name="adj2" fmla="val 12313574"/>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grpSp>
        <p:grpSp>
          <p:nvGrpSpPr>
            <p:cNvPr id="122" name="Shape 122"/>
            <p:cNvGrpSpPr/>
            <p:nvPr/>
          </p:nvGrpSpPr>
          <p:grpSpPr>
            <a:xfrm>
              <a:off x="6790514" y="118857"/>
              <a:ext cx="548700" cy="548700"/>
              <a:chOff x="6790514" y="118857"/>
              <a:chExt cx="548700" cy="548700"/>
            </a:xfrm>
          </p:grpSpPr>
          <p:sp>
            <p:nvSpPr>
              <p:cNvPr id="123" name="Shape 123"/>
              <p:cNvSpPr/>
              <p:nvPr/>
            </p:nvSpPr>
            <p:spPr>
              <a:xfrm rot="2150259">
                <a:off x="6868362" y="196705"/>
                <a:ext cx="393004" cy="393004"/>
              </a:xfrm>
              <a:prstGeom prst="ellipse">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sp>
            <p:nvSpPr>
              <p:cNvPr id="124" name="Shape 124"/>
              <p:cNvSpPr/>
              <p:nvPr/>
            </p:nvSpPr>
            <p:spPr>
              <a:xfrm rot="2150259">
                <a:off x="6868362" y="196705"/>
                <a:ext cx="393004" cy="393004"/>
              </a:xfrm>
              <a:prstGeom prst="pie">
                <a:avLst>
                  <a:gd name="adj1" fmla="val 5699893"/>
                  <a:gd name="adj2" fmla="val 12313574"/>
                </a:avLst>
              </a:prstGeom>
              <a:solidFill>
                <a:schemeClr val="lt1">
                  <a:alpha val="9020"/>
                </a:schemeClr>
              </a:solidFill>
              <a:ln>
                <a:noFill/>
              </a:ln>
            </p:spPr>
            <p:txBody>
              <a:bodyPr wrap="square" lIns="91425" tIns="91425" rIns="91425" bIns="91425" anchor="ctr" anchorCtr="0">
                <a:noAutofit/>
              </a:bodyPr>
              <a:lstStyle/>
              <a:p>
                <a:pPr lvl="0">
                  <a:spcBef>
                    <a:spcPts val="0"/>
                  </a:spcBef>
                  <a:buNone/>
                </a:pPr>
                <a:endParaRPr/>
              </a:p>
            </p:txBody>
          </p:sp>
        </p:grpSp>
      </p:grpSp>
      <p:sp>
        <p:nvSpPr>
          <p:cNvPr id="125" name="Shape 125"/>
          <p:cNvSpPr txBox="1">
            <a:spLocks noGrp="1"/>
          </p:cNvSpPr>
          <p:nvPr>
            <p:ph type="title"/>
          </p:nvPr>
        </p:nvSpPr>
        <p:spPr>
          <a:xfrm>
            <a:off x="824000" y="763600"/>
            <a:ext cx="5857800" cy="3573300"/>
          </a:xfrm>
          <a:prstGeom prst="rect">
            <a:avLst/>
          </a:prstGeom>
        </p:spPr>
        <p:txBody>
          <a:bodyPr wrap="square" lIns="91425" tIns="91425" rIns="91425" bIns="91425" anchor="ctr" anchorCtr="0"/>
          <a:lstStyle>
            <a:lvl1pPr lvl="0">
              <a:spcBef>
                <a:spcPts val="0"/>
              </a:spcBef>
              <a:buClr>
                <a:schemeClr val="lt1"/>
              </a:buClr>
              <a:buSzPct val="100000"/>
              <a:defRPr sz="3600">
                <a:solidFill>
                  <a:schemeClr val="lt1"/>
                </a:solidFill>
              </a:defRPr>
            </a:lvl1pPr>
            <a:lvl2pPr lvl="1">
              <a:spcBef>
                <a:spcPts val="0"/>
              </a:spcBef>
              <a:buClr>
                <a:schemeClr val="lt1"/>
              </a:buClr>
              <a:buSzPct val="100000"/>
              <a:defRPr sz="3600">
                <a:solidFill>
                  <a:schemeClr val="lt1"/>
                </a:solidFill>
              </a:defRPr>
            </a:lvl2pPr>
            <a:lvl3pPr lvl="2">
              <a:spcBef>
                <a:spcPts val="0"/>
              </a:spcBef>
              <a:buClr>
                <a:schemeClr val="lt1"/>
              </a:buClr>
              <a:buSzPct val="100000"/>
              <a:defRPr sz="3600">
                <a:solidFill>
                  <a:schemeClr val="lt1"/>
                </a:solidFill>
              </a:defRPr>
            </a:lvl3pPr>
            <a:lvl4pPr lvl="3">
              <a:spcBef>
                <a:spcPts val="0"/>
              </a:spcBef>
              <a:buClr>
                <a:schemeClr val="lt1"/>
              </a:buClr>
              <a:buSzPct val="100000"/>
              <a:defRPr sz="3600">
                <a:solidFill>
                  <a:schemeClr val="lt1"/>
                </a:solidFill>
              </a:defRPr>
            </a:lvl4pPr>
            <a:lvl5pPr lvl="4">
              <a:spcBef>
                <a:spcPts val="0"/>
              </a:spcBef>
              <a:buClr>
                <a:schemeClr val="lt1"/>
              </a:buClr>
              <a:buSzPct val="100000"/>
              <a:defRPr sz="3600">
                <a:solidFill>
                  <a:schemeClr val="lt1"/>
                </a:solidFill>
              </a:defRPr>
            </a:lvl5pPr>
            <a:lvl6pPr lvl="5">
              <a:spcBef>
                <a:spcPts val="0"/>
              </a:spcBef>
              <a:buClr>
                <a:schemeClr val="lt1"/>
              </a:buClr>
              <a:buSzPct val="100000"/>
              <a:defRPr sz="3600">
                <a:solidFill>
                  <a:schemeClr val="lt1"/>
                </a:solidFill>
              </a:defRPr>
            </a:lvl6pPr>
            <a:lvl7pPr lvl="6">
              <a:spcBef>
                <a:spcPts val="0"/>
              </a:spcBef>
              <a:buClr>
                <a:schemeClr val="lt1"/>
              </a:buClr>
              <a:buSzPct val="100000"/>
              <a:defRPr sz="3600">
                <a:solidFill>
                  <a:schemeClr val="lt1"/>
                </a:solidFill>
              </a:defRPr>
            </a:lvl7pPr>
            <a:lvl8pPr lvl="7">
              <a:spcBef>
                <a:spcPts val="0"/>
              </a:spcBef>
              <a:buClr>
                <a:schemeClr val="lt1"/>
              </a:buClr>
              <a:buSzPct val="100000"/>
              <a:defRPr sz="3600">
                <a:solidFill>
                  <a:schemeClr val="lt1"/>
                </a:solidFill>
              </a:defRPr>
            </a:lvl8pPr>
            <a:lvl9pPr lvl="8">
              <a:spcBef>
                <a:spcPts val="0"/>
              </a:spcBef>
              <a:buClr>
                <a:schemeClr val="lt1"/>
              </a:buClr>
              <a:buSzPct val="100000"/>
              <a:defRPr sz="3600">
                <a:solidFill>
                  <a:schemeClr val="lt1"/>
                </a:solidFill>
              </a:defRPr>
            </a:lvl9pPr>
          </a:lstStyle>
          <a:p>
            <a:endParaRPr/>
          </a:p>
        </p:txBody>
      </p:sp>
      <p:sp>
        <p:nvSpPr>
          <p:cNvPr id="126" name="Shape 126"/>
          <p:cNvSpPr txBox="1">
            <a:spLocks noGrp="1"/>
          </p:cNvSpPr>
          <p:nvPr>
            <p:ph type="sldNum" idx="12"/>
          </p:nvPr>
        </p:nvSpPr>
        <p:spPr>
          <a:xfrm>
            <a:off x="8451046" y="4736976"/>
            <a:ext cx="548700" cy="393600"/>
          </a:xfrm>
          <a:prstGeom prst="rect">
            <a:avLst/>
          </a:prstGeom>
        </p:spPr>
        <p:txBody>
          <a:bodyPr wrap="square" lIns="91425" tIns="91425" rIns="91425" bIns="91425" anchor="ctr" anchorCtr="0">
            <a:noAutofit/>
          </a:bodyPr>
          <a:lstStyle/>
          <a:p>
            <a:pPr lvl="0">
              <a:spcBef>
                <a:spcPts val="0"/>
              </a:spcBef>
              <a:buNone/>
            </a:pPr>
            <a:fld id="{00000000-1234-1234-1234-123412341234}" type="slidenum">
              <a:rPr lang="tr">
                <a:solidFill>
                  <a:schemeClr val="lt1"/>
                </a:solidFill>
              </a:rPr>
              <a:pPr lvl="0">
                <a:spcBef>
                  <a:spcPts val="0"/>
                </a:spcBef>
                <a:buNone/>
              </a:pPr>
              <a:t>‹#›</a:t>
            </a:fld>
            <a:endParaRPr lang="tr">
              <a:solidFill>
                <a:schemeClr val="lt1"/>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Section title and description">
    <p:spTree>
      <p:nvGrpSpPr>
        <p:cNvPr id="1" name="Shape 127"/>
        <p:cNvGrpSpPr/>
        <p:nvPr/>
      </p:nvGrpSpPr>
      <p:grpSpPr>
        <a:xfrm>
          <a:off x="0" y="0"/>
          <a:ext cx="0" cy="0"/>
          <a:chOff x="0" y="0"/>
          <a:chExt cx="0" cy="0"/>
        </a:xfrm>
      </p:grpSpPr>
      <p:grpSp>
        <p:nvGrpSpPr>
          <p:cNvPr id="128" name="Shape 128"/>
          <p:cNvGrpSpPr/>
          <p:nvPr/>
        </p:nvGrpSpPr>
        <p:grpSpPr>
          <a:xfrm>
            <a:off x="625966" y="299376"/>
            <a:ext cx="999312" cy="999312"/>
            <a:chOff x="348199" y="179450"/>
            <a:chExt cx="1116300" cy="1116300"/>
          </a:xfrm>
        </p:grpSpPr>
        <p:sp>
          <p:nvSpPr>
            <p:cNvPr id="129" name="Shape 129"/>
            <p:cNvSpPr/>
            <p:nvPr/>
          </p:nvSpPr>
          <p:spPr>
            <a:xfrm rot="-5400000">
              <a:off x="574557" y="405788"/>
              <a:ext cx="663600" cy="663600"/>
            </a:xfrm>
            <a:prstGeom prst="pie">
              <a:avLst>
                <a:gd name="adj1" fmla="val 10792838"/>
                <a:gd name="adj2" fmla="val 16200000"/>
              </a:avLst>
            </a:prstGeom>
            <a:solidFill>
              <a:schemeClr val="dk2">
                <a:alpha val="12549"/>
              </a:schemeClr>
            </a:solidFill>
            <a:ln>
              <a:noFill/>
            </a:ln>
          </p:spPr>
          <p:txBody>
            <a:bodyPr wrap="square" lIns="91425" tIns="91425" rIns="91425" bIns="91425" anchor="ctr" anchorCtr="0">
              <a:noAutofit/>
            </a:bodyPr>
            <a:lstStyle/>
            <a:p>
              <a:pPr lvl="0">
                <a:spcBef>
                  <a:spcPts val="0"/>
                </a:spcBef>
                <a:buNone/>
              </a:pPr>
              <a:endParaRPr/>
            </a:p>
          </p:txBody>
        </p:sp>
        <p:sp>
          <p:nvSpPr>
            <p:cNvPr id="130" name="Shape 130"/>
            <p:cNvSpPr/>
            <p:nvPr/>
          </p:nvSpPr>
          <p:spPr>
            <a:xfrm rot="-5400000">
              <a:off x="348199" y="179450"/>
              <a:ext cx="1116300" cy="1116300"/>
            </a:xfrm>
            <a:prstGeom prst="pie">
              <a:avLst>
                <a:gd name="adj1" fmla="val 10792838"/>
                <a:gd name="adj2" fmla="val 16200000"/>
              </a:avLst>
            </a:prstGeom>
            <a:solidFill>
              <a:schemeClr val="dk2">
                <a:alpha val="12549"/>
              </a:schemeClr>
            </a:solidFill>
            <a:ln>
              <a:noFill/>
            </a:ln>
          </p:spPr>
          <p:txBody>
            <a:bodyPr wrap="square" lIns="91425" tIns="91425" rIns="91425" bIns="91425" anchor="ctr" anchorCtr="0">
              <a:noAutofit/>
            </a:bodyPr>
            <a:lstStyle/>
            <a:p>
              <a:pPr lvl="0">
                <a:spcBef>
                  <a:spcPts val="0"/>
                </a:spcBef>
                <a:buNone/>
              </a:pPr>
              <a:endParaRPr/>
            </a:p>
          </p:txBody>
        </p:sp>
      </p:grpSp>
      <p:sp>
        <p:nvSpPr>
          <p:cNvPr id="131" name="Shape 131"/>
          <p:cNvSpPr txBox="1">
            <a:spLocks noGrp="1"/>
          </p:cNvSpPr>
          <p:nvPr>
            <p:ph type="title"/>
          </p:nvPr>
        </p:nvSpPr>
        <p:spPr>
          <a:xfrm>
            <a:off x="1303800" y="598575"/>
            <a:ext cx="3430500" cy="1990200"/>
          </a:xfrm>
          <a:prstGeom prst="rect">
            <a:avLst/>
          </a:prstGeom>
          <a:ln w="9525" cap="flat" cmpd="sng">
            <a:solidFill>
              <a:schemeClr val="lt1"/>
            </a:solidFill>
            <a:prstDash val="solid"/>
            <a:round/>
            <a:headEnd type="none" w="med" len="med"/>
            <a:tailEnd type="none" w="med" len="med"/>
          </a:ln>
        </p:spPr>
        <p:txBody>
          <a:bodyPr wrap="square"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32" name="Shape 132"/>
          <p:cNvSpPr txBox="1">
            <a:spLocks noGrp="1"/>
          </p:cNvSpPr>
          <p:nvPr>
            <p:ph type="subTitle" idx="1"/>
          </p:nvPr>
        </p:nvSpPr>
        <p:spPr>
          <a:xfrm>
            <a:off x="1303800" y="2743203"/>
            <a:ext cx="3430500" cy="726000"/>
          </a:xfrm>
          <a:prstGeom prst="rect">
            <a:avLst/>
          </a:prstGeom>
          <a:ln w="9525" cap="flat" cmpd="sng">
            <a:solidFill>
              <a:schemeClr val="lt1"/>
            </a:solidFill>
            <a:prstDash val="solid"/>
            <a:round/>
            <a:headEnd type="none" w="med" len="med"/>
            <a:tailEnd type="none" w="med" len="med"/>
          </a:ln>
        </p:spPr>
        <p:txBody>
          <a:bodyPr wrap="square" lIns="91425" tIns="91425" rIns="91425" bIns="91425" anchor="t" anchorCtr="0"/>
          <a:lstStyle>
            <a:lvl1pPr lvl="0">
              <a:lnSpc>
                <a:spcPct val="100000"/>
              </a:lnSpc>
              <a:spcBef>
                <a:spcPts val="0"/>
              </a:spcBef>
              <a:spcAft>
                <a:spcPts val="0"/>
              </a:spcAft>
              <a:buSzPct val="100000"/>
              <a:buNone/>
              <a:defRPr sz="1600"/>
            </a:lvl1pPr>
            <a:lvl2pPr lvl="1">
              <a:lnSpc>
                <a:spcPct val="100000"/>
              </a:lnSpc>
              <a:spcBef>
                <a:spcPts val="0"/>
              </a:spcBef>
              <a:spcAft>
                <a:spcPts val="0"/>
              </a:spcAft>
              <a:buSzPct val="100000"/>
              <a:buNone/>
              <a:defRPr sz="1600"/>
            </a:lvl2pPr>
            <a:lvl3pPr lvl="2">
              <a:lnSpc>
                <a:spcPct val="100000"/>
              </a:lnSpc>
              <a:spcBef>
                <a:spcPts val="0"/>
              </a:spcBef>
              <a:spcAft>
                <a:spcPts val="0"/>
              </a:spcAft>
              <a:buSzPct val="100000"/>
              <a:buNone/>
              <a:defRPr sz="1600"/>
            </a:lvl3pPr>
            <a:lvl4pPr lvl="3">
              <a:lnSpc>
                <a:spcPct val="100000"/>
              </a:lnSpc>
              <a:spcBef>
                <a:spcPts val="0"/>
              </a:spcBef>
              <a:spcAft>
                <a:spcPts val="0"/>
              </a:spcAft>
              <a:buSzPct val="100000"/>
              <a:buNone/>
              <a:defRPr sz="1600"/>
            </a:lvl4pPr>
            <a:lvl5pPr lvl="4">
              <a:lnSpc>
                <a:spcPct val="100000"/>
              </a:lnSpc>
              <a:spcBef>
                <a:spcPts val="0"/>
              </a:spcBef>
              <a:spcAft>
                <a:spcPts val="0"/>
              </a:spcAft>
              <a:buSzPct val="100000"/>
              <a:buNone/>
              <a:defRPr sz="1600"/>
            </a:lvl5pPr>
            <a:lvl6pPr lvl="5">
              <a:lnSpc>
                <a:spcPct val="100000"/>
              </a:lnSpc>
              <a:spcBef>
                <a:spcPts val="0"/>
              </a:spcBef>
              <a:spcAft>
                <a:spcPts val="0"/>
              </a:spcAft>
              <a:buSzPct val="100000"/>
              <a:buNone/>
              <a:defRPr sz="1600"/>
            </a:lvl6pPr>
            <a:lvl7pPr lvl="6">
              <a:lnSpc>
                <a:spcPct val="100000"/>
              </a:lnSpc>
              <a:spcBef>
                <a:spcPts val="0"/>
              </a:spcBef>
              <a:spcAft>
                <a:spcPts val="0"/>
              </a:spcAft>
              <a:buSzPct val="100000"/>
              <a:buNone/>
              <a:defRPr sz="1600"/>
            </a:lvl7pPr>
            <a:lvl8pPr lvl="7">
              <a:lnSpc>
                <a:spcPct val="100000"/>
              </a:lnSpc>
              <a:spcBef>
                <a:spcPts val="0"/>
              </a:spcBef>
              <a:spcAft>
                <a:spcPts val="0"/>
              </a:spcAft>
              <a:buSzPct val="100000"/>
              <a:buNone/>
              <a:defRPr sz="1600"/>
            </a:lvl8pPr>
            <a:lvl9pPr lvl="8">
              <a:lnSpc>
                <a:spcPct val="100000"/>
              </a:lnSpc>
              <a:spcBef>
                <a:spcPts val="0"/>
              </a:spcBef>
              <a:spcAft>
                <a:spcPts val="0"/>
              </a:spcAft>
              <a:buSzPct val="100000"/>
              <a:buNone/>
              <a:defRPr sz="1600"/>
            </a:lvl9pPr>
          </a:lstStyle>
          <a:p>
            <a:endParaRPr/>
          </a:p>
        </p:txBody>
      </p:sp>
      <p:sp>
        <p:nvSpPr>
          <p:cNvPr id="133" name="Shape 133"/>
          <p:cNvSpPr txBox="1">
            <a:spLocks noGrp="1"/>
          </p:cNvSpPr>
          <p:nvPr>
            <p:ph type="body" idx="2"/>
          </p:nvPr>
        </p:nvSpPr>
        <p:spPr>
          <a:xfrm>
            <a:off x="4903700" y="661000"/>
            <a:ext cx="3430500" cy="3870600"/>
          </a:xfrm>
          <a:prstGeom prst="rect">
            <a:avLst/>
          </a:prstGeom>
          <a:ln w="9525" cap="flat" cmpd="sng">
            <a:solidFill>
              <a:schemeClr val="lt1"/>
            </a:solidFill>
            <a:prstDash val="solid"/>
            <a:round/>
            <a:headEnd type="none" w="med" len="med"/>
            <a:tailEnd type="none" w="med" len="med"/>
          </a:ln>
        </p:spPr>
        <p:txBody>
          <a:bodyPr wrap="square"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34" name="Shape 134"/>
          <p:cNvSpPr txBox="1">
            <a:spLocks noGrp="1"/>
          </p:cNvSpPr>
          <p:nvPr>
            <p:ph type="sldNum" idx="12"/>
          </p:nvPr>
        </p:nvSpPr>
        <p:spPr>
          <a:xfrm>
            <a:off x="8451046" y="4736976"/>
            <a:ext cx="548700" cy="393600"/>
          </a:xfrm>
          <a:prstGeom prst="rect">
            <a:avLst/>
          </a:prstGeom>
        </p:spPr>
        <p:txBody>
          <a:bodyPr wrap="square" lIns="91425" tIns="91425" rIns="91425" bIns="91425" anchor="ctr" anchorCtr="0">
            <a:noAutofit/>
          </a:bodyPr>
          <a:lstStyle/>
          <a:p>
            <a:pPr lvl="0">
              <a:spcBef>
                <a:spcPts val="0"/>
              </a:spcBef>
              <a:buNone/>
            </a:pPr>
            <a:fld id="{00000000-1234-1234-1234-123412341234}" type="slidenum">
              <a:rPr lang="tr"/>
              <a:pPr lvl="0">
                <a:spcBef>
                  <a:spcPts val="0"/>
                </a:spcBef>
                <a:buNone/>
              </a:pPr>
              <a:t>‹#›</a:t>
            </a:fld>
            <a:endParaRPr lang="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Caption">
    <p:spTree>
      <p:nvGrpSpPr>
        <p:cNvPr id="1" name="Shape 135"/>
        <p:cNvGrpSpPr/>
        <p:nvPr/>
      </p:nvGrpSpPr>
      <p:grpSpPr>
        <a:xfrm>
          <a:off x="0" y="0"/>
          <a:ext cx="0" cy="0"/>
          <a:chOff x="0" y="0"/>
          <a:chExt cx="0" cy="0"/>
        </a:xfrm>
      </p:grpSpPr>
      <p:grpSp>
        <p:nvGrpSpPr>
          <p:cNvPr id="136" name="Shape 136"/>
          <p:cNvGrpSpPr/>
          <p:nvPr/>
        </p:nvGrpSpPr>
        <p:grpSpPr>
          <a:xfrm>
            <a:off x="713373" y="3847119"/>
            <a:ext cx="825392" cy="825392"/>
            <a:chOff x="348199" y="179450"/>
            <a:chExt cx="1116300" cy="1116300"/>
          </a:xfrm>
        </p:grpSpPr>
        <p:sp>
          <p:nvSpPr>
            <p:cNvPr id="137" name="Shape 137"/>
            <p:cNvSpPr/>
            <p:nvPr/>
          </p:nvSpPr>
          <p:spPr>
            <a:xfrm rot="-5400000">
              <a:off x="574557" y="405788"/>
              <a:ext cx="663600" cy="663600"/>
            </a:xfrm>
            <a:prstGeom prst="pie">
              <a:avLst>
                <a:gd name="adj1" fmla="val 10792838"/>
                <a:gd name="adj2" fmla="val 16200000"/>
              </a:avLst>
            </a:prstGeom>
            <a:solidFill>
              <a:schemeClr val="dk2">
                <a:alpha val="12549"/>
              </a:schemeClr>
            </a:solidFill>
            <a:ln>
              <a:noFill/>
            </a:ln>
          </p:spPr>
          <p:txBody>
            <a:bodyPr wrap="square" lIns="91425" tIns="91425" rIns="91425" bIns="91425" anchor="ctr" anchorCtr="0">
              <a:noAutofit/>
            </a:bodyPr>
            <a:lstStyle/>
            <a:p>
              <a:pPr lvl="0">
                <a:spcBef>
                  <a:spcPts val="0"/>
                </a:spcBef>
                <a:buNone/>
              </a:pPr>
              <a:endParaRPr/>
            </a:p>
          </p:txBody>
        </p:sp>
        <p:sp>
          <p:nvSpPr>
            <p:cNvPr id="138" name="Shape 138"/>
            <p:cNvSpPr/>
            <p:nvPr/>
          </p:nvSpPr>
          <p:spPr>
            <a:xfrm rot="-5400000">
              <a:off x="348199" y="179450"/>
              <a:ext cx="1116300" cy="1116300"/>
            </a:xfrm>
            <a:prstGeom prst="pie">
              <a:avLst>
                <a:gd name="adj1" fmla="val 10792838"/>
                <a:gd name="adj2" fmla="val 16200000"/>
              </a:avLst>
            </a:prstGeom>
            <a:solidFill>
              <a:schemeClr val="dk2">
                <a:alpha val="12549"/>
              </a:schemeClr>
            </a:solidFill>
            <a:ln>
              <a:noFill/>
            </a:ln>
          </p:spPr>
          <p:txBody>
            <a:bodyPr wrap="square" lIns="91425" tIns="91425" rIns="91425" bIns="91425" anchor="ctr" anchorCtr="0">
              <a:noAutofit/>
            </a:bodyPr>
            <a:lstStyle/>
            <a:p>
              <a:pPr lvl="0">
                <a:spcBef>
                  <a:spcPts val="0"/>
                </a:spcBef>
                <a:buNone/>
              </a:pPr>
              <a:endParaRPr/>
            </a:p>
          </p:txBody>
        </p:sp>
      </p:grpSp>
      <p:sp>
        <p:nvSpPr>
          <p:cNvPr id="139" name="Shape 139"/>
          <p:cNvSpPr txBox="1">
            <a:spLocks noGrp="1"/>
          </p:cNvSpPr>
          <p:nvPr>
            <p:ph type="body" idx="1"/>
          </p:nvPr>
        </p:nvSpPr>
        <p:spPr>
          <a:xfrm>
            <a:off x="1303800" y="4138975"/>
            <a:ext cx="5843100" cy="534900"/>
          </a:xfrm>
          <a:prstGeom prst="rect">
            <a:avLst/>
          </a:prstGeom>
        </p:spPr>
        <p:txBody>
          <a:bodyPr wrap="square" lIns="91425" tIns="91425" rIns="91425" bIns="91425" anchor="t" anchorCtr="0"/>
          <a:lstStyle>
            <a:lvl1pPr lvl="0">
              <a:lnSpc>
                <a:spcPct val="100000"/>
              </a:lnSpc>
              <a:spcBef>
                <a:spcPts val="0"/>
              </a:spcBef>
              <a:spcAft>
                <a:spcPts val="0"/>
              </a:spcAft>
              <a:buNone/>
              <a:defRPr/>
            </a:lvl1pPr>
          </a:lstStyle>
          <a:p>
            <a:endParaRPr/>
          </a:p>
        </p:txBody>
      </p:sp>
      <p:sp>
        <p:nvSpPr>
          <p:cNvPr id="140" name="Shape 140"/>
          <p:cNvSpPr txBox="1">
            <a:spLocks noGrp="1"/>
          </p:cNvSpPr>
          <p:nvPr>
            <p:ph type="sldNum" idx="12"/>
          </p:nvPr>
        </p:nvSpPr>
        <p:spPr>
          <a:xfrm>
            <a:off x="8451046" y="4736976"/>
            <a:ext cx="548700" cy="393600"/>
          </a:xfrm>
          <a:prstGeom prst="rect">
            <a:avLst/>
          </a:prstGeom>
        </p:spPr>
        <p:txBody>
          <a:bodyPr wrap="square" lIns="91425" tIns="91425" rIns="91425" bIns="91425" anchor="ctr" anchorCtr="0">
            <a:noAutofit/>
          </a:bodyPr>
          <a:lstStyle/>
          <a:p>
            <a:pPr lvl="0">
              <a:spcBef>
                <a:spcPts val="0"/>
              </a:spcBef>
              <a:buNone/>
            </a:pPr>
            <a:fld id="{00000000-1234-1234-1234-123412341234}" type="slidenum">
              <a:rPr lang="tr"/>
              <a:pPr lvl="0">
                <a:spcBef>
                  <a:spcPts val="0"/>
                </a:spcBef>
                <a:buNone/>
              </a:pPr>
              <a:t>‹#›</a:t>
            </a:fld>
            <a:endParaRPr lang="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momentum">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445025"/>
            <a:ext cx="8520600" cy="572700"/>
          </a:xfrm>
          <a:prstGeom prst="rect">
            <a:avLst/>
          </a:prstGeom>
          <a:noFill/>
          <a:ln>
            <a:noFill/>
          </a:ln>
        </p:spPr>
        <p:txBody>
          <a:bodyPr wrap="square" lIns="91425" tIns="91425" rIns="91425" bIns="91425" anchor="t" anchorCtr="0"/>
          <a:lstStyle>
            <a:lvl1pPr lvl="0">
              <a:spcBef>
                <a:spcPts val="0"/>
              </a:spcBef>
              <a:buClr>
                <a:schemeClr val="dk2"/>
              </a:buClr>
              <a:buSzPct val="100000"/>
              <a:buFont typeface="Maven Pro"/>
              <a:buNone/>
              <a:defRPr sz="2800" b="1">
                <a:solidFill>
                  <a:schemeClr val="dk2"/>
                </a:solidFill>
                <a:latin typeface="Maven Pro"/>
                <a:ea typeface="Maven Pro"/>
                <a:cs typeface="Maven Pro"/>
                <a:sym typeface="Maven Pro"/>
              </a:defRPr>
            </a:lvl1pPr>
            <a:lvl2pPr lvl="1">
              <a:spcBef>
                <a:spcPts val="0"/>
              </a:spcBef>
              <a:buClr>
                <a:schemeClr val="dk2"/>
              </a:buClr>
              <a:buSzPct val="100000"/>
              <a:buFont typeface="Maven Pro"/>
              <a:buNone/>
              <a:defRPr sz="2800" b="1">
                <a:solidFill>
                  <a:schemeClr val="dk2"/>
                </a:solidFill>
                <a:latin typeface="Maven Pro"/>
                <a:ea typeface="Maven Pro"/>
                <a:cs typeface="Maven Pro"/>
                <a:sym typeface="Maven Pro"/>
              </a:defRPr>
            </a:lvl2pPr>
            <a:lvl3pPr lvl="2">
              <a:spcBef>
                <a:spcPts val="0"/>
              </a:spcBef>
              <a:buClr>
                <a:schemeClr val="dk2"/>
              </a:buClr>
              <a:buSzPct val="100000"/>
              <a:buFont typeface="Maven Pro"/>
              <a:buNone/>
              <a:defRPr sz="2800" b="1">
                <a:solidFill>
                  <a:schemeClr val="dk2"/>
                </a:solidFill>
                <a:latin typeface="Maven Pro"/>
                <a:ea typeface="Maven Pro"/>
                <a:cs typeface="Maven Pro"/>
                <a:sym typeface="Maven Pro"/>
              </a:defRPr>
            </a:lvl3pPr>
            <a:lvl4pPr lvl="3">
              <a:spcBef>
                <a:spcPts val="0"/>
              </a:spcBef>
              <a:buClr>
                <a:schemeClr val="dk2"/>
              </a:buClr>
              <a:buSzPct val="100000"/>
              <a:buFont typeface="Maven Pro"/>
              <a:buNone/>
              <a:defRPr sz="2800" b="1">
                <a:solidFill>
                  <a:schemeClr val="dk2"/>
                </a:solidFill>
                <a:latin typeface="Maven Pro"/>
                <a:ea typeface="Maven Pro"/>
                <a:cs typeface="Maven Pro"/>
                <a:sym typeface="Maven Pro"/>
              </a:defRPr>
            </a:lvl4pPr>
            <a:lvl5pPr lvl="4">
              <a:spcBef>
                <a:spcPts val="0"/>
              </a:spcBef>
              <a:buClr>
                <a:schemeClr val="dk2"/>
              </a:buClr>
              <a:buSzPct val="100000"/>
              <a:buFont typeface="Maven Pro"/>
              <a:buNone/>
              <a:defRPr sz="2800" b="1">
                <a:solidFill>
                  <a:schemeClr val="dk2"/>
                </a:solidFill>
                <a:latin typeface="Maven Pro"/>
                <a:ea typeface="Maven Pro"/>
                <a:cs typeface="Maven Pro"/>
                <a:sym typeface="Maven Pro"/>
              </a:defRPr>
            </a:lvl5pPr>
            <a:lvl6pPr lvl="5">
              <a:spcBef>
                <a:spcPts val="0"/>
              </a:spcBef>
              <a:buClr>
                <a:schemeClr val="dk2"/>
              </a:buClr>
              <a:buSzPct val="100000"/>
              <a:buFont typeface="Maven Pro"/>
              <a:buNone/>
              <a:defRPr sz="2800" b="1">
                <a:solidFill>
                  <a:schemeClr val="dk2"/>
                </a:solidFill>
                <a:latin typeface="Maven Pro"/>
                <a:ea typeface="Maven Pro"/>
                <a:cs typeface="Maven Pro"/>
                <a:sym typeface="Maven Pro"/>
              </a:defRPr>
            </a:lvl6pPr>
            <a:lvl7pPr lvl="6">
              <a:spcBef>
                <a:spcPts val="0"/>
              </a:spcBef>
              <a:buClr>
                <a:schemeClr val="dk2"/>
              </a:buClr>
              <a:buSzPct val="100000"/>
              <a:buFont typeface="Maven Pro"/>
              <a:buNone/>
              <a:defRPr sz="2800" b="1">
                <a:solidFill>
                  <a:schemeClr val="dk2"/>
                </a:solidFill>
                <a:latin typeface="Maven Pro"/>
                <a:ea typeface="Maven Pro"/>
                <a:cs typeface="Maven Pro"/>
                <a:sym typeface="Maven Pro"/>
              </a:defRPr>
            </a:lvl7pPr>
            <a:lvl8pPr lvl="7">
              <a:spcBef>
                <a:spcPts val="0"/>
              </a:spcBef>
              <a:buClr>
                <a:schemeClr val="dk2"/>
              </a:buClr>
              <a:buSzPct val="100000"/>
              <a:buFont typeface="Maven Pro"/>
              <a:buNone/>
              <a:defRPr sz="2800" b="1">
                <a:solidFill>
                  <a:schemeClr val="dk2"/>
                </a:solidFill>
                <a:latin typeface="Maven Pro"/>
                <a:ea typeface="Maven Pro"/>
                <a:cs typeface="Maven Pro"/>
                <a:sym typeface="Maven Pro"/>
              </a:defRPr>
            </a:lvl8pPr>
            <a:lvl9pPr lvl="8">
              <a:spcBef>
                <a:spcPts val="0"/>
              </a:spcBef>
              <a:buClr>
                <a:schemeClr val="dk2"/>
              </a:buClr>
              <a:buSzPct val="100000"/>
              <a:buFont typeface="Maven Pro"/>
              <a:buNone/>
              <a:defRPr sz="2800" b="1">
                <a:solidFill>
                  <a:schemeClr val="dk2"/>
                </a:solidFill>
                <a:latin typeface="Maven Pro"/>
                <a:ea typeface="Maven Pro"/>
                <a:cs typeface="Maven Pro"/>
                <a:sym typeface="Maven Pro"/>
              </a:defRPr>
            </a:lvl9pPr>
          </a:lstStyle>
          <a:p>
            <a:endParaRPr/>
          </a:p>
        </p:txBody>
      </p:sp>
      <p:sp>
        <p:nvSpPr>
          <p:cNvPr id="7" name="Shape 7"/>
          <p:cNvSpPr txBox="1">
            <a:spLocks noGrp="1"/>
          </p:cNvSpPr>
          <p:nvPr>
            <p:ph type="body" idx="1"/>
          </p:nvPr>
        </p:nvSpPr>
        <p:spPr>
          <a:xfrm>
            <a:off x="311700" y="1152475"/>
            <a:ext cx="8520600" cy="3416400"/>
          </a:xfrm>
          <a:prstGeom prst="rect">
            <a:avLst/>
          </a:prstGeom>
          <a:noFill/>
          <a:ln>
            <a:noFill/>
          </a:ln>
        </p:spPr>
        <p:txBody>
          <a:bodyPr wrap="square" lIns="91425" tIns="91425" rIns="91425" bIns="91425" anchor="t" anchorCtr="0"/>
          <a:lstStyle>
            <a:lvl1pPr lvl="0">
              <a:lnSpc>
                <a:spcPct val="115000"/>
              </a:lnSpc>
              <a:spcBef>
                <a:spcPts val="0"/>
              </a:spcBef>
              <a:spcAft>
                <a:spcPts val="1600"/>
              </a:spcAft>
              <a:buClr>
                <a:schemeClr val="dk2"/>
              </a:buClr>
              <a:buSzPct val="100000"/>
              <a:buFont typeface="Nunito"/>
              <a:buChar char="●"/>
              <a:defRPr sz="1300">
                <a:solidFill>
                  <a:schemeClr val="dk2"/>
                </a:solidFill>
                <a:latin typeface="Nunito"/>
                <a:ea typeface="Nunito"/>
                <a:cs typeface="Nunito"/>
                <a:sym typeface="Nunito"/>
              </a:defRPr>
            </a:lvl1pPr>
            <a:lvl2pPr lvl="1">
              <a:lnSpc>
                <a:spcPct val="115000"/>
              </a:lnSpc>
              <a:spcBef>
                <a:spcPts val="0"/>
              </a:spcBef>
              <a:spcAft>
                <a:spcPts val="1600"/>
              </a:spcAft>
              <a:buClr>
                <a:schemeClr val="dk2"/>
              </a:buClr>
              <a:buSzPct val="100000"/>
              <a:buFont typeface="Nunito"/>
              <a:buChar char="○"/>
              <a:defRPr sz="1100">
                <a:solidFill>
                  <a:schemeClr val="dk2"/>
                </a:solidFill>
                <a:latin typeface="Nunito"/>
                <a:ea typeface="Nunito"/>
                <a:cs typeface="Nunito"/>
                <a:sym typeface="Nunito"/>
              </a:defRPr>
            </a:lvl2pPr>
            <a:lvl3pPr lvl="2">
              <a:lnSpc>
                <a:spcPct val="115000"/>
              </a:lnSpc>
              <a:spcBef>
                <a:spcPts val="0"/>
              </a:spcBef>
              <a:spcAft>
                <a:spcPts val="1600"/>
              </a:spcAft>
              <a:buClr>
                <a:schemeClr val="dk2"/>
              </a:buClr>
              <a:buSzPct val="100000"/>
              <a:buFont typeface="Nunito"/>
              <a:buChar char="■"/>
              <a:defRPr sz="1100">
                <a:solidFill>
                  <a:schemeClr val="dk2"/>
                </a:solidFill>
                <a:latin typeface="Nunito"/>
                <a:ea typeface="Nunito"/>
                <a:cs typeface="Nunito"/>
                <a:sym typeface="Nunito"/>
              </a:defRPr>
            </a:lvl3pPr>
            <a:lvl4pPr lvl="3">
              <a:lnSpc>
                <a:spcPct val="115000"/>
              </a:lnSpc>
              <a:spcBef>
                <a:spcPts val="0"/>
              </a:spcBef>
              <a:spcAft>
                <a:spcPts val="1600"/>
              </a:spcAft>
              <a:buClr>
                <a:schemeClr val="dk2"/>
              </a:buClr>
              <a:buSzPct val="100000"/>
              <a:buFont typeface="Nunito"/>
              <a:buChar char="●"/>
              <a:defRPr sz="1100">
                <a:solidFill>
                  <a:schemeClr val="dk2"/>
                </a:solidFill>
                <a:latin typeface="Nunito"/>
                <a:ea typeface="Nunito"/>
                <a:cs typeface="Nunito"/>
                <a:sym typeface="Nunito"/>
              </a:defRPr>
            </a:lvl4pPr>
            <a:lvl5pPr lvl="4">
              <a:lnSpc>
                <a:spcPct val="115000"/>
              </a:lnSpc>
              <a:spcBef>
                <a:spcPts val="0"/>
              </a:spcBef>
              <a:spcAft>
                <a:spcPts val="1600"/>
              </a:spcAft>
              <a:buClr>
                <a:schemeClr val="dk2"/>
              </a:buClr>
              <a:buSzPct val="100000"/>
              <a:buFont typeface="Nunito"/>
              <a:buChar char="○"/>
              <a:defRPr sz="1100">
                <a:solidFill>
                  <a:schemeClr val="dk2"/>
                </a:solidFill>
                <a:latin typeface="Nunito"/>
                <a:ea typeface="Nunito"/>
                <a:cs typeface="Nunito"/>
                <a:sym typeface="Nunito"/>
              </a:defRPr>
            </a:lvl5pPr>
            <a:lvl6pPr lvl="5">
              <a:lnSpc>
                <a:spcPct val="115000"/>
              </a:lnSpc>
              <a:spcBef>
                <a:spcPts val="0"/>
              </a:spcBef>
              <a:spcAft>
                <a:spcPts val="1600"/>
              </a:spcAft>
              <a:buClr>
                <a:schemeClr val="dk2"/>
              </a:buClr>
              <a:buSzPct val="100000"/>
              <a:buFont typeface="Nunito"/>
              <a:buChar char="■"/>
              <a:defRPr sz="1100">
                <a:solidFill>
                  <a:schemeClr val="dk2"/>
                </a:solidFill>
                <a:latin typeface="Nunito"/>
                <a:ea typeface="Nunito"/>
                <a:cs typeface="Nunito"/>
                <a:sym typeface="Nunito"/>
              </a:defRPr>
            </a:lvl6pPr>
            <a:lvl7pPr lvl="6">
              <a:lnSpc>
                <a:spcPct val="115000"/>
              </a:lnSpc>
              <a:spcBef>
                <a:spcPts val="0"/>
              </a:spcBef>
              <a:spcAft>
                <a:spcPts val="1600"/>
              </a:spcAft>
              <a:buClr>
                <a:schemeClr val="dk2"/>
              </a:buClr>
              <a:buSzPct val="100000"/>
              <a:buFont typeface="Nunito"/>
              <a:buChar char="●"/>
              <a:defRPr sz="1100">
                <a:solidFill>
                  <a:schemeClr val="dk2"/>
                </a:solidFill>
                <a:latin typeface="Nunito"/>
                <a:ea typeface="Nunito"/>
                <a:cs typeface="Nunito"/>
                <a:sym typeface="Nunito"/>
              </a:defRPr>
            </a:lvl7pPr>
            <a:lvl8pPr lvl="7">
              <a:lnSpc>
                <a:spcPct val="115000"/>
              </a:lnSpc>
              <a:spcBef>
                <a:spcPts val="0"/>
              </a:spcBef>
              <a:spcAft>
                <a:spcPts val="1600"/>
              </a:spcAft>
              <a:buClr>
                <a:schemeClr val="dk2"/>
              </a:buClr>
              <a:buSzPct val="100000"/>
              <a:buFont typeface="Nunito"/>
              <a:buChar char="○"/>
              <a:defRPr sz="1100">
                <a:solidFill>
                  <a:schemeClr val="dk2"/>
                </a:solidFill>
                <a:latin typeface="Nunito"/>
                <a:ea typeface="Nunito"/>
                <a:cs typeface="Nunito"/>
                <a:sym typeface="Nunito"/>
              </a:defRPr>
            </a:lvl8pPr>
            <a:lvl9pPr lvl="8">
              <a:lnSpc>
                <a:spcPct val="115000"/>
              </a:lnSpc>
              <a:spcBef>
                <a:spcPts val="0"/>
              </a:spcBef>
              <a:spcAft>
                <a:spcPts val="1600"/>
              </a:spcAft>
              <a:buClr>
                <a:schemeClr val="dk2"/>
              </a:buClr>
              <a:buSzPct val="100000"/>
              <a:buFont typeface="Nunito"/>
              <a:buChar char="■"/>
              <a:defRPr sz="1100">
                <a:solidFill>
                  <a:schemeClr val="dk2"/>
                </a:solidFill>
                <a:latin typeface="Nunito"/>
                <a:ea typeface="Nunito"/>
                <a:cs typeface="Nunito"/>
                <a:sym typeface="Nunito"/>
              </a:defRPr>
            </a:lvl9pPr>
          </a:lstStyle>
          <a:p>
            <a:endParaRPr/>
          </a:p>
        </p:txBody>
      </p:sp>
      <p:sp>
        <p:nvSpPr>
          <p:cNvPr id="8" name="Shape 8"/>
          <p:cNvSpPr txBox="1">
            <a:spLocks noGrp="1"/>
          </p:cNvSpPr>
          <p:nvPr>
            <p:ph type="sldNum" idx="12"/>
          </p:nvPr>
        </p:nvSpPr>
        <p:spPr>
          <a:xfrm>
            <a:off x="8451046" y="4736976"/>
            <a:ext cx="548700" cy="393600"/>
          </a:xfrm>
          <a:prstGeom prst="rect">
            <a:avLst/>
          </a:prstGeom>
          <a:noFill/>
          <a:ln>
            <a:noFill/>
          </a:ln>
        </p:spPr>
        <p:txBody>
          <a:bodyPr wrap="square" lIns="91425" tIns="91425" rIns="91425" bIns="91425" anchor="ctr" anchorCtr="0">
            <a:noAutofit/>
          </a:bodyPr>
          <a:lstStyle/>
          <a:p>
            <a:pPr lvl="0" algn="r">
              <a:spcBef>
                <a:spcPts val="0"/>
              </a:spcBef>
              <a:buNone/>
            </a:pPr>
            <a:fld id="{00000000-1234-1234-1234-123412341234}" type="slidenum">
              <a:rPr lang="tr" sz="900">
                <a:solidFill>
                  <a:schemeClr val="dk2"/>
                </a:solidFill>
                <a:latin typeface="Nunito"/>
                <a:ea typeface="Nunito"/>
                <a:cs typeface="Nunito"/>
                <a:sym typeface="Nunito"/>
              </a:rPr>
              <a:pPr lvl="0" algn="r">
                <a:spcBef>
                  <a:spcPts val="0"/>
                </a:spcBef>
                <a:buNone/>
              </a:pPr>
              <a:t>‹#›</a:t>
            </a:fld>
            <a:endParaRPr lang="tr" sz="900">
              <a:solidFill>
                <a:schemeClr val="dk2"/>
              </a:solidFill>
              <a:latin typeface="Nunito"/>
              <a:ea typeface="Nunito"/>
              <a:cs typeface="Nunito"/>
              <a:sym typeface="Nunito"/>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Shape 277"/>
          <p:cNvSpPr txBox="1">
            <a:spLocks noGrp="1"/>
          </p:cNvSpPr>
          <p:nvPr>
            <p:ph type="ctrTitle"/>
          </p:nvPr>
        </p:nvSpPr>
        <p:spPr>
          <a:xfrm>
            <a:off x="657875" y="1461625"/>
            <a:ext cx="4539000" cy="1872900"/>
          </a:xfrm>
          <a:prstGeom prst="rect">
            <a:avLst/>
          </a:prstGeom>
        </p:spPr>
        <p:txBody>
          <a:bodyPr wrap="square" lIns="91425" tIns="91425" rIns="91425" bIns="91425" anchor="ctr" anchorCtr="0">
            <a:noAutofit/>
          </a:bodyPr>
          <a:lstStyle/>
          <a:p>
            <a:pPr lvl="0">
              <a:spcBef>
                <a:spcPts val="0"/>
              </a:spcBef>
              <a:buNone/>
            </a:pPr>
            <a:r>
              <a:rPr lang="tr" sz="3800"/>
              <a:t>  </a:t>
            </a:r>
            <a:r>
              <a:rPr lang="tr" sz="3800">
                <a:solidFill>
                  <a:srgbClr val="F1C232"/>
                </a:solidFill>
              </a:rPr>
              <a:t>SAĞLIK BİLGİSİ </a:t>
            </a:r>
          </a:p>
          <a:p>
            <a:pPr lvl="0">
              <a:spcBef>
                <a:spcPts val="0"/>
              </a:spcBef>
              <a:buNone/>
            </a:pPr>
            <a:r>
              <a:rPr lang="tr" sz="3800">
                <a:solidFill>
                  <a:srgbClr val="F1C232"/>
                </a:solidFill>
              </a:rPr>
              <a:t>             VE </a:t>
            </a:r>
          </a:p>
          <a:p>
            <a:pPr lvl="0">
              <a:spcBef>
                <a:spcPts val="0"/>
              </a:spcBef>
              <a:buNone/>
            </a:pPr>
            <a:r>
              <a:rPr lang="tr" sz="3800">
                <a:solidFill>
                  <a:srgbClr val="F1C232"/>
                </a:solidFill>
              </a:rPr>
              <a:t> TRAFİK KÜLTÜRÜ</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Shape 335"/>
          <p:cNvSpPr txBox="1">
            <a:spLocks noGrp="1"/>
          </p:cNvSpPr>
          <p:nvPr>
            <p:ph type="body" idx="1"/>
          </p:nvPr>
        </p:nvSpPr>
        <p:spPr>
          <a:xfrm>
            <a:off x="1249825" y="812075"/>
            <a:ext cx="7894200" cy="4331400"/>
          </a:xfrm>
          <a:prstGeom prst="rect">
            <a:avLst/>
          </a:prstGeom>
        </p:spPr>
        <p:txBody>
          <a:bodyPr wrap="square" lIns="91425" tIns="91425" rIns="91425" bIns="91425" anchor="t" anchorCtr="0">
            <a:noAutofit/>
          </a:bodyPr>
          <a:lstStyle/>
          <a:p>
            <a:pPr lvl="0">
              <a:spcBef>
                <a:spcPts val="0"/>
              </a:spcBef>
              <a:buNone/>
            </a:pPr>
            <a:r>
              <a:rPr lang="tr" sz="1400" b="1" i="1">
                <a:solidFill>
                  <a:srgbClr val="8E7CC3"/>
                </a:solidFill>
              </a:rPr>
              <a:t>KKKA’in ilk günlerinde;</a:t>
            </a:r>
            <a:r>
              <a:rPr lang="tr" sz="1400">
                <a:solidFill>
                  <a:srgbClr val="000000"/>
                </a:solidFill>
              </a:rPr>
              <a:t>yüzde ve göğüste kızarmalar,gözlerde kanlanmalar ortaya çıkabilir.Göğüs ve karından başlamak üzere vücuda yayılan küçük nokta şeklinde kanamalar olabilir.Bu kanamlar daha da büyüyerek vücuda yayılabilir.Hastalık tablosuna burun ve diş eti kanamaları da eşlik edebilir.Yukarıda verilen belirtilerin görülmesi ve hastalıktan kuşkulandıracak bir durumun olması hâlinde en yakın sağlık kuruluşuna başvurulmalı hastalığın teşhis ve tedavisi için gereken işlemler yapılmalıdır.</a:t>
            </a:r>
          </a:p>
          <a:p>
            <a:pPr lvl="0">
              <a:spcBef>
                <a:spcPts val="0"/>
              </a:spcBef>
              <a:buNone/>
            </a:pPr>
            <a:r>
              <a:rPr lang="tr" sz="1400" b="1">
                <a:solidFill>
                  <a:srgbClr val="F1C232"/>
                </a:solidFill>
              </a:rPr>
              <a:t>KKKA’dan Korunma</a:t>
            </a:r>
          </a:p>
          <a:p>
            <a:pPr lvl="0">
              <a:spcBef>
                <a:spcPts val="0"/>
              </a:spcBef>
              <a:buNone/>
            </a:pPr>
            <a:r>
              <a:rPr lang="tr" sz="1400">
                <a:solidFill>
                  <a:srgbClr val="000000"/>
                </a:solidFill>
              </a:rPr>
              <a:t>*Hayvanlardaki kenelerde mücadele edilmeli,hayvanlar kenelere karşı ilaçlanmalıdır.</a:t>
            </a:r>
          </a:p>
          <a:p>
            <a:pPr lvl="0">
              <a:spcBef>
                <a:spcPts val="0"/>
              </a:spcBef>
              <a:buNone/>
            </a:pPr>
            <a:r>
              <a:rPr lang="tr" sz="1400">
                <a:solidFill>
                  <a:srgbClr val="000000"/>
                </a:solidFill>
              </a:rPr>
              <a:t>*Hayvan barınakları ilaçlanmalı,barınakların duvarları sıvanmalı ve badanaları yapılarak kenelerin yaşamaları engellenmelidir.</a:t>
            </a:r>
          </a:p>
          <a:p>
            <a:pPr lvl="0">
              <a:spcBef>
                <a:spcPts val="0"/>
              </a:spcBef>
              <a:buNone/>
            </a:pPr>
            <a:r>
              <a:rPr lang="tr" sz="1400">
                <a:solidFill>
                  <a:srgbClr val="000000"/>
                </a:solidFill>
              </a:rPr>
              <a:t>*Kenelerin yaşam alanlarında bulunabilecek kişiler,’’repellent’’olarak bilinen böcek kaçırıcı ilaçları vücutlarına sürebilirler.</a:t>
            </a:r>
          </a:p>
          <a:p>
            <a:pPr lvl="0">
              <a:spcBef>
                <a:spcPts val="0"/>
              </a:spcBef>
              <a:buNone/>
            </a:pPr>
            <a:endParaRPr sz="1400"/>
          </a:p>
        </p:txBody>
      </p:sp>
      <p:sp>
        <p:nvSpPr>
          <p:cNvPr id="336" name="Shape 336"/>
          <p:cNvSpPr/>
          <p:nvPr/>
        </p:nvSpPr>
        <p:spPr>
          <a:xfrm>
            <a:off x="8070950" y="2370925"/>
            <a:ext cx="719400" cy="890100"/>
          </a:xfrm>
          <a:prstGeom prst="foldedCorner">
            <a:avLst>
              <a:gd name="adj" fmla="val 50000"/>
            </a:avLst>
          </a:prstGeom>
          <a:solidFill>
            <a:schemeClr val="lt2"/>
          </a:solidFill>
          <a:ln w="9525" cap="flat" cmpd="sng">
            <a:solidFill>
              <a:schemeClr val="dk2"/>
            </a:solidFill>
            <a:prstDash val="solid"/>
            <a:round/>
            <a:headEnd type="none" w="med" len="med"/>
            <a:tailEnd type="none" w="med" len="med"/>
          </a:ln>
        </p:spPr>
        <p:txBody>
          <a:bodyPr wrap="square" lIns="91425" tIns="91425" rIns="91425" bIns="91425" anchor="ctr" anchorCtr="0">
            <a:noAutofit/>
          </a:bodyPr>
          <a:lstStyle/>
          <a:p>
            <a:pPr lvl="0">
              <a:spcBef>
                <a:spcPts val="0"/>
              </a:spcBef>
              <a:buNone/>
            </a:pP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1" name="Shape 341"/>
          <p:cNvSpPr txBox="1">
            <a:spLocks noGrp="1"/>
          </p:cNvSpPr>
          <p:nvPr>
            <p:ph type="body" idx="1"/>
          </p:nvPr>
        </p:nvSpPr>
        <p:spPr>
          <a:xfrm>
            <a:off x="1240850" y="803100"/>
            <a:ext cx="7030500" cy="2541600"/>
          </a:xfrm>
          <a:prstGeom prst="rect">
            <a:avLst/>
          </a:prstGeom>
        </p:spPr>
        <p:txBody>
          <a:bodyPr wrap="square" lIns="91425" tIns="91425" rIns="91425" bIns="91425" anchor="t" anchorCtr="0">
            <a:noAutofit/>
          </a:bodyPr>
          <a:lstStyle/>
          <a:p>
            <a:pPr lvl="0">
              <a:spcBef>
                <a:spcPts val="0"/>
              </a:spcBef>
              <a:buNone/>
            </a:pPr>
            <a:r>
              <a:rPr lang="tr" sz="1600"/>
              <a:t>*Kenelerin bulunabilecekleri yerlere gidildiğinde vücudun açıkta kalan yerleri kapatılmalı,açık renkli giysiler giyilmelidir.</a:t>
            </a:r>
          </a:p>
          <a:p>
            <a:pPr lvl="0">
              <a:spcBef>
                <a:spcPts val="0"/>
              </a:spcBef>
              <a:buNone/>
            </a:pPr>
            <a:r>
              <a:rPr lang="tr" sz="1600"/>
              <a:t>*Hasta olan kişilerin kullandığı malzeme ve tuvaletler çamaşır suyu ile dezenfekte edilmelidir.</a:t>
            </a:r>
          </a:p>
        </p:txBody>
      </p:sp>
      <p:sp>
        <p:nvSpPr>
          <p:cNvPr id="342" name="Shape 342"/>
          <p:cNvSpPr/>
          <p:nvPr/>
        </p:nvSpPr>
        <p:spPr>
          <a:xfrm>
            <a:off x="2815100" y="3863650"/>
            <a:ext cx="2895472" cy="712575"/>
          </a:xfrm>
          <a:prstGeom prst="rect">
            <a:avLst/>
          </a:prstGeom>
        </p:spPr>
        <p:txBody>
          <a:bodyPr>
            <a:prstTxWarp prst="textPlain">
              <a:avLst/>
            </a:prstTxWarp>
          </a:bodyPr>
          <a:lstStyle/>
          <a:p>
            <a:pPr lvl="0" algn="ctr"/>
            <a:r>
              <a:rPr b="0" i="0">
                <a:ln w="9525" cap="flat" cmpd="sng">
                  <a:solidFill>
                    <a:srgbClr val="000000"/>
                  </a:solidFill>
                  <a:prstDash val="solid"/>
                  <a:round/>
                  <a:headEnd type="none" w="med" len="med"/>
                  <a:tailEnd type="none" w="med" len="med"/>
                </a:ln>
                <a:solidFill>
                  <a:srgbClr val="1155CC"/>
                </a:solidFill>
                <a:latin typeface="Comic Sans MS"/>
              </a:rPr>
              <a:t>--SON--</a:t>
            </a:r>
          </a:p>
        </p:txBody>
      </p:sp>
      <p:pic>
        <p:nvPicPr>
          <p:cNvPr id="343" name="Shape 343" descr="20161130AW915143_01.jpg"/>
          <p:cNvPicPr preferRelativeResize="0"/>
          <p:nvPr/>
        </p:nvPicPr>
        <p:blipFill>
          <a:blip r:embed="rId3">
            <a:alphaModFix/>
          </a:blip>
          <a:stretch>
            <a:fillRect/>
          </a:stretch>
        </p:blipFill>
        <p:spPr>
          <a:xfrm rot="1002406">
            <a:off x="5644550" y="2316975"/>
            <a:ext cx="2956950" cy="1726500"/>
          </a:xfrm>
          <a:prstGeom prst="rect">
            <a:avLst/>
          </a:prstGeom>
          <a:noFill/>
          <a:ln>
            <a:noFill/>
          </a:ln>
        </p:spPr>
      </p:pic>
      <p:sp>
        <p:nvSpPr>
          <p:cNvPr id="344" name="Shape 344"/>
          <p:cNvSpPr/>
          <p:nvPr/>
        </p:nvSpPr>
        <p:spPr>
          <a:xfrm>
            <a:off x="5885850" y="1867375"/>
            <a:ext cx="233700" cy="251700"/>
          </a:xfrm>
          <a:prstGeom prst="ellipse">
            <a:avLst/>
          </a:prstGeom>
          <a:solidFill>
            <a:srgbClr val="F4CCCC"/>
          </a:solidFill>
          <a:ln w="9525" cap="flat" cmpd="sng">
            <a:solidFill>
              <a:srgbClr val="EFEFEF"/>
            </a:solidFill>
            <a:prstDash val="solid"/>
            <a:round/>
            <a:headEnd type="none" w="med" len="med"/>
            <a:tailEnd type="none" w="med" len="med"/>
          </a:ln>
        </p:spPr>
        <p:txBody>
          <a:bodyPr wrap="square" lIns="91425" tIns="91425" rIns="91425" bIns="91425" anchor="ctr" anchorCtr="0">
            <a:noAutofit/>
          </a:bodyPr>
          <a:lstStyle/>
          <a:p>
            <a:pPr lvl="0">
              <a:spcBef>
                <a:spcPts val="0"/>
              </a:spcBef>
              <a:buNone/>
            </a:pPr>
            <a:endParaRPr/>
          </a:p>
        </p:txBody>
      </p:sp>
      <p:sp>
        <p:nvSpPr>
          <p:cNvPr id="345" name="Shape 345"/>
          <p:cNvSpPr/>
          <p:nvPr/>
        </p:nvSpPr>
        <p:spPr>
          <a:xfrm>
            <a:off x="8619425" y="2712625"/>
            <a:ext cx="233700" cy="251700"/>
          </a:xfrm>
          <a:prstGeom prst="ellipse">
            <a:avLst/>
          </a:prstGeom>
          <a:solidFill>
            <a:srgbClr val="EFEFEF"/>
          </a:solidFill>
          <a:ln w="9525" cap="flat" cmpd="sng">
            <a:solidFill>
              <a:srgbClr val="E6B8AF"/>
            </a:solidFill>
            <a:prstDash val="solid"/>
            <a:round/>
            <a:headEnd type="none" w="med" len="med"/>
            <a:tailEnd type="none" w="med" len="med"/>
          </a:ln>
        </p:spPr>
        <p:txBody>
          <a:bodyPr wrap="square" lIns="91425" tIns="91425" rIns="91425" bIns="91425" anchor="ctr" anchorCtr="0">
            <a:noAutofit/>
          </a:bodyPr>
          <a:lstStyle/>
          <a:p>
            <a:pPr lvl="0">
              <a:spcBef>
                <a:spcPts val="0"/>
              </a:spcBef>
              <a:buNone/>
            </a:pP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Shape 282"/>
          <p:cNvSpPr txBox="1">
            <a:spLocks noGrp="1"/>
          </p:cNvSpPr>
          <p:nvPr>
            <p:ph type="title"/>
          </p:nvPr>
        </p:nvSpPr>
        <p:spPr>
          <a:xfrm>
            <a:off x="1303800" y="631650"/>
            <a:ext cx="7030500" cy="999300"/>
          </a:xfrm>
          <a:prstGeom prst="rect">
            <a:avLst/>
          </a:prstGeom>
        </p:spPr>
        <p:txBody>
          <a:bodyPr wrap="square" lIns="91425" tIns="91425" rIns="91425" bIns="91425" anchor="t" anchorCtr="0">
            <a:noAutofit/>
          </a:bodyPr>
          <a:lstStyle/>
          <a:p>
            <a:pPr lvl="0">
              <a:spcBef>
                <a:spcPts val="0"/>
              </a:spcBef>
              <a:buNone/>
            </a:pPr>
            <a:r>
              <a:rPr lang="tr"/>
              <a:t>Bulaşıcı Hastalıklardan Korunma Yolları</a:t>
            </a:r>
          </a:p>
        </p:txBody>
      </p:sp>
      <p:sp>
        <p:nvSpPr>
          <p:cNvPr id="283" name="Shape 283"/>
          <p:cNvSpPr txBox="1">
            <a:spLocks noGrp="1"/>
          </p:cNvSpPr>
          <p:nvPr>
            <p:ph type="body" idx="1"/>
          </p:nvPr>
        </p:nvSpPr>
        <p:spPr>
          <a:xfrm>
            <a:off x="0" y="1185325"/>
            <a:ext cx="9144000" cy="3958200"/>
          </a:xfrm>
          <a:prstGeom prst="rect">
            <a:avLst/>
          </a:prstGeom>
        </p:spPr>
        <p:txBody>
          <a:bodyPr wrap="square" lIns="91425" tIns="91425" rIns="91425" bIns="91425" anchor="t" anchorCtr="0">
            <a:noAutofit/>
          </a:bodyPr>
          <a:lstStyle/>
          <a:p>
            <a:pPr lvl="0">
              <a:spcBef>
                <a:spcPts val="0"/>
              </a:spcBef>
              <a:buNone/>
            </a:pPr>
            <a:r>
              <a:rPr lang="tr"/>
              <a:t>  Çocukluk çağı,insanların bulaşıcı hastalıklara en sık yakalandıkları dönemdir.Son yıllarda kullanılan ilaçlar ve alınan genel önlemler sayesinde bulaşıcı hastalık sıklığı,özellikle gelişmiş ülkelerde belirgin derecede azalmıştır.İçme ve kullanma sularının temizliği ile tifo ve kolera gibi öldürücü hastalıklar kontrol altına alınmıştır.Yaygın aşılama ile çiçek hastalığı tümüyle ortadan kaldırılmış ve çocuk felcinde de yok edilme aşamasına gelinmiştir.</a:t>
            </a:r>
          </a:p>
          <a:p>
            <a:pPr lvl="0">
              <a:spcBef>
                <a:spcPts val="0"/>
              </a:spcBef>
              <a:buNone/>
            </a:pPr>
            <a:r>
              <a:rPr lang="tr" sz="1400" b="1">
                <a:solidFill>
                  <a:srgbClr val="990000"/>
                </a:solidFill>
              </a:rPr>
              <a:t>Hastalıkların Bulaşma Yolları:</a:t>
            </a:r>
          </a:p>
          <a:p>
            <a:pPr lvl="0">
              <a:spcBef>
                <a:spcPts val="0"/>
              </a:spcBef>
              <a:buNone/>
            </a:pPr>
            <a:r>
              <a:rPr lang="tr"/>
              <a:t>*</a:t>
            </a:r>
            <a:r>
              <a:rPr lang="tr" b="1">
                <a:solidFill>
                  <a:srgbClr val="FF0000"/>
                </a:solidFill>
              </a:rPr>
              <a:t>Su ve besinlerle (beslenme ve dışkılama)</a:t>
            </a:r>
          </a:p>
          <a:p>
            <a:pPr lvl="0">
              <a:spcBef>
                <a:spcPts val="0"/>
              </a:spcBef>
              <a:buNone/>
            </a:pPr>
            <a:r>
              <a:rPr lang="tr" b="1">
                <a:solidFill>
                  <a:srgbClr val="FF0000"/>
                </a:solidFill>
              </a:rPr>
              <a:t>*Hava yoluyla</a:t>
            </a:r>
            <a:r>
              <a:rPr lang="tr"/>
              <a:t>                      </a:t>
            </a:r>
          </a:p>
          <a:p>
            <a:pPr lvl="0">
              <a:spcBef>
                <a:spcPts val="0"/>
              </a:spcBef>
              <a:buNone/>
            </a:pPr>
            <a:r>
              <a:rPr lang="tr" b="1">
                <a:solidFill>
                  <a:srgbClr val="FF0000"/>
                </a:solidFill>
              </a:rPr>
              <a:t>*Kan yoluyla                 *Temas yoluyla</a:t>
            </a:r>
          </a:p>
          <a:p>
            <a:pPr lvl="0">
              <a:spcBef>
                <a:spcPts val="0"/>
              </a:spcBef>
              <a:buNone/>
            </a:pPr>
            <a:r>
              <a:rPr lang="tr" b="1">
                <a:solidFill>
                  <a:srgbClr val="FF0000"/>
                </a:solidFill>
              </a:rPr>
              <a:t>*Vektörler yoluyla </a:t>
            </a:r>
          </a:p>
          <a:p>
            <a:pPr lvl="0">
              <a:spcBef>
                <a:spcPts val="0"/>
              </a:spcBef>
              <a:buNone/>
            </a:pPr>
            <a:r>
              <a:rPr lang="tr" b="1">
                <a:solidFill>
                  <a:srgbClr val="FF0000"/>
                </a:solidFill>
              </a:rPr>
              <a:t>*Cinsel ilişki yoluyla </a:t>
            </a:r>
          </a:p>
          <a:p>
            <a:pPr lvl="0">
              <a:spcBef>
                <a:spcPts val="0"/>
              </a:spcBef>
              <a:buNone/>
            </a:pPr>
            <a:endParaRPr b="1">
              <a:solidFill>
                <a:srgbClr val="FF0000"/>
              </a:solidFill>
            </a:endParaRPr>
          </a:p>
          <a:p>
            <a:pPr lvl="0">
              <a:spcBef>
                <a:spcPts val="0"/>
              </a:spcBef>
              <a:buNone/>
            </a:pPr>
            <a:endParaRPr sz="1400"/>
          </a:p>
        </p:txBody>
      </p:sp>
      <p:pic>
        <p:nvPicPr>
          <p:cNvPr id="284" name="Shape 284" descr="20070614tuberculosis.jpg"/>
          <p:cNvPicPr preferRelativeResize="0"/>
          <p:nvPr/>
        </p:nvPicPr>
        <p:blipFill>
          <a:blip r:embed="rId3">
            <a:alphaModFix/>
          </a:blip>
          <a:stretch>
            <a:fillRect/>
          </a:stretch>
        </p:blipFill>
        <p:spPr>
          <a:xfrm>
            <a:off x="4333525" y="2396650"/>
            <a:ext cx="1965025" cy="1059525"/>
          </a:xfrm>
          <a:prstGeom prst="rect">
            <a:avLst/>
          </a:prstGeom>
          <a:noFill/>
          <a:ln>
            <a:noFill/>
          </a:ln>
        </p:spPr>
      </p:pic>
      <p:pic>
        <p:nvPicPr>
          <p:cNvPr id="285" name="Shape 285" descr="kan-hastaliklari.jpg"/>
          <p:cNvPicPr preferRelativeResize="0"/>
          <p:nvPr/>
        </p:nvPicPr>
        <p:blipFill>
          <a:blip r:embed="rId4">
            <a:alphaModFix/>
          </a:blip>
          <a:stretch>
            <a:fillRect/>
          </a:stretch>
        </p:blipFill>
        <p:spPr>
          <a:xfrm>
            <a:off x="6488425" y="2396650"/>
            <a:ext cx="1965025" cy="1059525"/>
          </a:xfrm>
          <a:prstGeom prst="rect">
            <a:avLst/>
          </a:prstGeom>
          <a:noFill/>
          <a:ln>
            <a:noFill/>
          </a:ln>
        </p:spPr>
      </p:pic>
      <p:pic>
        <p:nvPicPr>
          <p:cNvPr id="286" name="Shape 286" descr="vektorlerle-bulasan-hastaliklar-nelerdir-sitma-sivrisinek-gelgez-728x546.jpg"/>
          <p:cNvPicPr preferRelativeResize="0"/>
          <p:nvPr/>
        </p:nvPicPr>
        <p:blipFill>
          <a:blip r:embed="rId5">
            <a:alphaModFix/>
          </a:blip>
          <a:stretch>
            <a:fillRect/>
          </a:stretch>
        </p:blipFill>
        <p:spPr>
          <a:xfrm>
            <a:off x="4333525" y="3580375"/>
            <a:ext cx="1965025" cy="999300"/>
          </a:xfrm>
          <a:prstGeom prst="rect">
            <a:avLst/>
          </a:prstGeom>
          <a:noFill/>
          <a:ln>
            <a:noFill/>
          </a:ln>
        </p:spPr>
      </p:pic>
      <p:pic>
        <p:nvPicPr>
          <p:cNvPr id="287" name="Shape 287" descr="shake_hands-e1451860304628.jpg"/>
          <p:cNvPicPr preferRelativeResize="0"/>
          <p:nvPr/>
        </p:nvPicPr>
        <p:blipFill>
          <a:blip r:embed="rId6">
            <a:alphaModFix/>
          </a:blip>
          <a:stretch>
            <a:fillRect/>
          </a:stretch>
        </p:blipFill>
        <p:spPr>
          <a:xfrm>
            <a:off x="6488425" y="3623200"/>
            <a:ext cx="1965024" cy="999301"/>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Shape 292"/>
          <p:cNvSpPr txBox="1">
            <a:spLocks noGrp="1"/>
          </p:cNvSpPr>
          <p:nvPr>
            <p:ph type="body" idx="1"/>
          </p:nvPr>
        </p:nvSpPr>
        <p:spPr>
          <a:xfrm>
            <a:off x="1249375" y="792625"/>
            <a:ext cx="7030500" cy="2541600"/>
          </a:xfrm>
          <a:prstGeom prst="rect">
            <a:avLst/>
          </a:prstGeom>
        </p:spPr>
        <p:txBody>
          <a:bodyPr wrap="square" lIns="91425" tIns="91425" rIns="91425" bIns="91425" anchor="t" anchorCtr="0">
            <a:noAutofit/>
          </a:bodyPr>
          <a:lstStyle/>
          <a:p>
            <a:pPr lvl="0">
              <a:spcBef>
                <a:spcPts val="0"/>
              </a:spcBef>
              <a:buNone/>
            </a:pPr>
            <a:r>
              <a:rPr lang="tr" sz="1400"/>
              <a:t>   Sağlık eğitimi,korunma yöntemlerinin ilk basamağıdır.Kişilere hastalıkların bulaşma yolları anlatılıp korunmada en başta gelen yöntem olan bireysel temizlik öğretilmelidir.Özellikle el yıkamanın önemi vurgulanmalıdır.Bir çok enfeksiyon hastalığının kontrolünde kişisel temizlik alışkanlıkları çok önemlidir.Mikropların bulaşma olasılığını azaltmak için elleri sık yıkamak gerekir.Kişisel hijyen,bireyden başlayarak genele yayılan temizlik zincirindeki en önemli olan halkalardan biridir.Ortak kullanım alanlarında çapraz bulaşmayı önlemek için kişisel hijyene gereken önem verilmelidir.</a:t>
            </a:r>
          </a:p>
        </p:txBody>
      </p:sp>
      <p:pic>
        <p:nvPicPr>
          <p:cNvPr id="293" name="Shape 293" descr="saglik-icin-temiz-eller-sart_321.jpg"/>
          <p:cNvPicPr preferRelativeResize="0"/>
          <p:nvPr/>
        </p:nvPicPr>
        <p:blipFill>
          <a:blip r:embed="rId3">
            <a:alphaModFix/>
          </a:blip>
          <a:stretch>
            <a:fillRect/>
          </a:stretch>
        </p:blipFill>
        <p:spPr>
          <a:xfrm rot="690398">
            <a:off x="2971400" y="2836325"/>
            <a:ext cx="2803075" cy="18868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Shape 298"/>
          <p:cNvSpPr txBox="1">
            <a:spLocks noGrp="1"/>
          </p:cNvSpPr>
          <p:nvPr>
            <p:ph type="body" idx="1"/>
          </p:nvPr>
        </p:nvSpPr>
        <p:spPr>
          <a:xfrm>
            <a:off x="1213075" y="828900"/>
            <a:ext cx="7654800" cy="3839700"/>
          </a:xfrm>
          <a:prstGeom prst="rect">
            <a:avLst/>
          </a:prstGeom>
          <a:noFill/>
          <a:ln>
            <a:noFill/>
          </a:ln>
        </p:spPr>
        <p:txBody>
          <a:bodyPr wrap="square" lIns="91425" tIns="91425" rIns="91425" bIns="91425" anchor="t" anchorCtr="0">
            <a:noAutofit/>
          </a:bodyPr>
          <a:lstStyle/>
          <a:p>
            <a:pPr lvl="0">
              <a:spcBef>
                <a:spcPts val="0"/>
              </a:spcBef>
              <a:buNone/>
            </a:pPr>
            <a:r>
              <a:rPr lang="tr" sz="1500" b="1" i="1">
                <a:solidFill>
                  <a:srgbClr val="EA9999"/>
                </a:solidFill>
              </a:rPr>
              <a:t>Bağışıklama:</a:t>
            </a:r>
            <a:r>
              <a:rPr lang="tr" sz="1500">
                <a:solidFill>
                  <a:srgbClr val="000000"/>
                </a:solidFill>
              </a:rPr>
              <a:t>Kişileri bağışık hâle getirerek hastalıklardan korumaktır.Aktif ve pasif olarak iki tip bağışıklık vardır.</a:t>
            </a:r>
          </a:p>
          <a:p>
            <a:pPr lvl="0">
              <a:spcBef>
                <a:spcPts val="0"/>
              </a:spcBef>
              <a:buNone/>
            </a:pPr>
            <a:r>
              <a:rPr lang="tr" sz="1500" b="1">
                <a:solidFill>
                  <a:srgbClr val="000000"/>
                </a:solidFill>
              </a:rPr>
              <a:t>1.</a:t>
            </a:r>
            <a:r>
              <a:rPr lang="tr" sz="1500" b="1" u="sng">
                <a:solidFill>
                  <a:srgbClr val="4A86E8"/>
                </a:solidFill>
              </a:rPr>
              <a:t>Aktif bağışlılık</a:t>
            </a:r>
          </a:p>
          <a:p>
            <a:pPr lvl="0">
              <a:spcBef>
                <a:spcPts val="0"/>
              </a:spcBef>
              <a:buNone/>
            </a:pPr>
            <a:r>
              <a:rPr lang="tr" sz="1500" b="1">
                <a:solidFill>
                  <a:srgbClr val="000000"/>
                </a:solidFill>
              </a:rPr>
              <a:t>2</a:t>
            </a:r>
            <a:r>
              <a:rPr lang="tr" sz="1500" b="1">
                <a:solidFill>
                  <a:srgbClr val="CC0000"/>
                </a:solidFill>
              </a:rPr>
              <a:t>.</a:t>
            </a:r>
            <a:r>
              <a:rPr lang="tr" sz="1500" b="1" u="sng">
                <a:solidFill>
                  <a:srgbClr val="CC0000"/>
                </a:solidFill>
              </a:rPr>
              <a:t>Pasif bağışlılık</a:t>
            </a:r>
          </a:p>
          <a:p>
            <a:pPr lvl="0">
              <a:spcBef>
                <a:spcPts val="0"/>
              </a:spcBef>
              <a:buNone/>
            </a:pPr>
            <a:r>
              <a:rPr lang="tr" sz="1500" b="1">
                <a:solidFill>
                  <a:srgbClr val="4A86E8"/>
                </a:solidFill>
              </a:rPr>
              <a:t>a)Aktif bağışlılık;</a:t>
            </a:r>
            <a:r>
              <a:rPr lang="tr" sz="1500">
                <a:solidFill>
                  <a:srgbClr val="000000"/>
                </a:solidFill>
              </a:rPr>
              <a:t>canlının hastalık geçirdikten sonra kazandığı bağışıklıktır.Yani insan hasta olduktan sonra vücut hastalığa sebep olan mikroplara karşı kendiliğinden bağışıklık kazanarak bu mikropları yener ve ömür boyu bağışıklık sürer.</a:t>
            </a:r>
          </a:p>
          <a:p>
            <a:pPr lvl="0">
              <a:spcBef>
                <a:spcPts val="0"/>
              </a:spcBef>
              <a:buNone/>
            </a:pPr>
            <a:r>
              <a:rPr lang="tr" sz="1500" b="1">
                <a:solidFill>
                  <a:srgbClr val="CC0000"/>
                </a:solidFill>
              </a:rPr>
              <a:t>b)Pasif bağışıklılık;</a:t>
            </a:r>
            <a:r>
              <a:rPr lang="tr" sz="1500">
                <a:solidFill>
                  <a:srgbClr val="000000"/>
                </a:solidFill>
              </a:rPr>
              <a:t>aşı yoluyla yapılan bağışıklıktır.Yan etkisi azaltılmış mikropların canlı vücuduna aşı yapılarak verilmesiyle oluşur.</a:t>
            </a:r>
          </a:p>
          <a:p>
            <a:pPr lvl="0">
              <a:spcBef>
                <a:spcPts val="0"/>
              </a:spcBef>
              <a:buNone/>
            </a:pPr>
            <a:endParaRPr sz="1400" b="1">
              <a:solidFill>
                <a:srgbClr val="38761D"/>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Shape 303"/>
          <p:cNvSpPr txBox="1">
            <a:spLocks noGrp="1"/>
          </p:cNvSpPr>
          <p:nvPr>
            <p:ph type="body" idx="1"/>
          </p:nvPr>
        </p:nvSpPr>
        <p:spPr>
          <a:xfrm>
            <a:off x="1179775" y="724850"/>
            <a:ext cx="7731000" cy="2472600"/>
          </a:xfrm>
          <a:prstGeom prst="rect">
            <a:avLst/>
          </a:prstGeom>
        </p:spPr>
        <p:txBody>
          <a:bodyPr wrap="square" lIns="91425" tIns="91425" rIns="91425" bIns="91425" anchor="t" anchorCtr="0">
            <a:noAutofit/>
          </a:bodyPr>
          <a:lstStyle/>
          <a:p>
            <a:pPr lvl="0">
              <a:spcBef>
                <a:spcPts val="0"/>
              </a:spcBef>
              <a:buNone/>
            </a:pPr>
            <a:r>
              <a:rPr lang="tr" sz="1500" b="1">
                <a:solidFill>
                  <a:schemeClr val="accent5"/>
                </a:solidFill>
              </a:rPr>
              <a:t>Aşı:</a:t>
            </a:r>
            <a:r>
              <a:rPr lang="tr" sz="1500">
                <a:solidFill>
                  <a:srgbClr val="000000"/>
                </a:solidFill>
              </a:rPr>
              <a:t>Vücuda önceden belli maddeler (ölü mikrop,canlı mikrop,mikrop antijenleri) verilerek kişide belli hastalıklara karşı özel dayanıklılık durumu geliştirme işlemidir.Aşı ilaç değildir.Hastalıkların önlenmesinde kişiye yönelik önlemlerden biri de aşılamadır.Aşısı bulunan hastalıklardan büyük ölçüde korunmak mümkündür.Aşılama ile kişi henüz anne karnında,yeni doğan döneminde ya da çocukluk dönemindeyken çeşitli hastalıklardan korunur.Hayatın her döneminde uygulanabilecek aşılar vardır.</a:t>
            </a:r>
          </a:p>
          <a:p>
            <a:pPr lvl="0">
              <a:spcBef>
                <a:spcPts val="0"/>
              </a:spcBef>
              <a:buNone/>
            </a:pPr>
            <a:r>
              <a:rPr lang="tr" sz="1500">
                <a:solidFill>
                  <a:srgbClr val="000000"/>
                </a:solidFill>
              </a:rPr>
              <a:t>  Aşılar,dozuna ve aşı takvimine uygun olarak yapıldığında kişiyi belirten hastalığa karşı korur.</a:t>
            </a:r>
          </a:p>
        </p:txBody>
      </p:sp>
      <p:pic>
        <p:nvPicPr>
          <p:cNvPr id="304" name="Shape 304" descr="saglik-bakanligi-asi-takvimi.png"/>
          <p:cNvPicPr preferRelativeResize="0"/>
          <p:nvPr/>
        </p:nvPicPr>
        <p:blipFill>
          <a:blip r:embed="rId3">
            <a:alphaModFix/>
          </a:blip>
          <a:stretch>
            <a:fillRect/>
          </a:stretch>
        </p:blipFill>
        <p:spPr>
          <a:xfrm>
            <a:off x="1510900" y="2936125"/>
            <a:ext cx="6250225" cy="21529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Shape 309"/>
          <p:cNvSpPr txBox="1">
            <a:spLocks noGrp="1"/>
          </p:cNvSpPr>
          <p:nvPr>
            <p:ph type="title"/>
          </p:nvPr>
        </p:nvSpPr>
        <p:spPr>
          <a:xfrm>
            <a:off x="1303800" y="598575"/>
            <a:ext cx="7030500" cy="999300"/>
          </a:xfrm>
          <a:prstGeom prst="rect">
            <a:avLst/>
          </a:prstGeom>
        </p:spPr>
        <p:txBody>
          <a:bodyPr wrap="square" lIns="91425" tIns="91425" rIns="91425" bIns="91425" anchor="t" anchorCtr="0">
            <a:noAutofit/>
          </a:bodyPr>
          <a:lstStyle/>
          <a:p>
            <a:pPr lvl="0">
              <a:spcBef>
                <a:spcPts val="0"/>
              </a:spcBef>
              <a:buNone/>
            </a:pPr>
            <a:r>
              <a:rPr lang="tr"/>
              <a:t>Hayvanlardan İnsanlara Oluşabilecek Hastalıklar</a:t>
            </a:r>
          </a:p>
        </p:txBody>
      </p:sp>
      <p:sp>
        <p:nvSpPr>
          <p:cNvPr id="310" name="Shape 310"/>
          <p:cNvSpPr txBox="1">
            <a:spLocks noGrp="1"/>
          </p:cNvSpPr>
          <p:nvPr>
            <p:ph type="body" idx="1"/>
          </p:nvPr>
        </p:nvSpPr>
        <p:spPr>
          <a:xfrm>
            <a:off x="126600" y="1701775"/>
            <a:ext cx="8890800" cy="2168700"/>
          </a:xfrm>
          <a:prstGeom prst="rect">
            <a:avLst/>
          </a:prstGeom>
        </p:spPr>
        <p:txBody>
          <a:bodyPr wrap="square" lIns="91425" tIns="91425" rIns="91425" bIns="91425" anchor="t" anchorCtr="0">
            <a:noAutofit/>
          </a:bodyPr>
          <a:lstStyle/>
          <a:p>
            <a:pPr lvl="0">
              <a:spcBef>
                <a:spcPts val="0"/>
              </a:spcBef>
              <a:buNone/>
            </a:pPr>
            <a:r>
              <a:rPr lang="tr"/>
              <a:t>    </a:t>
            </a:r>
            <a:r>
              <a:rPr lang="tr" sz="1400"/>
              <a:t>Hayvanlardan insanlara bulaşan hastalıklar,hayvanlar ve hayvansal ürünler aracılığı ile bulaşmaktadır.Bu hastalıkların yayılma alanı geniştir.ve bulaşması farklı yollarla olmaktadır.Ancak genel olarak bulaşma;temas,solunum veya ağız yoluyla gerçekleşir.Omurgalı hayvanlardan insanlara bulaşan hastalıklarda (zoonoz) evcil hayvanların rolü büyüktür.Kedi veya köpeklerin insanları ısırması veya tırmalaması,vücut atıkları (dışkı,idrar,salya,burun akıntısı vb.) hastalık etkenlerinin taşınmasında önemli bir yoldur.Bu atıklarla temas edilmesi,atıklarla bulaşmış enfekte gıdaların tüketilmesi sonucu insanlara geçebilir.Direkt bulaşmanın yanında ara konakçılar vasıtası ile insanlara bulaşabilmesi de mümkündür.Vektörle(bit,sinek,kene,pire vb.)insanlara bulaşan hastalıklara;sıtma,şark çıbanı kırım kango kanamalı ateşi gibi hastalıklar örnek verilebilir.</a:t>
            </a:r>
          </a:p>
        </p:txBody>
      </p:sp>
      <p:pic>
        <p:nvPicPr>
          <p:cNvPr id="311" name="Shape 311" descr="42400-230114-57.jpg"/>
          <p:cNvPicPr preferRelativeResize="0"/>
          <p:nvPr/>
        </p:nvPicPr>
        <p:blipFill>
          <a:blip r:embed="rId3">
            <a:alphaModFix/>
          </a:blip>
          <a:stretch>
            <a:fillRect/>
          </a:stretch>
        </p:blipFill>
        <p:spPr>
          <a:xfrm>
            <a:off x="1610225" y="3791675"/>
            <a:ext cx="1901700" cy="1209451"/>
          </a:xfrm>
          <a:prstGeom prst="rect">
            <a:avLst/>
          </a:prstGeom>
          <a:noFill/>
          <a:ln>
            <a:noFill/>
          </a:ln>
        </p:spPr>
      </p:pic>
      <p:pic>
        <p:nvPicPr>
          <p:cNvPr id="312" name="Shape 312" descr="hastalik.jpg"/>
          <p:cNvPicPr preferRelativeResize="0"/>
          <p:nvPr/>
        </p:nvPicPr>
        <p:blipFill>
          <a:blip r:embed="rId4">
            <a:alphaModFix/>
          </a:blip>
          <a:stretch>
            <a:fillRect/>
          </a:stretch>
        </p:blipFill>
        <p:spPr>
          <a:xfrm>
            <a:off x="5148500" y="3791675"/>
            <a:ext cx="2460851" cy="12094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317" name="Shape 317"/>
          <p:cNvSpPr txBox="1">
            <a:spLocks noGrp="1"/>
          </p:cNvSpPr>
          <p:nvPr>
            <p:ph type="body" idx="1"/>
          </p:nvPr>
        </p:nvSpPr>
        <p:spPr>
          <a:xfrm>
            <a:off x="1270800" y="759900"/>
            <a:ext cx="7030500" cy="2630700"/>
          </a:xfrm>
          <a:prstGeom prst="rect">
            <a:avLst/>
          </a:prstGeom>
        </p:spPr>
        <p:txBody>
          <a:bodyPr wrap="square" lIns="91425" tIns="91425" rIns="91425" bIns="91425" anchor="t" anchorCtr="0">
            <a:noAutofit/>
          </a:bodyPr>
          <a:lstStyle/>
          <a:p>
            <a:pPr lvl="0">
              <a:spcBef>
                <a:spcPts val="0"/>
              </a:spcBef>
              <a:buNone/>
            </a:pPr>
            <a:r>
              <a:rPr lang="tr" sz="1400"/>
              <a:t>   Hayvanlardan insanlara bulaşan hastalıklardan korunmak için hastalık kaynağının ve etkeninin bilinmesi önemlidir.Bu hastalıklarla mücadelede bulaşma özelliklerinin bilinmesi gerekir.Çok basit birtakım korunma önlemlerinin uygulanması sonucunda bu hastalıklardan bir çoğunun önüne geçilebilmesi mümkündür.Örneğin etlerin çiğ veya az pişmiş olarak içilmeyip iyice karıştırılarak kaynatılması veya pastörize edilerek içilmesi gerekmektedir.Veteriner hekim kontrolünden geçmemiş olan hayvansal gıdalar ve damgasız etler kesinlikle tüketilmemelidir.</a:t>
            </a:r>
          </a:p>
          <a:p>
            <a:pPr lvl="0">
              <a:spcBef>
                <a:spcPts val="0"/>
              </a:spcBef>
              <a:buNone/>
            </a:pPr>
            <a:r>
              <a:rPr lang="tr" sz="1400"/>
              <a:t>   Bu hastalıkların yayılmasını ve insanlara bulaşmasını önlemek için koruyucu olarak yapılan aşı,ilaçlama,iç ve dış parazitler ile mücadeleye önem vermek gerekir.</a:t>
            </a:r>
          </a:p>
        </p:txBody>
      </p:sp>
      <p:pic>
        <p:nvPicPr>
          <p:cNvPr id="318" name="Shape 318" descr="delice-kuduzdan-korunma-yollari.jpg"/>
          <p:cNvPicPr preferRelativeResize="0"/>
          <p:nvPr/>
        </p:nvPicPr>
        <p:blipFill>
          <a:blip r:embed="rId3">
            <a:alphaModFix/>
          </a:blip>
          <a:stretch>
            <a:fillRect/>
          </a:stretch>
        </p:blipFill>
        <p:spPr>
          <a:xfrm rot="-704706">
            <a:off x="3308225" y="3456525"/>
            <a:ext cx="2674950" cy="13626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323" name="Shape 323"/>
          <p:cNvSpPr txBox="1">
            <a:spLocks noGrp="1"/>
          </p:cNvSpPr>
          <p:nvPr>
            <p:ph type="body" idx="1"/>
          </p:nvPr>
        </p:nvSpPr>
        <p:spPr>
          <a:xfrm>
            <a:off x="1104400" y="782700"/>
            <a:ext cx="7864200" cy="4360800"/>
          </a:xfrm>
          <a:prstGeom prst="rect">
            <a:avLst/>
          </a:prstGeom>
        </p:spPr>
        <p:txBody>
          <a:bodyPr wrap="square" lIns="91425" tIns="91425" rIns="91425" bIns="91425" anchor="t" anchorCtr="0">
            <a:noAutofit/>
          </a:bodyPr>
          <a:lstStyle/>
          <a:p>
            <a:pPr lvl="0">
              <a:spcBef>
                <a:spcPts val="0"/>
              </a:spcBef>
              <a:buNone/>
            </a:pPr>
            <a:r>
              <a:rPr lang="tr" sz="1500" b="1">
                <a:solidFill>
                  <a:srgbClr val="CC0000"/>
                </a:solidFill>
              </a:rPr>
              <a:t>Kene Isırması</a:t>
            </a:r>
          </a:p>
          <a:p>
            <a:pPr lvl="0">
              <a:spcBef>
                <a:spcPts val="0"/>
              </a:spcBef>
              <a:buNone/>
            </a:pPr>
            <a:r>
              <a:rPr lang="tr" sz="1400" b="1">
                <a:solidFill>
                  <a:srgbClr val="CC0000"/>
                </a:solidFill>
              </a:rPr>
              <a:t>  </a:t>
            </a:r>
            <a:r>
              <a:rPr lang="tr" sz="1400">
                <a:solidFill>
                  <a:srgbClr val="000000"/>
                </a:solidFill>
              </a:rPr>
              <a:t>Kene,dünyada ve ülkemizde son yıllarda etkili olan ve ölümcül etkilere sahip olan bir canlıdır.Sıcak havalarda tehlike saçan keneler insan hayatını önemli bir şekilde tehdit etmektedir.Ancak tüm kene türleri ölümcül olmayıp yalnızca hayvanların ve insanların üzerinde yaşayanlar tehlikeli olmaktadır.Kene ısırmalarında önemli olan kenenin zamanında çıkarılması ve çıkarılış şeklidir.</a:t>
            </a:r>
          </a:p>
          <a:p>
            <a:pPr lvl="0">
              <a:spcBef>
                <a:spcPts val="0"/>
              </a:spcBef>
              <a:buNone/>
            </a:pPr>
            <a:r>
              <a:rPr lang="tr" sz="1400" b="1">
                <a:solidFill>
                  <a:srgbClr val="1155CC"/>
                </a:solidFill>
              </a:rPr>
              <a:t>Kene ısırması durumunda;</a:t>
            </a:r>
          </a:p>
          <a:p>
            <a:pPr lvl="0">
              <a:spcBef>
                <a:spcPts val="0"/>
              </a:spcBef>
              <a:buNone/>
            </a:pPr>
            <a:r>
              <a:rPr lang="tr" sz="1400" b="1">
                <a:solidFill>
                  <a:srgbClr val="000000"/>
                </a:solidFill>
              </a:rPr>
              <a:t>*</a:t>
            </a:r>
            <a:r>
              <a:rPr lang="tr" sz="1400">
                <a:solidFill>
                  <a:srgbClr val="000000"/>
                </a:solidFill>
              </a:rPr>
              <a:t>Keneler kesinlikle elle öldürülmemeli,patlatılmamalı ve en yakın sağlık kuruluşlarına başvurulmalıdır.</a:t>
            </a:r>
          </a:p>
          <a:p>
            <a:pPr lvl="0">
              <a:spcBef>
                <a:spcPts val="0"/>
              </a:spcBef>
              <a:buNone/>
            </a:pPr>
            <a:r>
              <a:rPr lang="tr" sz="1400" b="1">
                <a:solidFill>
                  <a:srgbClr val="000000"/>
                </a:solidFill>
              </a:rPr>
              <a:t>*</a:t>
            </a:r>
            <a:r>
              <a:rPr lang="tr" sz="1400">
                <a:solidFill>
                  <a:srgbClr val="000000"/>
                </a:solidFill>
              </a:rPr>
              <a:t>Vücuda tutulan kene ne kadar çabuk çıkartılırsa hastalığa yakalanma riski de o kadar azalır.</a:t>
            </a:r>
          </a:p>
          <a:p>
            <a:pPr lvl="0">
              <a:spcBef>
                <a:spcPts val="0"/>
              </a:spcBef>
              <a:buNone/>
            </a:pPr>
            <a:r>
              <a:rPr lang="tr" sz="1400" b="1">
                <a:solidFill>
                  <a:srgbClr val="000000"/>
                </a:solidFill>
              </a:rPr>
              <a:t>*</a:t>
            </a:r>
            <a:r>
              <a:rPr lang="tr" sz="1400">
                <a:solidFill>
                  <a:srgbClr val="000000"/>
                </a:solidFill>
              </a:rPr>
              <a:t>Vücuttaki kenelerin üzerine herhangi bir kimyasal madde (alkol,gaz yağı vb.) dökülmemelidir.Çünkü bu kimyasallar,kenelerin kusmasına sebep olabileceğinden kusmuktaki virüsler,kenenin kan emmek için ısırdığı yerden vücuda girebilir.</a:t>
            </a:r>
          </a:p>
        </p:txBody>
      </p:sp>
      <p:pic>
        <p:nvPicPr>
          <p:cNvPr id="324" name="Shape 324" descr="kene-ilaclama-e1432121307431.jpg"/>
          <p:cNvPicPr preferRelativeResize="0"/>
          <p:nvPr/>
        </p:nvPicPr>
        <p:blipFill>
          <a:blip r:embed="rId3">
            <a:alphaModFix/>
          </a:blip>
          <a:stretch>
            <a:fillRect/>
          </a:stretch>
        </p:blipFill>
        <p:spPr>
          <a:xfrm>
            <a:off x="7806475" y="2854475"/>
            <a:ext cx="1242775" cy="10432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29" name="Shape 329"/>
          <p:cNvSpPr txBox="1">
            <a:spLocks noGrp="1"/>
          </p:cNvSpPr>
          <p:nvPr>
            <p:ph type="body" idx="1"/>
          </p:nvPr>
        </p:nvSpPr>
        <p:spPr>
          <a:xfrm>
            <a:off x="1149575" y="792625"/>
            <a:ext cx="7994400" cy="4350900"/>
          </a:xfrm>
          <a:prstGeom prst="rect">
            <a:avLst/>
          </a:prstGeom>
        </p:spPr>
        <p:txBody>
          <a:bodyPr wrap="square" lIns="91425" tIns="91425" rIns="91425" bIns="91425" anchor="t" anchorCtr="0">
            <a:noAutofit/>
          </a:bodyPr>
          <a:lstStyle/>
          <a:p>
            <a:pPr lvl="0">
              <a:spcBef>
                <a:spcPts val="0"/>
              </a:spcBef>
              <a:buNone/>
            </a:pPr>
            <a:r>
              <a:rPr lang="tr" sz="1500" b="1">
                <a:solidFill>
                  <a:srgbClr val="3D85C6"/>
                </a:solidFill>
              </a:rPr>
              <a:t>Kırım-Kango Kanamalı Ateşi(KKKA)</a:t>
            </a:r>
          </a:p>
          <a:p>
            <a:pPr lvl="0">
              <a:spcBef>
                <a:spcPts val="0"/>
              </a:spcBef>
              <a:buNone/>
            </a:pPr>
            <a:r>
              <a:rPr lang="tr" sz="1400"/>
              <a:t>   Kırım-Kango Kanamalı Ateşi,ilk olarak hastalığın ismini aldığı Kırım ve Kango’da görülen,virüslerin sebep olduğu ölümcül seyredebilen bir hastalıktır.İnsanlara kenelerin ısırması veya kenelerle temas sonucu bulaşır.Evcil hayvanlara da aynı şekilde bulaşabilmektedir.Ancak,hastalık hayvanlarda belirtisiz seyrederken insanlarda oldukça öldürücü olabilmektedir.Yabani kemirici hayvanlar ,kuşlar ve keneler hastalığın doğadaki saklayıcısı durumundadır.Keneler beslenmek için bu hayvanlardan kan emer.Kan emme sırasında aldıkları virüsü insanlardan kan emerken bulaştırır.Virüsün alınmasından sonra hastalık belirtilerinin ortaya çıkması,genellikle  3-4 gün içerisinde olurken bu süre 2 haftaya  kadar uzayabilir.</a:t>
            </a:r>
          </a:p>
          <a:p>
            <a:pPr lvl="0">
              <a:spcBef>
                <a:spcPts val="0"/>
              </a:spcBef>
              <a:buNone/>
            </a:pPr>
            <a:r>
              <a:rPr lang="tr" sz="1400" b="1" i="1"/>
              <a:t>Bu hastalığın belirtileri şunlardır:</a:t>
            </a:r>
          </a:p>
          <a:p>
            <a:pPr lvl="0">
              <a:spcBef>
                <a:spcPts val="0"/>
              </a:spcBef>
              <a:buNone/>
            </a:pPr>
            <a:r>
              <a:rPr lang="tr" sz="1400" i="1">
                <a:solidFill>
                  <a:srgbClr val="0000FF"/>
                </a:solidFill>
              </a:rPr>
              <a:t>*Ateş                                       *Kırıklık,hâlsizlik         *Karın ağrısı ve ishal </a:t>
            </a:r>
          </a:p>
          <a:p>
            <a:pPr lvl="0">
              <a:spcBef>
                <a:spcPts val="0"/>
              </a:spcBef>
              <a:buNone/>
            </a:pPr>
            <a:r>
              <a:rPr lang="tr" sz="1400" i="1">
                <a:solidFill>
                  <a:srgbClr val="0000FF"/>
                </a:solidFill>
              </a:rPr>
              <a:t>*Ani başlayan baş ağrısı       *Belirgin iştahsızlık    *Döküntüler                             *Burun kanaması</a:t>
            </a:r>
          </a:p>
          <a:p>
            <a:pPr lvl="0">
              <a:spcBef>
                <a:spcPts val="0"/>
              </a:spcBef>
              <a:buNone/>
            </a:pPr>
            <a:r>
              <a:rPr lang="tr" sz="1400" i="1">
                <a:solidFill>
                  <a:srgbClr val="0000FF"/>
                </a:solidFill>
              </a:rPr>
              <a:t>*Kas ağrısı                              *Bulantı,kusma          *Cilt altı kanama odakları</a:t>
            </a:r>
          </a:p>
          <a:p>
            <a:pPr lvl="0">
              <a:spcBef>
                <a:spcPts val="0"/>
              </a:spcBef>
              <a:buNone/>
            </a:pPr>
            <a:endParaRPr sz="1400"/>
          </a:p>
          <a:p>
            <a:pPr lvl="0">
              <a:spcBef>
                <a:spcPts val="0"/>
              </a:spcBef>
              <a:buNone/>
            </a:pPr>
            <a:endParaRPr sz="1400"/>
          </a:p>
        </p:txBody>
      </p:sp>
      <p:pic>
        <p:nvPicPr>
          <p:cNvPr id="330" name="Shape 330" descr="04121452_keneler1.jpg"/>
          <p:cNvPicPr preferRelativeResize="0"/>
          <p:nvPr/>
        </p:nvPicPr>
        <p:blipFill>
          <a:blip r:embed="rId3">
            <a:alphaModFix/>
          </a:blip>
          <a:stretch>
            <a:fillRect/>
          </a:stretch>
        </p:blipFill>
        <p:spPr>
          <a:xfrm>
            <a:off x="6926525" y="3171975"/>
            <a:ext cx="2008826" cy="1039425"/>
          </a:xfrm>
          <a:prstGeom prst="rect">
            <a:avLst/>
          </a:prstGeom>
          <a:noFill/>
          <a:ln>
            <a:noFill/>
          </a:ln>
        </p:spPr>
      </p:pic>
    </p:spTree>
  </p:cSld>
  <p:clrMapOvr>
    <a:masterClrMapping/>
  </p:clrMapOvr>
</p:sld>
</file>

<file path=ppt/theme/theme1.xml><?xml version="1.0" encoding="utf-8"?>
<a:theme xmlns:a="http://schemas.openxmlformats.org/drawingml/2006/main" name="Momentum">
  <a:themeElements>
    <a:clrScheme name="Momentum">
      <a:dk1>
        <a:srgbClr val="C0791B"/>
      </a:dk1>
      <a:lt1>
        <a:srgbClr val="FFFFFF"/>
      </a:lt1>
      <a:dk2>
        <a:srgbClr val="424242"/>
      </a:dk2>
      <a:lt2>
        <a:srgbClr val="8DD8D3"/>
      </a:lt2>
      <a:accent1>
        <a:srgbClr val="0B6374"/>
      </a:accent1>
      <a:accent2>
        <a:srgbClr val="FD5B58"/>
      </a:accent2>
      <a:accent3>
        <a:srgbClr val="599191"/>
      </a:accent3>
      <a:accent4>
        <a:srgbClr val="D7E6A3"/>
      </a:accent4>
      <a:accent5>
        <a:srgbClr val="27278B"/>
      </a:accent5>
      <a:accent6>
        <a:srgbClr val="D558AB"/>
      </a:accent6>
      <a:hlink>
        <a:srgbClr val="27278B"/>
      </a:hlink>
      <a:folHlink>
        <a:srgbClr val="2727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828</Words>
  <PresentationFormat>Ekran Gösterisi (16:9)</PresentationFormat>
  <Paragraphs>44</Paragraphs>
  <Slides>11</Slides>
  <Notes>11</Notes>
  <HiddenSlides>0</HiddenSlides>
  <MMClips>0</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11</vt:i4>
      </vt:variant>
    </vt:vector>
  </HeadingPairs>
  <TitlesOfParts>
    <vt:vector size="16" baseType="lpstr">
      <vt:lpstr>Arial</vt:lpstr>
      <vt:lpstr>Maven Pro</vt:lpstr>
      <vt:lpstr>Nunito</vt:lpstr>
      <vt:lpstr>Comic Sans MS</vt:lpstr>
      <vt:lpstr>Momentum</vt:lpstr>
      <vt:lpstr>  SAĞLIK BİLGİSİ               VE   TRAFİK KÜLTÜRÜ</vt:lpstr>
      <vt:lpstr>Bulaşıcı Hastalıklardan Korunma Yolları</vt:lpstr>
      <vt:lpstr>Slayt 3</vt:lpstr>
      <vt:lpstr>Slayt 4</vt:lpstr>
      <vt:lpstr>Slayt 5</vt:lpstr>
      <vt:lpstr>Hayvanlardan İnsanlara Oluşabilecek Hastalıklar</vt:lpstr>
      <vt:lpstr>Slayt 7</vt:lpstr>
      <vt:lpstr>Slayt 8</vt:lpstr>
      <vt:lpstr>Slayt 9</vt:lpstr>
      <vt:lpstr>Slayt 10</vt:lpstr>
      <vt:lpstr>Slayt 11</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modified xsi:type="dcterms:W3CDTF">2017-10-07T07:45:36Z</dcterms:modified>
  <cp:category>www.sorubak.com</cp:category>
</cp:coreProperties>
</file>