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6" d="100"/>
          <a:sy n="116" d="100"/>
        </p:scale>
        <p:origin x="-360" y="-114"/>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tr-TR" smtClean="0"/>
              <a:t>Asıl başlık stili için tıklatın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aşlık ve Resim Yazısı">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Resim Yazılı Alın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İsim Kartı">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lıntı İsim Kartı">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oğru veya Yanlış">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tr-TR" smtClean="0"/>
              <a:t>Asıl başlık stili için tıklatın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tr-TR" smtClean="0"/>
              <a:t>Asıl metin stillerini düzenlemek için tıklatın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tr-TR" smtClean="0"/>
              <a:t>Asıl başlık stili için tıklatın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pPr/>
              <a:t>10/12/2017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tr-TR" smtClean="0"/>
              <a:t>Asıl başlık stili için tıklatın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42A54C80-263E-416B-A8E0-580EDEADCBDC}" type="datetimeFigureOut">
              <a:rPr lang="en-US" dirty="0"/>
              <a:pPr/>
              <a:t>10/12/2017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61BEF0D-F0BB-DE4B-95CE-6DB70DBA9567}" type="datetimeFigureOut">
              <a:rPr lang="en-US" dirty="0"/>
              <a:pPr/>
              <a:t>10/12/2017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grpSp>
        <p:nvGrpSpPr>
          <p:cNvPr id="8" name="Group 7"/>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lumOff val="1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10/12/2017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ctrTitle"/>
          </p:nvPr>
        </p:nvSpPr>
        <p:spPr/>
        <p:txBody>
          <a:bodyPr/>
          <a:lstStyle/>
          <a:p>
            <a:r>
              <a:rPr lang="tr-TR" dirty="0" smtClean="0"/>
              <a:t>BİLİŞİM TEKNOLOJİLERİ</a:t>
            </a:r>
            <a:endParaRPr lang="tr-TR" dirty="0"/>
          </a:p>
        </p:txBody>
      </p:sp>
      <p:sp>
        <p:nvSpPr>
          <p:cNvPr id="3" name="Alt Başlık 2"/>
          <p:cNvSpPr>
            <a:spLocks noGrp="1"/>
          </p:cNvSpPr>
          <p:nvPr>
            <p:ph type="subTitle" idx="1"/>
          </p:nvPr>
        </p:nvSpPr>
        <p:spPr/>
        <p:txBody>
          <a:bodyPr>
            <a:normAutofit/>
          </a:bodyPr>
          <a:lstStyle/>
          <a:p>
            <a:pPr algn="ctr"/>
            <a:r>
              <a:rPr lang="tr-TR" sz="2400" dirty="0" smtClean="0">
                <a:solidFill>
                  <a:schemeClr val="accent2">
                    <a:lumMod val="60000"/>
                    <a:lumOff val="40000"/>
                  </a:schemeClr>
                </a:solidFill>
              </a:rPr>
              <a:t>6.SINIF </a:t>
            </a:r>
          </a:p>
          <a:p>
            <a:pPr algn="ctr"/>
            <a:r>
              <a:rPr lang="tr-TR" sz="2400" dirty="0" smtClean="0">
                <a:solidFill>
                  <a:schemeClr val="accent2">
                    <a:lumMod val="60000"/>
                    <a:lumOff val="40000"/>
                  </a:schemeClr>
                </a:solidFill>
              </a:rPr>
              <a:t>KONU:DONANIM VE YAZILIM</a:t>
            </a:r>
          </a:p>
          <a:p>
            <a:pPr algn="ctr"/>
            <a:endParaRPr lang="tr-TR" sz="2400" dirty="0"/>
          </a:p>
        </p:txBody>
      </p:sp>
    </p:spTree>
    <p:extLst>
      <p:ext uri="{BB962C8B-B14F-4D97-AF65-F5344CB8AC3E}">
        <p14:creationId xmlns:p14="http://schemas.microsoft.com/office/powerpoint/2010/main" xmlns="" val="16503342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r>
              <a:rPr lang="tr-TR" dirty="0" smtClean="0">
                <a:solidFill>
                  <a:schemeClr val="accent5">
                    <a:lumMod val="75000"/>
                  </a:schemeClr>
                </a:solidFill>
              </a:rPr>
              <a:t>RAM BELEK </a:t>
            </a:r>
            <a:r>
              <a:rPr lang="tr-TR" dirty="0" err="1" smtClean="0"/>
              <a:t>NEDİR:</a:t>
            </a:r>
            <a:r>
              <a:rPr lang="tr-TR" dirty="0" err="1"/>
              <a:t>İnsanda</a:t>
            </a:r>
            <a:r>
              <a:rPr lang="tr-TR" dirty="0"/>
              <a:t> beyin, makinede motor hangi görevi yapıyorsa bilgisayarda da RAM o işlevi görür. Bir başka deyişle bilgisayarda çalışılan verilerin hızlı erişilebilirliğini artırmak için bilgisayar hafızasında tutmaya yarayan bir donanımdır. Tıpkı bir insanın beyni gibi, bilgisayarın ihtiyacı olan her bilgi </a:t>
            </a:r>
            <a:r>
              <a:rPr lang="tr-TR" dirty="0" err="1"/>
              <a:t>RAM’de</a:t>
            </a:r>
            <a:r>
              <a:rPr lang="tr-TR" dirty="0"/>
              <a:t> olmalıdır. Bir bilgisayarın belleği yani beyni olan RAM bilgisayarın kapasitesine göre olmalıdır. Yani daha fazla bilgi yükleyebilmek için bilgisayarın kaldıramayacağı bir RAM kullanmak işinizi kolaylaştırmaz.</a:t>
            </a:r>
            <a:br>
              <a:rPr lang="tr-TR" dirty="0"/>
            </a:br>
            <a:r>
              <a:rPr lang="tr-TR" dirty="0"/>
              <a:t/>
            </a:r>
            <a:br>
              <a:rPr lang="tr-TR" dirty="0"/>
            </a:br>
            <a:endParaRPr lang="tr-TR" dirty="0"/>
          </a:p>
        </p:txBody>
      </p:sp>
    </p:spTree>
    <p:extLst>
      <p:ext uri="{BB962C8B-B14F-4D97-AF65-F5344CB8AC3E}">
        <p14:creationId xmlns:p14="http://schemas.microsoft.com/office/powerpoint/2010/main" xmlns="" val="39289837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RAM BELEK:</a:t>
            </a:r>
            <a:br>
              <a:rPr lang="tr-TR" dirty="0" smtClean="0"/>
            </a:b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388170" y="1930400"/>
            <a:ext cx="4514906" cy="4514906"/>
          </a:xfrm>
        </p:spPr>
      </p:pic>
    </p:spTree>
    <p:extLst>
      <p:ext uri="{BB962C8B-B14F-4D97-AF65-F5344CB8AC3E}">
        <p14:creationId xmlns:p14="http://schemas.microsoft.com/office/powerpoint/2010/main" xmlns="" val="21465543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fontAlgn="base"/>
            <a:r>
              <a:rPr lang="tr-TR" dirty="0" smtClean="0">
                <a:solidFill>
                  <a:schemeClr val="accent5">
                    <a:lumMod val="75000"/>
                  </a:schemeClr>
                </a:solidFill>
              </a:rPr>
              <a:t>ANAKART </a:t>
            </a:r>
            <a:r>
              <a:rPr lang="tr-TR" dirty="0" err="1" smtClean="0">
                <a:solidFill>
                  <a:schemeClr val="accent2">
                    <a:lumMod val="40000"/>
                    <a:lumOff val="60000"/>
                  </a:schemeClr>
                </a:solidFill>
              </a:rPr>
              <a:t>Anakartlar</a:t>
            </a:r>
            <a:r>
              <a:rPr lang="tr-TR" dirty="0" smtClean="0">
                <a:solidFill>
                  <a:schemeClr val="accent2">
                    <a:lumMod val="40000"/>
                    <a:lumOff val="60000"/>
                  </a:schemeClr>
                </a:solidFill>
              </a:rPr>
              <a:t> </a:t>
            </a:r>
            <a:r>
              <a:rPr lang="tr-TR" dirty="0">
                <a:solidFill>
                  <a:schemeClr val="accent2">
                    <a:lumMod val="40000"/>
                    <a:lumOff val="60000"/>
                  </a:schemeClr>
                </a:solidFill>
              </a:rPr>
              <a:t>aslında yıllardan beri </a:t>
            </a:r>
            <a:r>
              <a:rPr lang="tr-TR" dirty="0"/>
              <a:t>kullanılan devre kartlarından başka </a:t>
            </a:r>
            <a:r>
              <a:rPr lang="tr-TR" dirty="0" err="1"/>
              <a:t>birşey</a:t>
            </a:r>
            <a:r>
              <a:rPr lang="tr-TR" dirty="0"/>
              <a:t> değildir. Fakat teknolojiyle birlikte gelişerek sıradan bir devre kartı olmaktan çıkmış ve başlı başına bir teknoloji ürünü olarak görülmeye başlanmıştır. İlk </a:t>
            </a:r>
            <a:r>
              <a:rPr lang="tr-TR" dirty="0" err="1"/>
              <a:t>anakart</a:t>
            </a:r>
            <a:r>
              <a:rPr lang="tr-TR" dirty="0"/>
              <a:t> 1982 yılında IBM bilgisayarlarda kullanılmıştır. 1982’de kullanılan </a:t>
            </a:r>
            <a:r>
              <a:rPr lang="tr-TR" dirty="0" err="1"/>
              <a:t>anakart</a:t>
            </a:r>
            <a:r>
              <a:rPr lang="tr-TR" dirty="0"/>
              <a:t> ile günümüzde kullandığımız </a:t>
            </a:r>
            <a:r>
              <a:rPr lang="tr-TR" dirty="0" err="1"/>
              <a:t>anakartlar</a:t>
            </a:r>
            <a:r>
              <a:rPr lang="tr-TR" dirty="0"/>
              <a:t> arasında boyutu itibariyle fazla bir fark </a:t>
            </a:r>
            <a:r>
              <a:rPr lang="tr-TR" dirty="0" err="1"/>
              <a:t>yoktur.Büyük</a:t>
            </a:r>
            <a:r>
              <a:rPr lang="tr-TR" dirty="0"/>
              <a:t> devre elemanlarından oluşan bu kartın üzerinde 4.7 MHZ Intel 8088 işlemci, BIOS, bellek ve çeşitli kartların takılabileceği yuvalar bulunuyordu. Eğer bu bilgisayara disket sürücü, paralel çıkış veya başka bir şey takmak isterseniz ona uygun bir kart alıp </a:t>
            </a:r>
            <a:r>
              <a:rPr lang="tr-TR" dirty="0" err="1"/>
              <a:t>anakarta</a:t>
            </a:r>
            <a:r>
              <a:rPr lang="tr-TR" dirty="0"/>
              <a:t> takmanız gerekiyordu.</a:t>
            </a:r>
            <a:br>
              <a:rPr lang="tr-TR" dirty="0"/>
            </a:br>
            <a:r>
              <a:rPr lang="tr-TR" dirty="0"/>
              <a:t/>
            </a:r>
            <a:br>
              <a:rPr lang="tr-TR" dirty="0"/>
            </a:br>
            <a:endParaRPr lang="tr-TR" dirty="0"/>
          </a:p>
        </p:txBody>
      </p:sp>
    </p:spTree>
    <p:extLst>
      <p:ext uri="{BB962C8B-B14F-4D97-AF65-F5344CB8AC3E}">
        <p14:creationId xmlns:p14="http://schemas.microsoft.com/office/powerpoint/2010/main" xmlns="" val="25432896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lstStyle/>
          <a:p>
            <a:r>
              <a:rPr lang="tr-TR" dirty="0" smtClean="0"/>
              <a:t>ANAKART:</a:t>
            </a:r>
            <a:endParaRPr lang="tr-TR" dirty="0"/>
          </a:p>
        </p:txBody>
      </p:sp>
      <p:pic>
        <p:nvPicPr>
          <p:cNvPr id="4" name="İçerik Yer Tutucusu 3"/>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529559" y="2512578"/>
            <a:ext cx="8892217" cy="3810950"/>
          </a:xfrm>
        </p:spPr>
      </p:pic>
    </p:spTree>
    <p:extLst>
      <p:ext uri="{BB962C8B-B14F-4D97-AF65-F5344CB8AC3E}">
        <p14:creationId xmlns:p14="http://schemas.microsoft.com/office/powerpoint/2010/main" xmlns="" val="12708235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fontScale="90000"/>
          </a:bodyPr>
          <a:lstStyle/>
          <a:p>
            <a:pPr fontAlgn="base"/>
            <a:r>
              <a:rPr lang="tr-TR" dirty="0" smtClean="0">
                <a:solidFill>
                  <a:schemeClr val="accent5">
                    <a:lumMod val="75000"/>
                  </a:schemeClr>
                </a:solidFill>
              </a:rPr>
              <a:t>İŞLEM BİRİMİ: </a:t>
            </a:r>
            <a:r>
              <a:rPr lang="tr-TR" dirty="0" smtClean="0"/>
              <a:t>Mikroişlemci </a:t>
            </a:r>
            <a:r>
              <a:rPr lang="tr-TR" dirty="0"/>
              <a:t>veya CPU (Central </a:t>
            </a:r>
            <a:r>
              <a:rPr lang="tr-TR" dirty="0" err="1"/>
              <a:t>Processing</a:t>
            </a:r>
            <a:r>
              <a:rPr lang="tr-TR" dirty="0"/>
              <a:t> </a:t>
            </a:r>
            <a:r>
              <a:rPr lang="tr-TR" dirty="0" err="1"/>
              <a:t>Unit</a:t>
            </a:r>
            <a:r>
              <a:rPr lang="tr-TR" dirty="0"/>
              <a:t>) olarak da adlandırılan işlemciler PC’nin kumanda merkezi sayılır. CPU, bilgisayarın çalışmasını düzenleyen ve programlardaki komutları tek tek işleyen birimdir. Bilgisayarda yapılan işlemler doğrudan veya dolaylı olarak işlemci tarafından gerçekleştirilir. Bilgisayar sisteminde ana kart üzerinde ana kart üzerinde bulunması gereken en önemli parça merkezi işlem birimi yani CPU’dur. CPU, hesaplamaları yapar ve akışını kontrol eder. Bilgisayarın performansını etkileyen en önemli parçadır.</a:t>
            </a:r>
            <a:br>
              <a:rPr lang="tr-TR" dirty="0"/>
            </a:br>
            <a:r>
              <a:rPr lang="tr-TR" dirty="0"/>
              <a:t/>
            </a:r>
            <a:br>
              <a:rPr lang="tr-TR" dirty="0"/>
            </a:br>
            <a:endParaRPr lang="tr-TR" dirty="0"/>
          </a:p>
        </p:txBody>
      </p:sp>
    </p:spTree>
    <p:extLst>
      <p:ext uri="{BB962C8B-B14F-4D97-AF65-F5344CB8AC3E}">
        <p14:creationId xmlns:p14="http://schemas.microsoft.com/office/powerpoint/2010/main" xmlns="" val="389768232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p:txBody>
          <a:bodyPr>
            <a:normAutofit/>
          </a:bodyPr>
          <a:lstStyle/>
          <a:p>
            <a:pPr fontAlgn="base"/>
            <a:r>
              <a:rPr lang="tr-TR" dirty="0" smtClean="0"/>
              <a:t>İŞLEM BİRİMİ</a:t>
            </a:r>
            <a:endParaRPr lang="tr-TR" dirty="0"/>
          </a:p>
        </p:txBody>
      </p:sp>
      <p:pic>
        <p:nvPicPr>
          <p:cNvPr id="6" name="İçerik Yer Tutucusu 5"/>
          <p:cNvPicPr>
            <a:picLocks noGrp="1" noChangeAspect="1"/>
          </p:cNvPicPr>
          <p:nvPr>
            <p:ph idx="1"/>
          </p:nvPr>
        </p:nvPicPr>
        <p:blipFill>
          <a:blip r:embed="rId2">
            <a:extLst>
              <a:ext uri="{28A0092B-C50C-407E-A947-70E740481C1C}">
                <a14:useLocalDpi xmlns:a14="http://schemas.microsoft.com/office/drawing/2010/main" xmlns="" val="0"/>
              </a:ext>
            </a:extLst>
          </a:blip>
          <a:stretch>
            <a:fillRect/>
          </a:stretch>
        </p:blipFill>
        <p:spPr>
          <a:xfrm>
            <a:off x="2007572" y="2136462"/>
            <a:ext cx="4972776" cy="4274122"/>
          </a:xfrm>
        </p:spPr>
      </p:pic>
    </p:spTree>
    <p:extLst>
      <p:ext uri="{BB962C8B-B14F-4D97-AF65-F5344CB8AC3E}">
        <p14:creationId xmlns:p14="http://schemas.microsoft.com/office/powerpoint/2010/main" xmlns="" val="1958617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van 1"/>
          <p:cNvSpPr>
            <a:spLocks noGrp="1"/>
          </p:cNvSpPr>
          <p:nvPr>
            <p:ph type="title"/>
          </p:nvPr>
        </p:nvSpPr>
        <p:spPr>
          <a:xfrm>
            <a:off x="677334" y="609600"/>
            <a:ext cx="8596668" cy="1320800"/>
          </a:xfrm>
        </p:spPr>
        <p:txBody>
          <a:bodyPr>
            <a:normAutofit fontScale="90000"/>
          </a:bodyPr>
          <a:lstStyle/>
          <a:p>
            <a:r>
              <a:rPr lang="tr-TR" dirty="0" smtClean="0"/>
              <a:t>BENİ DİNLEDİNİZ İÇİN TEŞEKÜR EDERİM          HALİT GÜNDÜZ</a:t>
            </a:r>
            <a:br>
              <a:rPr lang="tr-TR" dirty="0" smtClean="0"/>
            </a:br>
            <a:r>
              <a:rPr lang="tr-TR" dirty="0" smtClean="0"/>
              <a:t>SINIF:6/G</a:t>
            </a:r>
            <a:endParaRPr lang="tr-TR" dirty="0"/>
          </a:p>
        </p:txBody>
      </p:sp>
    </p:spTree>
    <p:extLst>
      <p:ext uri="{BB962C8B-B14F-4D97-AF65-F5344CB8AC3E}">
        <p14:creationId xmlns:p14="http://schemas.microsoft.com/office/powerpoint/2010/main" xmlns="" val="3725607320"/>
      </p:ext>
    </p:extLst>
  </p:cSld>
  <p:clrMapOvr>
    <a:masterClrMapping/>
  </p:clrMapOvr>
</p:sld>
</file>

<file path=ppt/theme/theme1.xml><?xml version="1.0" encoding="utf-8"?>
<a:theme xmlns:a="http://schemas.openxmlformats.org/drawingml/2006/main" name="Kristal">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8C59B386-999D-4CB6-B907-9F3997C027CC}"/>
    </a:ext>
  </a:extLst>
</a:theme>
</file>

<file path=docProps/app.xml><?xml version="1.0" encoding="utf-8"?>
<Properties xmlns="http://schemas.openxmlformats.org/officeDocument/2006/extended-properties" xmlns:vt="http://schemas.openxmlformats.org/officeDocument/2006/docPropsVTypes">
  <Template>Facet</Template>
  <TotalTime>11</TotalTime>
  <Words>272</Words>
  <PresentationFormat>Özel</PresentationFormat>
  <Paragraphs>10</Paragraphs>
  <Slides>8</Slides>
  <Notes>0</Notes>
  <HiddenSlides>0</HiddenSlides>
  <MMClips>0</MMClips>
  <ScaleCrop>false</ScaleCrop>
  <HeadingPairs>
    <vt:vector size="4" baseType="variant">
      <vt:variant>
        <vt:lpstr>Tema</vt:lpstr>
      </vt:variant>
      <vt:variant>
        <vt:i4>1</vt:i4>
      </vt:variant>
      <vt:variant>
        <vt:lpstr>Slayt Başlıkları</vt:lpstr>
      </vt:variant>
      <vt:variant>
        <vt:i4>8</vt:i4>
      </vt:variant>
    </vt:vector>
  </HeadingPairs>
  <TitlesOfParts>
    <vt:vector size="9" baseType="lpstr">
      <vt:lpstr>Kristal</vt:lpstr>
      <vt:lpstr>BİLİŞİM TEKNOLOJİLERİ</vt:lpstr>
      <vt:lpstr>RAM BELEK NEDİR:İnsanda beyin, makinede motor hangi görevi yapıyorsa bilgisayarda da RAM o işlevi görür. Bir başka deyişle bilgisayarda çalışılan verilerin hızlı erişilebilirliğini artırmak için bilgisayar hafızasında tutmaya yarayan bir donanımdır. Tıpkı bir insanın beyni gibi, bilgisayarın ihtiyacı olan her bilgi RAM’de olmalıdır. Bir bilgisayarın belleği yani beyni olan RAM bilgisayarın kapasitesine göre olmalıdır. Yani daha fazla bilgi yükleyebilmek için bilgisayarın kaldıramayacağı bir RAM kullanmak işinizi kolaylaştırmaz.  </vt:lpstr>
      <vt:lpstr>RAM BELEK: </vt:lpstr>
      <vt:lpstr>ANAKART Anakartlar aslında yıllardan beri kullanılan devre kartlarından başka birşey değildir. Fakat teknolojiyle birlikte gelişerek sıradan bir devre kartı olmaktan çıkmış ve başlı başına bir teknoloji ürünü olarak görülmeye başlanmıştır. İlk anakart 1982 yılında IBM bilgisayarlarda kullanılmıştır. 1982’de kullanılan anakart ile günümüzde kullandığımız anakartlar arasında boyutu itibariyle fazla bir fark yoktur.Büyük devre elemanlarından oluşan bu kartın üzerinde 4.7 MHZ Intel 8088 işlemci, BIOS, bellek ve çeşitli kartların takılabileceği yuvalar bulunuyordu. Eğer bu bilgisayara disket sürücü, paralel çıkış veya başka bir şey takmak isterseniz ona uygun bir kart alıp anakarta takmanız gerekiyordu.  </vt:lpstr>
      <vt:lpstr>ANAKART:</vt:lpstr>
      <vt:lpstr>İŞLEM BİRİMİ: Mikroişlemci veya CPU (Central Processing Unit) olarak da adlandırılan işlemciler PC’nin kumanda merkezi sayılır. CPU, bilgisayarın çalışmasını düzenleyen ve programlardaki komutları tek tek işleyen birimdir. Bilgisayarda yapılan işlemler doğrudan veya dolaylı olarak işlemci tarafından gerçekleştirilir. Bilgisayar sisteminde ana kart üzerinde ana kart üzerinde bulunması gereken en önemli parça merkezi işlem birimi yani CPU’dur. CPU, hesaplamaları yapar ve akışını kontrol eder. Bilgisayarın performansını etkileyen en önemli parçadır.  </vt:lpstr>
      <vt:lpstr>İŞLEM BİRİMİ</vt:lpstr>
      <vt:lpstr>BENİ DİNLEDİNİZ İÇİN TEŞEKÜR EDERİM          HALİT GÜNDÜZ SINIF:6/G</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2017-10-11T17:51:25Z</dcterms:created>
  <dcterms:modified xsi:type="dcterms:W3CDTF">2017-10-12T14:26:08Z</dcterms:modified>
  <cp:category>www.sorubak.com</cp:category>
</cp:coreProperties>
</file>