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4" r:id="rId9"/>
    <p:sldId id="262" r:id="rId10"/>
    <p:sldId id="267" r:id="rId11"/>
    <p:sldId id="266" r:id="rId12"/>
    <p:sldId id="269" r:id="rId13"/>
    <p:sldId id="272" r:id="rId14"/>
    <p:sldId id="271" r:id="rId15"/>
    <p:sldId id="268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ED0390-32DE-4C5E-8CF7-D2007E9386AC}" type="doc">
      <dgm:prSet loTypeId="urn:microsoft.com/office/officeart/2008/layout/RadialCluster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81D939F-488C-4E4B-8FC5-B4EFE3ACB728}">
      <dgm:prSet phldrT="[Text]"/>
      <dgm:spPr/>
      <dgm:t>
        <a:bodyPr/>
        <a:lstStyle/>
        <a:p>
          <a:r>
            <a:rPr lang="tr-TR" b="1" dirty="0" smtClean="0"/>
            <a:t>YAĞLAR</a:t>
          </a:r>
          <a:endParaRPr lang="en-GB" b="1" dirty="0"/>
        </a:p>
      </dgm:t>
    </dgm:pt>
    <dgm:pt modelId="{DB2B106E-B7C5-4C76-9AA1-13B2FCDB0B69}" type="parTrans" cxnId="{1283CF8F-FD3D-4F09-AAA9-DDC5CF326DD9}">
      <dgm:prSet/>
      <dgm:spPr/>
      <dgm:t>
        <a:bodyPr/>
        <a:lstStyle/>
        <a:p>
          <a:endParaRPr lang="en-GB"/>
        </a:p>
      </dgm:t>
    </dgm:pt>
    <dgm:pt modelId="{7C0B471F-0A14-4468-9938-33A4C2A79E35}" type="sibTrans" cxnId="{1283CF8F-FD3D-4F09-AAA9-DDC5CF326DD9}">
      <dgm:prSet/>
      <dgm:spPr/>
      <dgm:t>
        <a:bodyPr/>
        <a:lstStyle/>
        <a:p>
          <a:endParaRPr lang="en-GB"/>
        </a:p>
      </dgm:t>
    </dgm:pt>
    <dgm:pt modelId="{78CCDE43-B1A8-48A6-8C68-3D987D1387D9}">
      <dgm:prSet phldrT="[Text]" custT="1"/>
      <dgm:spPr/>
      <dgm:t>
        <a:bodyPr/>
        <a:lstStyle/>
        <a:p>
          <a:r>
            <a:rPr lang="tr-TR" sz="1800" b="1" dirty="0" smtClean="0"/>
            <a:t>TRİGLESERİTLER</a:t>
          </a:r>
          <a:endParaRPr lang="en-GB" sz="1800" b="1" dirty="0"/>
        </a:p>
      </dgm:t>
    </dgm:pt>
    <dgm:pt modelId="{7D7F395A-BBB4-49A5-BB91-BCB63888828A}" type="parTrans" cxnId="{D952E3DC-0404-44B9-9AFE-020B90182A3C}">
      <dgm:prSet/>
      <dgm:spPr/>
      <dgm:t>
        <a:bodyPr/>
        <a:lstStyle/>
        <a:p>
          <a:endParaRPr lang="en-GB"/>
        </a:p>
      </dgm:t>
    </dgm:pt>
    <dgm:pt modelId="{DE357A12-330A-47D5-8F13-C7832DA940D5}" type="sibTrans" cxnId="{D952E3DC-0404-44B9-9AFE-020B90182A3C}">
      <dgm:prSet/>
      <dgm:spPr/>
      <dgm:t>
        <a:bodyPr/>
        <a:lstStyle/>
        <a:p>
          <a:endParaRPr lang="en-GB"/>
        </a:p>
      </dgm:t>
    </dgm:pt>
    <dgm:pt modelId="{743CA653-CA2B-4C34-A903-DD5F127FBC55}">
      <dgm:prSet phldrT="[Text]" custT="1"/>
      <dgm:spPr/>
      <dgm:t>
        <a:bodyPr/>
        <a:lstStyle/>
        <a:p>
          <a:r>
            <a:rPr lang="tr-TR" sz="1800" b="1" dirty="0" smtClean="0"/>
            <a:t>STEROİTLER</a:t>
          </a:r>
          <a:endParaRPr lang="en-GB" sz="1800" b="1" dirty="0"/>
        </a:p>
      </dgm:t>
    </dgm:pt>
    <dgm:pt modelId="{DF8DB937-D61C-4C97-935B-01DAC617DA4F}" type="parTrans" cxnId="{C37665F5-92BB-4F7E-9596-1AA7A2B81446}">
      <dgm:prSet/>
      <dgm:spPr/>
      <dgm:t>
        <a:bodyPr/>
        <a:lstStyle/>
        <a:p>
          <a:endParaRPr lang="en-GB"/>
        </a:p>
      </dgm:t>
    </dgm:pt>
    <dgm:pt modelId="{143206AB-2814-4DDB-B42E-1B00290BF6A3}" type="sibTrans" cxnId="{C37665F5-92BB-4F7E-9596-1AA7A2B81446}">
      <dgm:prSet/>
      <dgm:spPr/>
      <dgm:t>
        <a:bodyPr/>
        <a:lstStyle/>
        <a:p>
          <a:endParaRPr lang="en-GB"/>
        </a:p>
      </dgm:t>
    </dgm:pt>
    <dgm:pt modelId="{F7B4A74E-0CE9-4D94-9AC0-2C2E95B2159B}">
      <dgm:prSet phldrT="[Text]" custT="1"/>
      <dgm:spPr/>
      <dgm:t>
        <a:bodyPr/>
        <a:lstStyle/>
        <a:p>
          <a:r>
            <a:rPr lang="tr-TR" sz="1800" b="1" dirty="0" smtClean="0"/>
            <a:t>FOSFOLİPİTLER</a:t>
          </a:r>
          <a:endParaRPr lang="en-GB" sz="1800" b="1" dirty="0"/>
        </a:p>
      </dgm:t>
    </dgm:pt>
    <dgm:pt modelId="{4AF4FE3E-C454-4650-BA07-EBEDE697C6E0}" type="parTrans" cxnId="{4AA6CC01-7E9B-448F-A7B4-D977629C8ED5}">
      <dgm:prSet/>
      <dgm:spPr/>
      <dgm:t>
        <a:bodyPr/>
        <a:lstStyle/>
        <a:p>
          <a:endParaRPr lang="en-GB"/>
        </a:p>
      </dgm:t>
    </dgm:pt>
    <dgm:pt modelId="{4CB55CCB-1EAF-49B1-94A6-717EFD4B6A1B}" type="sibTrans" cxnId="{4AA6CC01-7E9B-448F-A7B4-D977629C8ED5}">
      <dgm:prSet/>
      <dgm:spPr/>
      <dgm:t>
        <a:bodyPr/>
        <a:lstStyle/>
        <a:p>
          <a:endParaRPr lang="en-GB"/>
        </a:p>
      </dgm:t>
    </dgm:pt>
    <dgm:pt modelId="{551F919C-A17A-4E41-8C27-C4B2869F54AD}" type="pres">
      <dgm:prSet presAssocID="{08ED0390-32DE-4C5E-8CF7-D2007E9386A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871F0D0E-E1F2-4EFF-B9D9-056F201AED40}" type="pres">
      <dgm:prSet presAssocID="{281D939F-488C-4E4B-8FC5-B4EFE3ACB728}" presName="singleCycle" presStyleCnt="0"/>
      <dgm:spPr/>
    </dgm:pt>
    <dgm:pt modelId="{66652E1F-B252-4F29-91ED-885E0589D236}" type="pres">
      <dgm:prSet presAssocID="{281D939F-488C-4E4B-8FC5-B4EFE3ACB728}" presName="singleCenter" presStyleLbl="node1" presStyleIdx="0" presStyleCnt="4" custScaleX="225000" custScaleY="75001" custLinFactNeighborX="-356" custLinFactNeighborY="-13723">
        <dgm:presLayoutVars>
          <dgm:chMax val="7"/>
          <dgm:chPref val="7"/>
        </dgm:presLayoutVars>
      </dgm:prSet>
      <dgm:spPr/>
      <dgm:t>
        <a:bodyPr/>
        <a:lstStyle/>
        <a:p>
          <a:endParaRPr lang="en-GB"/>
        </a:p>
      </dgm:t>
    </dgm:pt>
    <dgm:pt modelId="{8E765E79-F24C-4048-89BF-DB5104D94386}" type="pres">
      <dgm:prSet presAssocID="{7D7F395A-BBB4-49A5-BB91-BCB63888828A}" presName="Name56" presStyleLbl="parChTrans1D2" presStyleIdx="0" presStyleCnt="3"/>
      <dgm:spPr/>
      <dgm:t>
        <a:bodyPr/>
        <a:lstStyle/>
        <a:p>
          <a:endParaRPr lang="en-GB"/>
        </a:p>
      </dgm:t>
    </dgm:pt>
    <dgm:pt modelId="{83804D44-5887-4ED9-8CE2-FE170B14A627}" type="pres">
      <dgm:prSet presAssocID="{78CCDE43-B1A8-48A6-8C68-3D987D1387D9}" presName="text0" presStyleLbl="node1" presStyleIdx="1" presStyleCnt="4" custScaleX="335820" custScaleY="85121" custRadScaleRad="122787" custRadScaleInc="-55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667E5B-2811-447B-81C3-8B8C032BFD08}" type="pres">
      <dgm:prSet presAssocID="{DF8DB937-D61C-4C97-935B-01DAC617DA4F}" presName="Name56" presStyleLbl="parChTrans1D2" presStyleIdx="1" presStyleCnt="3"/>
      <dgm:spPr/>
      <dgm:t>
        <a:bodyPr/>
        <a:lstStyle/>
        <a:p>
          <a:endParaRPr lang="en-GB"/>
        </a:p>
      </dgm:t>
    </dgm:pt>
    <dgm:pt modelId="{43F6ABB7-27A7-4BE9-9EBC-A788BD99F182}" type="pres">
      <dgm:prSet presAssocID="{743CA653-CA2B-4C34-A903-DD5F127FBC55}" presName="text0" presStyleLbl="node1" presStyleIdx="2" presStyleCnt="4" custScaleX="288524" custRadScaleRad="108956" custRadScaleInc="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F202DD3-DCD7-4F0C-AACB-9A14D07B3F7D}" type="pres">
      <dgm:prSet presAssocID="{4AF4FE3E-C454-4650-BA07-EBEDE697C6E0}" presName="Name56" presStyleLbl="parChTrans1D2" presStyleIdx="2" presStyleCnt="3"/>
      <dgm:spPr/>
      <dgm:t>
        <a:bodyPr/>
        <a:lstStyle/>
        <a:p>
          <a:endParaRPr lang="en-GB"/>
        </a:p>
      </dgm:t>
    </dgm:pt>
    <dgm:pt modelId="{82C3EC48-4958-46B9-A3D9-8011D6AF7BAC}" type="pres">
      <dgm:prSet presAssocID="{F7B4A74E-0CE9-4D94-9AC0-2C2E95B2159B}" presName="text0" presStyleLbl="node1" presStyleIdx="3" presStyleCnt="4" custScaleX="255787" custRadScaleRad="135518" custRadScaleInc="-2124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8022D5-61C9-4D2C-8400-020F3C0473A1}" type="presOf" srcId="{08ED0390-32DE-4C5E-8CF7-D2007E9386AC}" destId="{551F919C-A17A-4E41-8C27-C4B2869F54AD}" srcOrd="0" destOrd="0" presId="urn:microsoft.com/office/officeart/2008/layout/RadialCluster"/>
    <dgm:cxn modelId="{D952E3DC-0404-44B9-9AFE-020B90182A3C}" srcId="{281D939F-488C-4E4B-8FC5-B4EFE3ACB728}" destId="{78CCDE43-B1A8-48A6-8C68-3D987D1387D9}" srcOrd="0" destOrd="0" parTransId="{7D7F395A-BBB4-49A5-BB91-BCB63888828A}" sibTransId="{DE357A12-330A-47D5-8F13-C7832DA940D5}"/>
    <dgm:cxn modelId="{E1381BC4-F0BC-4895-85D1-4A1C94973B9F}" type="presOf" srcId="{281D939F-488C-4E4B-8FC5-B4EFE3ACB728}" destId="{66652E1F-B252-4F29-91ED-885E0589D236}" srcOrd="0" destOrd="0" presId="urn:microsoft.com/office/officeart/2008/layout/RadialCluster"/>
    <dgm:cxn modelId="{0CCF907F-2A72-4FAB-AF94-EB170D7AB2C3}" type="presOf" srcId="{DF8DB937-D61C-4C97-935B-01DAC617DA4F}" destId="{F2667E5B-2811-447B-81C3-8B8C032BFD08}" srcOrd="0" destOrd="0" presId="urn:microsoft.com/office/officeart/2008/layout/RadialCluster"/>
    <dgm:cxn modelId="{57117439-EB74-4109-97AA-85EA3612648F}" type="presOf" srcId="{4AF4FE3E-C454-4650-BA07-EBEDE697C6E0}" destId="{4F202DD3-DCD7-4F0C-AACB-9A14D07B3F7D}" srcOrd="0" destOrd="0" presId="urn:microsoft.com/office/officeart/2008/layout/RadialCluster"/>
    <dgm:cxn modelId="{4AA6CC01-7E9B-448F-A7B4-D977629C8ED5}" srcId="{281D939F-488C-4E4B-8FC5-B4EFE3ACB728}" destId="{F7B4A74E-0CE9-4D94-9AC0-2C2E95B2159B}" srcOrd="2" destOrd="0" parTransId="{4AF4FE3E-C454-4650-BA07-EBEDE697C6E0}" sibTransId="{4CB55CCB-1EAF-49B1-94A6-717EFD4B6A1B}"/>
    <dgm:cxn modelId="{E05961D2-E0EF-44BE-A289-BED096351498}" type="presOf" srcId="{743CA653-CA2B-4C34-A903-DD5F127FBC55}" destId="{43F6ABB7-27A7-4BE9-9EBC-A788BD99F182}" srcOrd="0" destOrd="0" presId="urn:microsoft.com/office/officeart/2008/layout/RadialCluster"/>
    <dgm:cxn modelId="{1283CF8F-FD3D-4F09-AAA9-DDC5CF326DD9}" srcId="{08ED0390-32DE-4C5E-8CF7-D2007E9386AC}" destId="{281D939F-488C-4E4B-8FC5-B4EFE3ACB728}" srcOrd="0" destOrd="0" parTransId="{DB2B106E-B7C5-4C76-9AA1-13B2FCDB0B69}" sibTransId="{7C0B471F-0A14-4468-9938-33A4C2A79E35}"/>
    <dgm:cxn modelId="{35D15FED-11B0-45D4-A6FE-E78E17E53BA9}" type="presOf" srcId="{7D7F395A-BBB4-49A5-BB91-BCB63888828A}" destId="{8E765E79-F24C-4048-89BF-DB5104D94386}" srcOrd="0" destOrd="0" presId="urn:microsoft.com/office/officeart/2008/layout/RadialCluster"/>
    <dgm:cxn modelId="{2DD07DD6-557F-4D88-A18D-D47E82F844A9}" type="presOf" srcId="{78CCDE43-B1A8-48A6-8C68-3D987D1387D9}" destId="{83804D44-5887-4ED9-8CE2-FE170B14A627}" srcOrd="0" destOrd="0" presId="urn:microsoft.com/office/officeart/2008/layout/RadialCluster"/>
    <dgm:cxn modelId="{5C22962F-A473-41E8-A8B8-F1C2E5E169DD}" type="presOf" srcId="{F7B4A74E-0CE9-4D94-9AC0-2C2E95B2159B}" destId="{82C3EC48-4958-46B9-A3D9-8011D6AF7BAC}" srcOrd="0" destOrd="0" presId="urn:microsoft.com/office/officeart/2008/layout/RadialCluster"/>
    <dgm:cxn modelId="{C37665F5-92BB-4F7E-9596-1AA7A2B81446}" srcId="{281D939F-488C-4E4B-8FC5-B4EFE3ACB728}" destId="{743CA653-CA2B-4C34-A903-DD5F127FBC55}" srcOrd="1" destOrd="0" parTransId="{DF8DB937-D61C-4C97-935B-01DAC617DA4F}" sibTransId="{143206AB-2814-4DDB-B42E-1B00290BF6A3}"/>
    <dgm:cxn modelId="{DBA0B765-93BC-47F1-A553-325820B2C6E0}" type="presParOf" srcId="{551F919C-A17A-4E41-8C27-C4B2869F54AD}" destId="{871F0D0E-E1F2-4EFF-B9D9-056F201AED40}" srcOrd="0" destOrd="0" presId="urn:microsoft.com/office/officeart/2008/layout/RadialCluster"/>
    <dgm:cxn modelId="{DE245F65-5C44-4D35-A7E3-62F5B9519A9F}" type="presParOf" srcId="{871F0D0E-E1F2-4EFF-B9D9-056F201AED40}" destId="{66652E1F-B252-4F29-91ED-885E0589D236}" srcOrd="0" destOrd="0" presId="urn:microsoft.com/office/officeart/2008/layout/RadialCluster"/>
    <dgm:cxn modelId="{4A9B59A1-C2FB-4F95-B735-E0522EAB8B60}" type="presParOf" srcId="{871F0D0E-E1F2-4EFF-B9D9-056F201AED40}" destId="{8E765E79-F24C-4048-89BF-DB5104D94386}" srcOrd="1" destOrd="0" presId="urn:microsoft.com/office/officeart/2008/layout/RadialCluster"/>
    <dgm:cxn modelId="{21CD91C6-C4D5-49B7-9078-A349A1576974}" type="presParOf" srcId="{871F0D0E-E1F2-4EFF-B9D9-056F201AED40}" destId="{83804D44-5887-4ED9-8CE2-FE170B14A627}" srcOrd="2" destOrd="0" presId="urn:microsoft.com/office/officeart/2008/layout/RadialCluster"/>
    <dgm:cxn modelId="{6E3EE382-22A4-48EF-912C-F08C9D249947}" type="presParOf" srcId="{871F0D0E-E1F2-4EFF-B9D9-056F201AED40}" destId="{F2667E5B-2811-447B-81C3-8B8C032BFD08}" srcOrd="3" destOrd="0" presId="urn:microsoft.com/office/officeart/2008/layout/RadialCluster"/>
    <dgm:cxn modelId="{70903E5D-0E67-436E-94BD-BE5E23F5440F}" type="presParOf" srcId="{871F0D0E-E1F2-4EFF-B9D9-056F201AED40}" destId="{43F6ABB7-27A7-4BE9-9EBC-A788BD99F182}" srcOrd="4" destOrd="0" presId="urn:microsoft.com/office/officeart/2008/layout/RadialCluster"/>
    <dgm:cxn modelId="{8215223A-4F34-4E7D-B795-D91D96194640}" type="presParOf" srcId="{871F0D0E-E1F2-4EFF-B9D9-056F201AED40}" destId="{4F202DD3-DCD7-4F0C-AACB-9A14D07B3F7D}" srcOrd="5" destOrd="0" presId="urn:microsoft.com/office/officeart/2008/layout/RadialCluster"/>
    <dgm:cxn modelId="{D2FE018A-83CF-4548-9CCA-4FD46DAFBAE9}" type="presParOf" srcId="{871F0D0E-E1F2-4EFF-B9D9-056F201AED40}" destId="{82C3EC48-4958-46B9-A3D9-8011D6AF7BAC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EAFB33-7F6E-4983-86B3-4DA4897759B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0D62C0A-C9F9-40C8-AF23-20F42A3F46A2}">
      <dgm:prSet phldrT="[Text]"/>
      <dgm:spPr/>
      <dgm:t>
        <a:bodyPr/>
        <a:lstStyle/>
        <a:p>
          <a:r>
            <a:rPr lang="tr-TR" b="1" dirty="0" smtClean="0"/>
            <a:t>Yağ Asitleri</a:t>
          </a:r>
          <a:endParaRPr lang="en-GB" b="1" dirty="0"/>
        </a:p>
      </dgm:t>
    </dgm:pt>
    <dgm:pt modelId="{CB18989F-1DB3-4BEE-8108-4A78149D8A5C}" type="parTrans" cxnId="{5C7FE2D4-CA05-48A1-BE42-7EA782190D6B}">
      <dgm:prSet/>
      <dgm:spPr/>
      <dgm:t>
        <a:bodyPr/>
        <a:lstStyle/>
        <a:p>
          <a:endParaRPr lang="en-GB"/>
        </a:p>
      </dgm:t>
    </dgm:pt>
    <dgm:pt modelId="{B19DC08B-91CF-466E-8A4A-C769DA347F0C}" type="sibTrans" cxnId="{5C7FE2D4-CA05-48A1-BE42-7EA782190D6B}">
      <dgm:prSet/>
      <dgm:spPr/>
      <dgm:t>
        <a:bodyPr/>
        <a:lstStyle/>
        <a:p>
          <a:endParaRPr lang="en-GB"/>
        </a:p>
      </dgm:t>
    </dgm:pt>
    <dgm:pt modelId="{D51B6385-B789-4158-BC3B-C4577359DE01}">
      <dgm:prSet phldrT="[Text]"/>
      <dgm:spPr/>
      <dgm:t>
        <a:bodyPr/>
        <a:lstStyle/>
        <a:p>
          <a:r>
            <a:rPr lang="tr-TR" b="1" dirty="0" smtClean="0"/>
            <a:t>Doymuş Yağ Asitleri</a:t>
          </a:r>
          <a:endParaRPr lang="en-GB" b="1" dirty="0"/>
        </a:p>
      </dgm:t>
    </dgm:pt>
    <dgm:pt modelId="{9A47452B-4723-4979-9C3E-BB67AD863EAF}" type="parTrans" cxnId="{45DCC1A7-AEEA-4AC5-8102-B506C512C5FE}">
      <dgm:prSet/>
      <dgm:spPr/>
      <dgm:t>
        <a:bodyPr/>
        <a:lstStyle/>
        <a:p>
          <a:endParaRPr lang="en-GB"/>
        </a:p>
      </dgm:t>
    </dgm:pt>
    <dgm:pt modelId="{A1F42E93-1B21-4172-B45B-9105FAFDE556}" type="sibTrans" cxnId="{45DCC1A7-AEEA-4AC5-8102-B506C512C5FE}">
      <dgm:prSet/>
      <dgm:spPr/>
      <dgm:t>
        <a:bodyPr/>
        <a:lstStyle/>
        <a:p>
          <a:endParaRPr lang="en-GB"/>
        </a:p>
      </dgm:t>
    </dgm:pt>
    <dgm:pt modelId="{21F6C981-75CF-4B5E-B9B5-9B1739FFDE3E}">
      <dgm:prSet phldrT="[Text]"/>
      <dgm:spPr/>
      <dgm:t>
        <a:bodyPr/>
        <a:lstStyle/>
        <a:p>
          <a:r>
            <a:rPr lang="tr-TR" b="1" dirty="0" smtClean="0"/>
            <a:t>Doğmamış Yağ Asitleri</a:t>
          </a:r>
          <a:endParaRPr lang="en-GB" b="1" dirty="0"/>
        </a:p>
      </dgm:t>
    </dgm:pt>
    <dgm:pt modelId="{DF794891-E38E-4CD7-8368-CF393318AFDE}" type="parTrans" cxnId="{8BCA3B85-DD1E-4118-90E8-FE6D6CA7AB73}">
      <dgm:prSet/>
      <dgm:spPr/>
      <dgm:t>
        <a:bodyPr/>
        <a:lstStyle/>
        <a:p>
          <a:endParaRPr lang="en-GB"/>
        </a:p>
      </dgm:t>
    </dgm:pt>
    <dgm:pt modelId="{D71C75B0-7543-4D46-9432-0BCE4BE288F3}" type="sibTrans" cxnId="{8BCA3B85-DD1E-4118-90E8-FE6D6CA7AB73}">
      <dgm:prSet/>
      <dgm:spPr/>
      <dgm:t>
        <a:bodyPr/>
        <a:lstStyle/>
        <a:p>
          <a:endParaRPr lang="en-GB"/>
        </a:p>
      </dgm:t>
    </dgm:pt>
    <dgm:pt modelId="{67493AA3-EDE4-436E-A0D3-6BF7E28E89BD}" type="pres">
      <dgm:prSet presAssocID="{FEEAFB33-7F6E-4983-86B3-4DA4897759B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A55FFCA3-B9D2-4EE5-B4C6-11889149FB5F}" type="pres">
      <dgm:prSet presAssocID="{30D62C0A-C9F9-40C8-AF23-20F42A3F46A2}" presName="hierRoot1" presStyleCnt="0"/>
      <dgm:spPr/>
    </dgm:pt>
    <dgm:pt modelId="{72EFD0F2-5487-445E-BD98-36FEBCF90382}" type="pres">
      <dgm:prSet presAssocID="{30D62C0A-C9F9-40C8-AF23-20F42A3F46A2}" presName="composite" presStyleCnt="0"/>
      <dgm:spPr/>
    </dgm:pt>
    <dgm:pt modelId="{10E6AA07-28DA-4C16-A139-F6EF75F7DF3D}" type="pres">
      <dgm:prSet presAssocID="{30D62C0A-C9F9-40C8-AF23-20F42A3F46A2}" presName="background" presStyleLbl="node0" presStyleIdx="0" presStyleCnt="1"/>
      <dgm:spPr/>
    </dgm:pt>
    <dgm:pt modelId="{17B72E09-33FB-4EAC-A682-AD65347A2CC5}" type="pres">
      <dgm:prSet presAssocID="{30D62C0A-C9F9-40C8-AF23-20F42A3F46A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6A2F2B3-D229-44A0-A373-AA2963E44E14}" type="pres">
      <dgm:prSet presAssocID="{30D62C0A-C9F9-40C8-AF23-20F42A3F46A2}" presName="hierChild2" presStyleCnt="0"/>
      <dgm:spPr/>
    </dgm:pt>
    <dgm:pt modelId="{A38B0E22-39F4-4BDB-8CB8-C20FF80E4AE9}" type="pres">
      <dgm:prSet presAssocID="{9A47452B-4723-4979-9C3E-BB67AD863EAF}" presName="Name10" presStyleLbl="parChTrans1D2" presStyleIdx="0" presStyleCnt="2"/>
      <dgm:spPr/>
      <dgm:t>
        <a:bodyPr/>
        <a:lstStyle/>
        <a:p>
          <a:endParaRPr lang="en-GB"/>
        </a:p>
      </dgm:t>
    </dgm:pt>
    <dgm:pt modelId="{4598AD9A-476E-4BC3-AABB-091576563CA6}" type="pres">
      <dgm:prSet presAssocID="{D51B6385-B789-4158-BC3B-C4577359DE01}" presName="hierRoot2" presStyleCnt="0"/>
      <dgm:spPr/>
    </dgm:pt>
    <dgm:pt modelId="{09C8C6ED-7E6B-496C-90D6-AF99F5D59EC3}" type="pres">
      <dgm:prSet presAssocID="{D51B6385-B789-4158-BC3B-C4577359DE01}" presName="composite2" presStyleCnt="0"/>
      <dgm:spPr/>
    </dgm:pt>
    <dgm:pt modelId="{B370F1AF-3770-4FA6-8F28-9D70F9269AED}" type="pres">
      <dgm:prSet presAssocID="{D51B6385-B789-4158-BC3B-C4577359DE01}" presName="background2" presStyleLbl="node2" presStyleIdx="0" presStyleCnt="2"/>
      <dgm:spPr/>
    </dgm:pt>
    <dgm:pt modelId="{8E8A569F-3749-4C6F-90C4-EEC951B76DA1}" type="pres">
      <dgm:prSet presAssocID="{D51B6385-B789-4158-BC3B-C4577359DE0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3F5399C-FAC1-4D9E-91AF-BEC1C0CA729E}" type="pres">
      <dgm:prSet presAssocID="{D51B6385-B789-4158-BC3B-C4577359DE01}" presName="hierChild3" presStyleCnt="0"/>
      <dgm:spPr/>
    </dgm:pt>
    <dgm:pt modelId="{4C2BC5F3-F87D-45B4-8E89-E2E8C9DB5D7E}" type="pres">
      <dgm:prSet presAssocID="{DF794891-E38E-4CD7-8368-CF393318AFDE}" presName="Name10" presStyleLbl="parChTrans1D2" presStyleIdx="1" presStyleCnt="2"/>
      <dgm:spPr/>
      <dgm:t>
        <a:bodyPr/>
        <a:lstStyle/>
        <a:p>
          <a:endParaRPr lang="en-GB"/>
        </a:p>
      </dgm:t>
    </dgm:pt>
    <dgm:pt modelId="{F37F9A89-B61A-41A4-BBAA-289CDC1BEA18}" type="pres">
      <dgm:prSet presAssocID="{21F6C981-75CF-4B5E-B9B5-9B1739FFDE3E}" presName="hierRoot2" presStyleCnt="0"/>
      <dgm:spPr/>
    </dgm:pt>
    <dgm:pt modelId="{9F16A961-4FFC-4A0C-B003-B5F0D530FF96}" type="pres">
      <dgm:prSet presAssocID="{21F6C981-75CF-4B5E-B9B5-9B1739FFDE3E}" presName="composite2" presStyleCnt="0"/>
      <dgm:spPr/>
    </dgm:pt>
    <dgm:pt modelId="{8C9B47C8-36D3-4372-8288-2239B22BEC77}" type="pres">
      <dgm:prSet presAssocID="{21F6C981-75CF-4B5E-B9B5-9B1739FFDE3E}" presName="background2" presStyleLbl="node2" presStyleIdx="1" presStyleCnt="2"/>
      <dgm:spPr/>
    </dgm:pt>
    <dgm:pt modelId="{C15C50F5-EFFA-4C2D-AEB5-6E0E8269B00F}" type="pres">
      <dgm:prSet presAssocID="{21F6C981-75CF-4B5E-B9B5-9B1739FFDE3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1F8AF9C-FC9F-4E0D-A672-A615B57BD5E7}" type="pres">
      <dgm:prSet presAssocID="{21F6C981-75CF-4B5E-B9B5-9B1739FFDE3E}" presName="hierChild3" presStyleCnt="0"/>
      <dgm:spPr/>
    </dgm:pt>
  </dgm:ptLst>
  <dgm:cxnLst>
    <dgm:cxn modelId="{7D80A8A7-9014-46D2-B5D8-1A3A1DB28B60}" type="presOf" srcId="{DF794891-E38E-4CD7-8368-CF393318AFDE}" destId="{4C2BC5F3-F87D-45B4-8E89-E2E8C9DB5D7E}" srcOrd="0" destOrd="0" presId="urn:microsoft.com/office/officeart/2005/8/layout/hierarchy1"/>
    <dgm:cxn modelId="{B437CA9E-35BD-41ED-ACE1-FD8B71AE5FE4}" type="presOf" srcId="{D51B6385-B789-4158-BC3B-C4577359DE01}" destId="{8E8A569F-3749-4C6F-90C4-EEC951B76DA1}" srcOrd="0" destOrd="0" presId="urn:microsoft.com/office/officeart/2005/8/layout/hierarchy1"/>
    <dgm:cxn modelId="{19A885FB-F633-4FEC-8FF2-56752955F758}" type="presOf" srcId="{21F6C981-75CF-4B5E-B9B5-9B1739FFDE3E}" destId="{C15C50F5-EFFA-4C2D-AEB5-6E0E8269B00F}" srcOrd="0" destOrd="0" presId="urn:microsoft.com/office/officeart/2005/8/layout/hierarchy1"/>
    <dgm:cxn modelId="{5C7FE2D4-CA05-48A1-BE42-7EA782190D6B}" srcId="{FEEAFB33-7F6E-4983-86B3-4DA4897759B5}" destId="{30D62C0A-C9F9-40C8-AF23-20F42A3F46A2}" srcOrd="0" destOrd="0" parTransId="{CB18989F-1DB3-4BEE-8108-4A78149D8A5C}" sibTransId="{B19DC08B-91CF-466E-8A4A-C769DA347F0C}"/>
    <dgm:cxn modelId="{A8CA8377-9C22-4DDE-BE00-CBFECC14CF5F}" type="presOf" srcId="{30D62C0A-C9F9-40C8-AF23-20F42A3F46A2}" destId="{17B72E09-33FB-4EAC-A682-AD65347A2CC5}" srcOrd="0" destOrd="0" presId="urn:microsoft.com/office/officeart/2005/8/layout/hierarchy1"/>
    <dgm:cxn modelId="{45DCC1A7-AEEA-4AC5-8102-B506C512C5FE}" srcId="{30D62C0A-C9F9-40C8-AF23-20F42A3F46A2}" destId="{D51B6385-B789-4158-BC3B-C4577359DE01}" srcOrd="0" destOrd="0" parTransId="{9A47452B-4723-4979-9C3E-BB67AD863EAF}" sibTransId="{A1F42E93-1B21-4172-B45B-9105FAFDE556}"/>
    <dgm:cxn modelId="{94C548D9-C61D-4BA3-96D7-F1826A3E0BA8}" type="presOf" srcId="{FEEAFB33-7F6E-4983-86B3-4DA4897759B5}" destId="{67493AA3-EDE4-436E-A0D3-6BF7E28E89BD}" srcOrd="0" destOrd="0" presId="urn:microsoft.com/office/officeart/2005/8/layout/hierarchy1"/>
    <dgm:cxn modelId="{8BCA3B85-DD1E-4118-90E8-FE6D6CA7AB73}" srcId="{30D62C0A-C9F9-40C8-AF23-20F42A3F46A2}" destId="{21F6C981-75CF-4B5E-B9B5-9B1739FFDE3E}" srcOrd="1" destOrd="0" parTransId="{DF794891-E38E-4CD7-8368-CF393318AFDE}" sibTransId="{D71C75B0-7543-4D46-9432-0BCE4BE288F3}"/>
    <dgm:cxn modelId="{3D4548B5-7B18-43D2-A40E-5C2407500978}" type="presOf" srcId="{9A47452B-4723-4979-9C3E-BB67AD863EAF}" destId="{A38B0E22-39F4-4BDB-8CB8-C20FF80E4AE9}" srcOrd="0" destOrd="0" presId="urn:microsoft.com/office/officeart/2005/8/layout/hierarchy1"/>
    <dgm:cxn modelId="{87D158D9-EAB4-4E28-A618-087682F903FB}" type="presParOf" srcId="{67493AA3-EDE4-436E-A0D3-6BF7E28E89BD}" destId="{A55FFCA3-B9D2-4EE5-B4C6-11889149FB5F}" srcOrd="0" destOrd="0" presId="urn:microsoft.com/office/officeart/2005/8/layout/hierarchy1"/>
    <dgm:cxn modelId="{352EDEFE-E90C-4199-A431-E0A71B014820}" type="presParOf" srcId="{A55FFCA3-B9D2-4EE5-B4C6-11889149FB5F}" destId="{72EFD0F2-5487-445E-BD98-36FEBCF90382}" srcOrd="0" destOrd="0" presId="urn:microsoft.com/office/officeart/2005/8/layout/hierarchy1"/>
    <dgm:cxn modelId="{739CB019-0D45-4BDC-B14C-73EB7273AE0C}" type="presParOf" srcId="{72EFD0F2-5487-445E-BD98-36FEBCF90382}" destId="{10E6AA07-28DA-4C16-A139-F6EF75F7DF3D}" srcOrd="0" destOrd="0" presId="urn:microsoft.com/office/officeart/2005/8/layout/hierarchy1"/>
    <dgm:cxn modelId="{34777018-1368-474A-B8E4-25C9A097B5FD}" type="presParOf" srcId="{72EFD0F2-5487-445E-BD98-36FEBCF90382}" destId="{17B72E09-33FB-4EAC-A682-AD65347A2CC5}" srcOrd="1" destOrd="0" presId="urn:microsoft.com/office/officeart/2005/8/layout/hierarchy1"/>
    <dgm:cxn modelId="{CC030E7C-81B1-4CC0-B1F3-94482C4DF196}" type="presParOf" srcId="{A55FFCA3-B9D2-4EE5-B4C6-11889149FB5F}" destId="{66A2F2B3-D229-44A0-A373-AA2963E44E14}" srcOrd="1" destOrd="0" presId="urn:microsoft.com/office/officeart/2005/8/layout/hierarchy1"/>
    <dgm:cxn modelId="{6F89BFED-6E8A-4AE1-B637-971D3E6B7896}" type="presParOf" srcId="{66A2F2B3-D229-44A0-A373-AA2963E44E14}" destId="{A38B0E22-39F4-4BDB-8CB8-C20FF80E4AE9}" srcOrd="0" destOrd="0" presId="urn:microsoft.com/office/officeart/2005/8/layout/hierarchy1"/>
    <dgm:cxn modelId="{AF64C33F-884C-47E9-B2B8-D68A61154289}" type="presParOf" srcId="{66A2F2B3-D229-44A0-A373-AA2963E44E14}" destId="{4598AD9A-476E-4BC3-AABB-091576563CA6}" srcOrd="1" destOrd="0" presId="urn:microsoft.com/office/officeart/2005/8/layout/hierarchy1"/>
    <dgm:cxn modelId="{F2CDDBAC-CBA8-40C4-A6B0-3792FF73A825}" type="presParOf" srcId="{4598AD9A-476E-4BC3-AABB-091576563CA6}" destId="{09C8C6ED-7E6B-496C-90D6-AF99F5D59EC3}" srcOrd="0" destOrd="0" presId="urn:microsoft.com/office/officeart/2005/8/layout/hierarchy1"/>
    <dgm:cxn modelId="{88000DB2-8E4E-4383-A0FC-AE807B023A4E}" type="presParOf" srcId="{09C8C6ED-7E6B-496C-90D6-AF99F5D59EC3}" destId="{B370F1AF-3770-4FA6-8F28-9D70F9269AED}" srcOrd="0" destOrd="0" presId="urn:microsoft.com/office/officeart/2005/8/layout/hierarchy1"/>
    <dgm:cxn modelId="{D8F15F17-9F36-4229-82E9-756D71284A40}" type="presParOf" srcId="{09C8C6ED-7E6B-496C-90D6-AF99F5D59EC3}" destId="{8E8A569F-3749-4C6F-90C4-EEC951B76DA1}" srcOrd="1" destOrd="0" presId="urn:microsoft.com/office/officeart/2005/8/layout/hierarchy1"/>
    <dgm:cxn modelId="{8E9B8805-3797-4366-8D10-40F56F600B2E}" type="presParOf" srcId="{4598AD9A-476E-4BC3-AABB-091576563CA6}" destId="{D3F5399C-FAC1-4D9E-91AF-BEC1C0CA729E}" srcOrd="1" destOrd="0" presId="urn:microsoft.com/office/officeart/2005/8/layout/hierarchy1"/>
    <dgm:cxn modelId="{89C6A544-3F74-46DC-8A5B-EDE5933FA2AB}" type="presParOf" srcId="{66A2F2B3-D229-44A0-A373-AA2963E44E14}" destId="{4C2BC5F3-F87D-45B4-8E89-E2E8C9DB5D7E}" srcOrd="2" destOrd="0" presId="urn:microsoft.com/office/officeart/2005/8/layout/hierarchy1"/>
    <dgm:cxn modelId="{66822742-C0FA-4432-B524-9C12B14F02E9}" type="presParOf" srcId="{66A2F2B3-D229-44A0-A373-AA2963E44E14}" destId="{F37F9A89-B61A-41A4-BBAA-289CDC1BEA18}" srcOrd="3" destOrd="0" presId="urn:microsoft.com/office/officeart/2005/8/layout/hierarchy1"/>
    <dgm:cxn modelId="{DA9C0F4B-1D18-4785-B877-79BA0B42EC61}" type="presParOf" srcId="{F37F9A89-B61A-41A4-BBAA-289CDC1BEA18}" destId="{9F16A961-4FFC-4A0C-B003-B5F0D530FF96}" srcOrd="0" destOrd="0" presId="urn:microsoft.com/office/officeart/2005/8/layout/hierarchy1"/>
    <dgm:cxn modelId="{B12098EF-6B6F-4BD9-B825-6E0C42D4CEA7}" type="presParOf" srcId="{9F16A961-4FFC-4A0C-B003-B5F0D530FF96}" destId="{8C9B47C8-36D3-4372-8288-2239B22BEC77}" srcOrd="0" destOrd="0" presId="urn:microsoft.com/office/officeart/2005/8/layout/hierarchy1"/>
    <dgm:cxn modelId="{732DF90E-3058-402F-A4B1-66DCCD8B162C}" type="presParOf" srcId="{9F16A961-4FFC-4A0C-B003-B5F0D530FF96}" destId="{C15C50F5-EFFA-4C2D-AEB5-6E0E8269B00F}" srcOrd="1" destOrd="0" presId="urn:microsoft.com/office/officeart/2005/8/layout/hierarchy1"/>
    <dgm:cxn modelId="{54009C70-70D5-4325-9316-9BD1AE2CD397}" type="presParOf" srcId="{F37F9A89-B61A-41A4-BBAA-289CDC1BEA18}" destId="{F1F8AF9C-FC9F-4E0D-A672-A615B57BD5E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652E1F-B252-4F29-91ED-885E0589D236}">
      <dsp:nvSpPr>
        <dsp:cNvPr id="0" name=""/>
        <dsp:cNvSpPr/>
      </dsp:nvSpPr>
      <dsp:spPr>
        <a:xfrm>
          <a:off x="1596208" y="1498588"/>
          <a:ext cx="2743200" cy="914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smtClean="0"/>
            <a:t>YAĞLAR</a:t>
          </a:r>
          <a:endParaRPr lang="en-GB" sz="3400" b="1" kern="1200" dirty="0"/>
        </a:p>
      </dsp:txBody>
      <dsp:txXfrm>
        <a:off x="1596208" y="1498588"/>
        <a:ext cx="2743200" cy="914412"/>
      </dsp:txXfrm>
    </dsp:sp>
    <dsp:sp modelId="{8E765E79-F24C-4048-89BF-DB5104D94386}">
      <dsp:nvSpPr>
        <dsp:cNvPr id="0" name=""/>
        <dsp:cNvSpPr/>
      </dsp:nvSpPr>
      <dsp:spPr>
        <a:xfrm rot="16199986">
          <a:off x="2566171" y="1096955"/>
          <a:ext cx="8032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0326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04D44-5887-4ED9-8CE2-FE170B14A627}">
      <dsp:nvSpPr>
        <dsp:cNvPr id="0" name=""/>
        <dsp:cNvSpPr/>
      </dsp:nvSpPr>
      <dsp:spPr>
        <a:xfrm>
          <a:off x="1596205" y="0"/>
          <a:ext cx="2743192" cy="6953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TRİGLESERİTLER</a:t>
          </a:r>
          <a:endParaRPr lang="en-GB" sz="1800" b="1" kern="1200" dirty="0"/>
        </a:p>
      </dsp:txBody>
      <dsp:txXfrm>
        <a:off x="1596205" y="0"/>
        <a:ext cx="2743192" cy="695322"/>
      </dsp:txXfrm>
    </dsp:sp>
    <dsp:sp modelId="{F2667E5B-2811-447B-81C3-8B8C032BFD08}">
      <dsp:nvSpPr>
        <dsp:cNvPr id="0" name=""/>
        <dsp:cNvSpPr/>
      </dsp:nvSpPr>
      <dsp:spPr>
        <a:xfrm rot="2601357">
          <a:off x="3300584" y="2794006"/>
          <a:ext cx="11099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099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F6ABB7-27A7-4BE9-9EBC-A788BD99F182}">
      <dsp:nvSpPr>
        <dsp:cNvPr id="0" name=""/>
        <dsp:cNvSpPr/>
      </dsp:nvSpPr>
      <dsp:spPr>
        <a:xfrm>
          <a:off x="3513228" y="3175012"/>
          <a:ext cx="2356848" cy="81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STEROİTLER</a:t>
          </a:r>
          <a:endParaRPr lang="en-GB" sz="1800" b="1" kern="1200" dirty="0"/>
        </a:p>
      </dsp:txBody>
      <dsp:txXfrm>
        <a:off x="3513228" y="3175012"/>
        <a:ext cx="2356848" cy="816864"/>
      </dsp:txXfrm>
    </dsp:sp>
    <dsp:sp modelId="{4F202DD3-DCD7-4F0C-AACB-9A14D07B3F7D}">
      <dsp:nvSpPr>
        <dsp:cNvPr id="0" name=""/>
        <dsp:cNvSpPr/>
      </dsp:nvSpPr>
      <dsp:spPr>
        <a:xfrm rot="8246230">
          <a:off x="1399204" y="2830068"/>
          <a:ext cx="123320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3320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C3EC48-4958-46B9-A3D9-8011D6AF7BAC}">
      <dsp:nvSpPr>
        <dsp:cNvPr id="0" name=""/>
        <dsp:cNvSpPr/>
      </dsp:nvSpPr>
      <dsp:spPr>
        <a:xfrm>
          <a:off x="72195" y="3247135"/>
          <a:ext cx="2089431" cy="81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FOSFOLİPİTLER</a:t>
          </a:r>
          <a:endParaRPr lang="en-GB" sz="1800" b="1" kern="1200" dirty="0"/>
        </a:p>
      </dsp:txBody>
      <dsp:txXfrm>
        <a:off x="72195" y="3247135"/>
        <a:ext cx="2089431" cy="81686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2BC5F3-F87D-45B4-8E89-E2E8C9DB5D7E}">
      <dsp:nvSpPr>
        <dsp:cNvPr id="0" name=""/>
        <dsp:cNvSpPr/>
      </dsp:nvSpPr>
      <dsp:spPr>
        <a:xfrm>
          <a:off x="291256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159"/>
              </a:lnTo>
              <a:lnTo>
                <a:pt x="1489769" y="483159"/>
              </a:lnTo>
              <a:lnTo>
                <a:pt x="1489769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8B0E22-39F4-4BDB-8CB8-C20FF80E4AE9}">
      <dsp:nvSpPr>
        <dsp:cNvPr id="0" name=""/>
        <dsp:cNvSpPr/>
      </dsp:nvSpPr>
      <dsp:spPr>
        <a:xfrm>
          <a:off x="142279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1489769" y="0"/>
              </a:moveTo>
              <a:lnTo>
                <a:pt x="1489769" y="483159"/>
              </a:lnTo>
              <a:lnTo>
                <a:pt x="0" y="483159"/>
              </a:lnTo>
              <a:lnTo>
                <a:pt x="0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E6AA07-28DA-4C16-A139-F6EF75F7DF3D}">
      <dsp:nvSpPr>
        <dsp:cNvPr id="0" name=""/>
        <dsp:cNvSpPr/>
      </dsp:nvSpPr>
      <dsp:spPr>
        <a:xfrm>
          <a:off x="1693664" y="834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B72E09-33FB-4EAC-A682-AD65347A2CC5}">
      <dsp:nvSpPr>
        <dsp:cNvPr id="0" name=""/>
        <dsp:cNvSpPr/>
      </dsp:nvSpPr>
      <dsp:spPr>
        <a:xfrm>
          <a:off x="1964531" y="258158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Yağ Asitleri</a:t>
          </a:r>
          <a:endParaRPr lang="en-GB" sz="3100" b="1" kern="1200" dirty="0"/>
        </a:p>
      </dsp:txBody>
      <dsp:txXfrm>
        <a:off x="1964531" y="258158"/>
        <a:ext cx="2437804" cy="1548005"/>
      </dsp:txXfrm>
    </dsp:sp>
    <dsp:sp modelId="{B370F1AF-3770-4FA6-8F28-9D70F9269AED}">
      <dsp:nvSpPr>
        <dsp:cNvPr id="0" name=""/>
        <dsp:cNvSpPr/>
      </dsp:nvSpPr>
      <dsp:spPr>
        <a:xfrm>
          <a:off x="203894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8A569F-3749-4C6F-90C4-EEC951B76DA1}">
      <dsp:nvSpPr>
        <dsp:cNvPr id="0" name=""/>
        <dsp:cNvSpPr/>
      </dsp:nvSpPr>
      <dsp:spPr>
        <a:xfrm>
          <a:off x="474761" y="2515159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Doymuş Yağ Asitleri</a:t>
          </a:r>
          <a:endParaRPr lang="en-GB" sz="3100" b="1" kern="1200" dirty="0"/>
        </a:p>
      </dsp:txBody>
      <dsp:txXfrm>
        <a:off x="474761" y="2515159"/>
        <a:ext cx="2437804" cy="1548005"/>
      </dsp:txXfrm>
    </dsp:sp>
    <dsp:sp modelId="{8C9B47C8-36D3-4372-8288-2239B22BEC77}">
      <dsp:nvSpPr>
        <dsp:cNvPr id="0" name=""/>
        <dsp:cNvSpPr/>
      </dsp:nvSpPr>
      <dsp:spPr>
        <a:xfrm>
          <a:off x="3183433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C50F5-EFFA-4C2D-AEB5-6E0E8269B00F}">
      <dsp:nvSpPr>
        <dsp:cNvPr id="0" name=""/>
        <dsp:cNvSpPr/>
      </dsp:nvSpPr>
      <dsp:spPr>
        <a:xfrm>
          <a:off x="3454300" y="2515159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Doğmamış Yağ Asitleri</a:t>
          </a:r>
          <a:endParaRPr lang="en-GB" sz="3100" b="1" kern="1200" dirty="0"/>
        </a:p>
      </dsp:txBody>
      <dsp:txXfrm>
        <a:off x="3454300" y="2515159"/>
        <a:ext cx="2437804" cy="1548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085F-2C53-4E66-AA25-B9D8463E8809}" type="datetimeFigureOut">
              <a:rPr lang="tr-TR" smtClean="0"/>
              <a:pPr/>
              <a:t>17/12/2017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C84E0-97AC-4B10-ADF6-9F75C63063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870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C84E0-97AC-4B10-ADF6-9F75C63063A6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015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YAĞLAR (LİPİTLER)</a:t>
            </a:r>
            <a:endParaRPr lang="en-GB" sz="5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477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29742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90867661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80890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1.Trigliseritler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Triglisetler doğada en çok bulunan ve hayvanlarda da depo edilenyağ çeşididir.</a:t>
            </a:r>
          </a:p>
          <a:p>
            <a:r>
              <a:rPr lang="tr-TR" dirty="0" smtClean="0"/>
              <a:t>Yağ asitleri ve gliserolden oluşur.</a:t>
            </a:r>
          </a:p>
          <a:p>
            <a:endParaRPr lang="tr-TR" dirty="0" smtClean="0"/>
          </a:p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578942"/>
            <a:ext cx="6638925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1928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533400"/>
            <a:ext cx="7790688" cy="5715000"/>
          </a:xfrm>
        </p:spPr>
        <p:txBody>
          <a:bodyPr/>
          <a:lstStyle/>
          <a:p>
            <a:r>
              <a:rPr lang="tr-TR" dirty="0" smtClean="0"/>
              <a:t>1 molekül gliserol ve 3 molekül yağ asidi </a:t>
            </a:r>
            <a:r>
              <a:rPr lang="tr-TR" b="1" dirty="0" smtClean="0"/>
              <a:t>esterleşme tepkimesi </a:t>
            </a:r>
            <a:r>
              <a:rPr lang="tr-TR" dirty="0" smtClean="0"/>
              <a:t>ile birleşir.</a:t>
            </a:r>
          </a:p>
          <a:p>
            <a:r>
              <a:rPr lang="tr-TR" dirty="0" smtClean="0"/>
              <a:t>Tepkime sırasında gliserol ile yağ asitleri arasında 3 adet </a:t>
            </a:r>
            <a:r>
              <a:rPr lang="tr-TR" b="1" dirty="0" smtClean="0"/>
              <a:t>ester bağı </a:t>
            </a:r>
            <a:r>
              <a:rPr lang="tr-TR" dirty="0" smtClean="0"/>
              <a:t>kurulur ve 3 molekül su açığa çıkar. </a:t>
            </a:r>
          </a:p>
          <a:p>
            <a:pPr marL="82296" indent="0">
              <a:buNone/>
            </a:pPr>
            <a:endParaRPr lang="tr-TR" dirty="0"/>
          </a:p>
          <a:p>
            <a:pPr marL="82296" indent="0">
              <a:buNone/>
            </a:pPr>
            <a:endParaRPr lang="tr-TR" sz="3600" dirty="0" smtClean="0"/>
          </a:p>
          <a:p>
            <a:pPr marL="82296" indent="0">
              <a:buNone/>
            </a:pPr>
            <a:r>
              <a:rPr lang="tr-TR" dirty="0" smtClean="0">
                <a:solidFill>
                  <a:schemeClr val="accent5"/>
                </a:solidFill>
              </a:rPr>
              <a:t>1Gliserol</a:t>
            </a:r>
            <a:r>
              <a:rPr lang="tr-TR" dirty="0" smtClean="0"/>
              <a:t>   </a:t>
            </a:r>
            <a:r>
              <a:rPr lang="tr-TR" dirty="0" smtClean="0">
                <a:solidFill>
                  <a:schemeClr val="accent5"/>
                </a:solidFill>
              </a:rPr>
              <a:t>3 Yağ Asidi        1Trigliserit</a:t>
            </a:r>
            <a:r>
              <a:rPr lang="tr-TR" dirty="0" smtClean="0"/>
              <a:t>    </a:t>
            </a:r>
            <a:r>
              <a:rPr lang="tr-TR" dirty="0" smtClean="0">
                <a:solidFill>
                  <a:schemeClr val="accent5"/>
                </a:solidFill>
              </a:rPr>
              <a:t>3 Su</a:t>
            </a:r>
            <a:endParaRPr lang="en-GB" dirty="0">
              <a:solidFill>
                <a:schemeClr val="accent5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064831" y="4537707"/>
            <a:ext cx="762000" cy="2057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us 4"/>
          <p:cNvSpPr/>
          <p:nvPr/>
        </p:nvSpPr>
        <p:spPr>
          <a:xfrm flipH="1">
            <a:off x="2871023" y="4434837"/>
            <a:ext cx="304800" cy="41148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 </a:t>
            </a:r>
            <a:endParaRPr lang="en-GB" dirty="0"/>
          </a:p>
        </p:txBody>
      </p:sp>
      <p:sp>
        <p:nvSpPr>
          <p:cNvPr id="7" name="Plus 6"/>
          <p:cNvSpPr/>
          <p:nvPr/>
        </p:nvSpPr>
        <p:spPr>
          <a:xfrm flipH="1">
            <a:off x="7585587" y="4414924"/>
            <a:ext cx="304800" cy="41148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 </a:t>
            </a:r>
            <a:endParaRPr lang="en-GB" dirty="0"/>
          </a:p>
        </p:txBody>
      </p:sp>
      <p:sp>
        <p:nvSpPr>
          <p:cNvPr id="10" name="Right Brace 9"/>
          <p:cNvSpPr/>
          <p:nvPr/>
        </p:nvSpPr>
        <p:spPr>
          <a:xfrm rot="5400000">
            <a:off x="4447507" y="1780508"/>
            <a:ext cx="1163384" cy="7467600"/>
          </a:xfrm>
          <a:prstGeom prst="rightBrace">
            <a:avLst>
              <a:gd name="adj1" fmla="val 8333"/>
              <a:gd name="adj2" fmla="val 5137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657600" y="6096000"/>
            <a:ext cx="2745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Esterleşme Tepkimesi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3" name="Down Arrow Callout 12"/>
          <p:cNvSpPr/>
          <p:nvPr/>
        </p:nvSpPr>
        <p:spPr>
          <a:xfrm>
            <a:off x="4659261" y="3276600"/>
            <a:ext cx="1241323" cy="1008295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Ester Bağı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11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33400"/>
            <a:ext cx="7632192" cy="5715000"/>
          </a:xfrm>
        </p:spPr>
        <p:txBody>
          <a:bodyPr/>
          <a:lstStyle/>
          <a:p>
            <a:pPr marL="82296" indent="0">
              <a:buNone/>
            </a:pP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79822765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98568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NOT: Doymamış yağlar sağlık açısından daha faydalıdır.  Hayvansal yağların fazla tüketilmesi sonucu  kan damarlarında plak oluşur ve kan akışını engeller böylece kalp rahatsızlıklarına neden olur.</a:t>
            </a:r>
            <a:endParaRPr lang="en-GB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23360" cy="640080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/>
              <a:t>DOYMUŞ  YAĞ ASİTLERİ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/>
              <a:t>DOYMAMIŞ YAĞ ASİTLERİ</a:t>
            </a:r>
            <a:endParaRPr lang="en-GB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tr-TR" dirty="0" smtClean="0"/>
              <a:t>İç yağı, teryağı gibi hayvansal yağların çoğu olup oda sıcaklığında katı haldedir.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Zeytinyağı, mısır özü yağı, ayçiçeği yağı gibi bitkisel yağlar ve balık yağı olup oda sıcaklığında sıvı haldedir.</a:t>
            </a:r>
            <a:endParaRPr lang="en-GB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63770"/>
            <a:ext cx="2057400" cy="1398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184" y="3733801"/>
            <a:ext cx="1981200" cy="1375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2478" y="2835565"/>
            <a:ext cx="1905000" cy="148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7478" y="3606821"/>
            <a:ext cx="2029598" cy="1525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1149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2.Fosfolipitler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Hücre zarının yapısına katılılar.</a:t>
            </a:r>
          </a:p>
          <a:p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62200"/>
            <a:ext cx="5715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6623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3. Steroitler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219200"/>
            <a:ext cx="7562088" cy="502920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Monomer bir yağ çeşidi olan steroitlere kollesterol örnek verilebilir.</a:t>
            </a:r>
          </a:p>
          <a:p>
            <a:r>
              <a:rPr lang="tr-TR" b="1" dirty="0" smtClean="0"/>
              <a:t>Kolesterol: </a:t>
            </a:r>
            <a:r>
              <a:rPr lang="tr-TR" dirty="0"/>
              <a:t>H</a:t>
            </a:r>
            <a:r>
              <a:rPr lang="tr-TR" dirty="0" smtClean="0"/>
              <a:t>ayvan hücre zarının bileşeni olup, zarın akışkanlığını artırır. Esneklik ve dayanıklık sağlar.</a:t>
            </a:r>
          </a:p>
          <a:p>
            <a:r>
              <a:rPr lang="tr-TR" dirty="0" smtClean="0"/>
              <a:t>Karaciğerde sentezlendiği için besinlerle alınır.</a:t>
            </a:r>
          </a:p>
          <a:p>
            <a:r>
              <a:rPr lang="tr-TR" dirty="0"/>
              <a:t>Yumurta sarısı, tavuk derisi, sakatat, ile ıstakoz ve deniz kabuklularını bitirmek kanda  kollesterolü artırır.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907178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304800"/>
            <a:ext cx="7790688" cy="5943600"/>
          </a:xfrm>
        </p:spPr>
        <p:txBody>
          <a:bodyPr/>
          <a:lstStyle/>
          <a:p>
            <a:r>
              <a:rPr lang="tr-TR" dirty="0" smtClean="0"/>
              <a:t>Bu durumda damar serliği ve tıkanıklığına yol açar. </a:t>
            </a:r>
          </a:p>
          <a:p>
            <a:r>
              <a:rPr lang="tr-TR" dirty="0" smtClean="0"/>
              <a:t>Kalbi besleyen damarlar tıkanırsa </a:t>
            </a:r>
            <a:r>
              <a:rPr lang="tr-TR" b="1" dirty="0" smtClean="0"/>
              <a:t>kalp krizi</a:t>
            </a:r>
            <a:r>
              <a:rPr lang="tr-TR" dirty="0" smtClean="0"/>
              <a:t>, beyni besleyen damarlar tıkanırsa </a:t>
            </a:r>
            <a:r>
              <a:rPr lang="tr-TR" b="1" dirty="0" smtClean="0"/>
              <a:t>bilinç kaybı </a:t>
            </a:r>
            <a:r>
              <a:rPr lang="tr-TR" dirty="0" smtClean="0"/>
              <a:t>ve </a:t>
            </a:r>
            <a:r>
              <a:rPr lang="tr-TR" b="1" dirty="0" smtClean="0"/>
              <a:t>felç</a:t>
            </a:r>
            <a:r>
              <a:rPr lang="tr-TR" dirty="0" smtClean="0"/>
              <a:t> meydana gelir.</a:t>
            </a:r>
          </a:p>
          <a:p>
            <a:endParaRPr lang="tr-TR" dirty="0"/>
          </a:p>
          <a:p>
            <a:endParaRPr lang="en-GB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29000"/>
            <a:ext cx="6629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962400" y="5029200"/>
            <a:ext cx="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29000" y="6172200"/>
            <a:ext cx="1396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kolesterol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xmlns="" val="2925508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Önemli not: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 vücudunda sentezlenemeyen yağ asitlerine temel </a:t>
            </a:r>
            <a:r>
              <a:rPr lang="tr-TR" b="1" dirty="0" smtClean="0"/>
              <a:t>(zorunlu) yağ asitleri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Bunlarda biri olan </a:t>
            </a:r>
            <a:r>
              <a:rPr lang="tr-TR" b="1" dirty="0" smtClean="0"/>
              <a:t>omega-3</a:t>
            </a:r>
            <a:r>
              <a:rPr lang="tr-TR" dirty="0" smtClean="0"/>
              <a:t>, çocukların normal gelişimi va yetişkinlerin kalp damar hastalıları için gereklidir.</a:t>
            </a:r>
          </a:p>
          <a:p>
            <a:r>
              <a:rPr lang="tr-TR" dirty="0" smtClean="0"/>
              <a:t>Yağlı balıklarda ve kuruyemişlerde bol miktarda bulunur.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264514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NİGAR  DUMAN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0566379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14400"/>
            <a:ext cx="7638288" cy="5334000"/>
          </a:xfrm>
        </p:spPr>
        <p:txBody>
          <a:bodyPr>
            <a:normAutofit fontScale="92500"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Font typeface="Arial" charset="0"/>
              <a:buChar char="•"/>
            </a:pPr>
            <a:r>
              <a:rPr lang="tr-TR" sz="3500" kern="0" dirty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Aynen karbonhidratlarda olduğu gibi </a:t>
            </a: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yağlarda;</a:t>
            </a:r>
            <a:endParaRPr lang="tr-TR" sz="3500" kern="0" dirty="0">
              <a:solidFill>
                <a:srgbClr val="000000"/>
              </a:solidFill>
              <a:latin typeface="Tahoma" pitchFamily="34" charset="0"/>
              <a:cs typeface="Calibri" charset="-94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FA9B7"/>
              </a:buClr>
              <a:buFont typeface="Wingdings" pitchFamily="2" charset="2"/>
              <a:buChar char="§"/>
            </a:pP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Karbon (C)</a:t>
            </a:r>
            <a:endParaRPr lang="tr-TR" sz="3500" kern="0" dirty="0">
              <a:solidFill>
                <a:srgbClr val="000000"/>
              </a:solidFill>
              <a:latin typeface="Tahoma" pitchFamily="34" charset="0"/>
              <a:cs typeface="Calibri" charset="-94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FA9B7"/>
              </a:buClr>
              <a:buFont typeface="Wingdings" pitchFamily="2" charset="2"/>
              <a:buChar char="§"/>
            </a:pP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Hidrojen (H)</a:t>
            </a:r>
            <a:endParaRPr lang="tr-TR" sz="3500" kern="0" dirty="0">
              <a:solidFill>
                <a:srgbClr val="000000"/>
              </a:solidFill>
              <a:latin typeface="Tahoma" pitchFamily="34" charset="0"/>
              <a:cs typeface="Calibri" charset="-94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FA9B7"/>
              </a:buClr>
              <a:buFont typeface="Wingdings" pitchFamily="2" charset="2"/>
              <a:buChar char="§"/>
            </a:pP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Oksijen (O)</a:t>
            </a:r>
            <a:endParaRPr lang="tr-TR" sz="3500" kern="0" dirty="0">
              <a:solidFill>
                <a:srgbClr val="000000"/>
              </a:solidFill>
              <a:latin typeface="Tahoma" pitchFamily="34" charset="0"/>
              <a:cs typeface="Calibri" charset="-94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Font typeface="Arial" charset="0"/>
              <a:buChar char="•"/>
            </a:pPr>
            <a:r>
              <a:rPr lang="tr-TR" sz="3500" kern="0" dirty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Elementlerinden oluşmuş bileşiklerdir</a:t>
            </a: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Font typeface="Arial" charset="0"/>
              <a:buChar char="•"/>
            </a:pP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Yapılarına;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Font typeface="Arial" charset="0"/>
              <a:buChar char="•"/>
            </a:pPr>
            <a:r>
              <a:rPr lang="tr-TR" sz="3500" kern="0" dirty="0" smtClean="0">
                <a:solidFill>
                  <a:srgbClr val="000000"/>
                </a:solidFill>
                <a:latin typeface="Tahoma" pitchFamily="34" charset="0"/>
                <a:cs typeface="Calibri" charset="-94"/>
              </a:rPr>
              <a:t>Azot (N) ve Fosfor (P) elementleride katılabilir.</a:t>
            </a:r>
            <a:endParaRPr lang="tr-TR" sz="3500" kern="0" dirty="0">
              <a:solidFill>
                <a:srgbClr val="000000"/>
              </a:solidFill>
              <a:latin typeface="Tahoma" pitchFamily="34" charset="0"/>
              <a:cs typeface="Calibri" charset="-94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1974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Genel Özellikleri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>
                <a:solidFill>
                  <a:srgbClr val="000000"/>
                </a:solidFill>
                <a:latin typeface="Calibri" charset="-94"/>
              </a:rPr>
              <a:t>Suda çözünmezler ancak </a:t>
            </a:r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alkol eter gibi  </a:t>
            </a:r>
            <a:r>
              <a:rPr lang="tr-TR" dirty="0">
                <a:solidFill>
                  <a:srgbClr val="000000"/>
                </a:solidFill>
                <a:latin typeface="Calibri" charset="-94"/>
              </a:rPr>
              <a:t>organik çözücülerde çözünürler</a:t>
            </a:r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.</a:t>
            </a:r>
          </a:p>
          <a:p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Yapıcı, onarıcı ve düzenleyici role sahiptirler.</a:t>
            </a:r>
          </a:p>
          <a:p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Hücre zarının yapısına katılırlar.</a:t>
            </a:r>
          </a:p>
          <a:p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Bazı yağlar hormon ve vitamin olarak düzenleyici role sahiptir.</a:t>
            </a:r>
          </a:p>
          <a:p>
            <a:r>
              <a:rPr lang="tr-TR" dirty="0" smtClean="0">
                <a:solidFill>
                  <a:srgbClr val="000000"/>
                </a:solidFill>
                <a:latin typeface="Calibri" charset="-94"/>
              </a:rPr>
              <a:t>Alınan besinlerdeki protein ve karbonhidratın fazlası yağa dönüşerek depolanır.</a:t>
            </a:r>
          </a:p>
          <a:p>
            <a:endParaRPr lang="tr-TR" dirty="0" smtClean="0">
              <a:solidFill>
                <a:srgbClr val="000000"/>
              </a:solidFill>
              <a:latin typeface="Calibri" charset="-94"/>
            </a:endParaRPr>
          </a:p>
          <a:p>
            <a:pPr marL="82296" indent="0">
              <a:buNone/>
            </a:pPr>
            <a:endParaRPr lang="tr-TR" dirty="0">
              <a:solidFill>
                <a:srgbClr val="000000"/>
              </a:solidFill>
              <a:latin typeface="Calibri" charset="-94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54294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609600"/>
            <a:ext cx="7162800" cy="5791200"/>
          </a:xfrm>
        </p:spPr>
        <p:txBody>
          <a:bodyPr>
            <a:normAutofit/>
          </a:bodyPr>
          <a:lstStyle/>
          <a:p>
            <a:r>
              <a:rPr lang="tr-TR" dirty="0" smtClean="0"/>
              <a:t>Hafiftirler.</a:t>
            </a:r>
          </a:p>
          <a:p>
            <a:r>
              <a:rPr lang="tr-TR" dirty="0" smtClean="0"/>
              <a:t>Hayati organların etrafını sararak iç organları darbelere karşı korur.</a:t>
            </a:r>
          </a:p>
          <a:p>
            <a:r>
              <a:rPr lang="tr-TR" dirty="0" smtClean="0"/>
              <a:t>Karbonhidratlara göre iki kat daha enerji verirler ve bol miktarda metebolik su oluştururlar.</a:t>
            </a:r>
          </a:p>
          <a:p>
            <a:endParaRPr lang="tr-TR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54031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74320"/>
            <a:ext cx="7696200" cy="1630680"/>
          </a:xfrm>
        </p:spPr>
        <p:txBody>
          <a:bodyPr>
            <a:normAutofit/>
          </a:bodyPr>
          <a:lstStyle/>
          <a:p>
            <a:r>
              <a:rPr lang="tr-TR" sz="3600" dirty="0" smtClean="0"/>
              <a:t>YAĞLARIN CANLILAR İÇİN ÖNEMİ</a:t>
            </a:r>
            <a:endParaRPr lang="en-GB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9173" y="1752600"/>
            <a:ext cx="385378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3048000" cy="209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28652"/>
            <a:ext cx="250231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4947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143000"/>
            <a:ext cx="2743200" cy="2209800"/>
          </a:xfrm>
        </p:spPr>
        <p:txBody>
          <a:bodyPr/>
          <a:lstStyle/>
          <a:p>
            <a:r>
              <a:rPr lang="tr-TR" dirty="0" smtClean="0"/>
              <a:t>Develer </a:t>
            </a:r>
            <a:r>
              <a:rPr lang="tr-TR" dirty="0"/>
              <a:t>çölde su ihtiyacını hürgüçlerinde depoladığı yağ sayesinde karşılarlar.</a:t>
            </a:r>
            <a:br>
              <a:rPr lang="tr-TR" dirty="0"/>
            </a:br>
            <a:endParaRPr lang="en-GB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38" b="6538"/>
          <a:stretch>
            <a:fillRect/>
          </a:stretch>
        </p:blipFill>
        <p:spPr bwMode="auto">
          <a:xfrm>
            <a:off x="762000" y="1143000"/>
            <a:ext cx="457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6973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1066800"/>
            <a:ext cx="2762696" cy="2819400"/>
          </a:xfrm>
        </p:spPr>
        <p:txBody>
          <a:bodyPr/>
          <a:lstStyle/>
          <a:p>
            <a:r>
              <a:rPr lang="tr-TR" dirty="0" smtClean="0"/>
              <a:t>Kış uykusuna yatan memeliler, ve kutup hayvanlarında bol miktarda yağ depolar.  Bunun sebebi soğuğa karşı kendilerini korumaktır.</a:t>
            </a:r>
            <a:endParaRPr lang="en-GB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30" b="3130"/>
          <a:stretch>
            <a:fillRect/>
          </a:stretch>
        </p:blipFill>
        <p:spPr bwMode="auto">
          <a:xfrm>
            <a:off x="762000" y="1066800"/>
            <a:ext cx="4572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8189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752600"/>
            <a:ext cx="2743200" cy="2286000"/>
          </a:xfrm>
        </p:spPr>
        <p:txBody>
          <a:bodyPr/>
          <a:lstStyle/>
          <a:p>
            <a:r>
              <a:rPr lang="tr-TR" dirty="0" smtClean="0"/>
              <a:t>Balina fok ve kutup ayısı gibi canlılarda ısı  kaybını önlediğinden yalıtım görevi yapar.</a:t>
            </a:r>
            <a:endParaRPr lang="en-GB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7" r="3087"/>
          <a:stretch>
            <a:fillRect/>
          </a:stretch>
        </p:blipFill>
        <p:spPr bwMode="auto">
          <a:xfrm>
            <a:off x="762000" y="1066801"/>
            <a:ext cx="4572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1632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219200"/>
            <a:ext cx="2743200" cy="2895600"/>
          </a:xfrm>
        </p:spPr>
        <p:txBody>
          <a:bodyPr/>
          <a:lstStyle/>
          <a:p>
            <a:r>
              <a:rPr lang="tr-TR" dirty="0" smtClean="0"/>
              <a:t>Göçmen kuşlar yağ depolar uzun süreli  uçuşlar için bu gereklidir. Hem enerji hemde su kaynağı olur. </a:t>
            </a:r>
            <a:r>
              <a:rPr lang="tr-TR" dirty="0"/>
              <a:t>B</a:t>
            </a:r>
            <a:r>
              <a:rPr lang="tr-TR" dirty="0" smtClean="0"/>
              <a:t>öylece uzun süre uçabilirler.</a:t>
            </a:r>
            <a:endParaRPr lang="en-GB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8" b="16758"/>
          <a:stretch>
            <a:fillRect/>
          </a:stretch>
        </p:blipFill>
        <p:spPr bwMode="auto">
          <a:xfrm>
            <a:off x="762000" y="1066800"/>
            <a:ext cx="4572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32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212</TotalTime>
  <Words>457</Words>
  <PresentationFormat>Ekran Gösterisi (4:3)</PresentationFormat>
  <Paragraphs>63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Solstice</vt:lpstr>
      <vt:lpstr>YAĞLAR (LİPİTLER)</vt:lpstr>
      <vt:lpstr>Slayt 2</vt:lpstr>
      <vt:lpstr>Genel Özellikleri</vt:lpstr>
      <vt:lpstr>Slayt 4</vt:lpstr>
      <vt:lpstr>YAĞLARIN CANLILAR İÇİN ÖNEMİ</vt:lpstr>
      <vt:lpstr>Develer çölde su ihtiyacını hürgüçlerinde depoladığı yağ sayesinde karşılarlar. </vt:lpstr>
      <vt:lpstr>Kış uykusuna yatan memeliler, ve kutup hayvanlarında bol miktarda yağ depolar.  Bunun sebebi soğuğa karşı kendilerini korumaktır.</vt:lpstr>
      <vt:lpstr>Balina fok ve kutup ayısı gibi canlılarda ısı  kaybını önlediğinden yalıtım görevi yapar.</vt:lpstr>
      <vt:lpstr>Göçmen kuşlar yağ depolar uzun süreli  uçuşlar için bu gereklidir. Hem enerji hemde su kaynağı olur. Böylece uzun süre uçabilirler.</vt:lpstr>
      <vt:lpstr>Slayt 10</vt:lpstr>
      <vt:lpstr>1.Trigliseritler</vt:lpstr>
      <vt:lpstr>Slayt 12</vt:lpstr>
      <vt:lpstr>Slayt 13</vt:lpstr>
      <vt:lpstr>NOT: Doymamış yağlar sağlık açısından daha faydalıdır.  Hayvansal yağların fazla tüketilmesi sonucu  kan damarlarında plak oluşur ve kan akışını engeller böylece kalp rahatsızlıklarına neden olur.</vt:lpstr>
      <vt:lpstr>2.Fosfolipitler </vt:lpstr>
      <vt:lpstr>3. Steroitler</vt:lpstr>
      <vt:lpstr>Slayt 17</vt:lpstr>
      <vt:lpstr>Önemli not: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2006-08-16T00:00:00Z</dcterms:created>
  <dcterms:modified xsi:type="dcterms:W3CDTF">2017-12-17T10:24:14Z</dcterms:modified>
  <cp:category>www.sorubak.com</cp:category>
</cp:coreProperties>
</file>