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48" r:id="rId1"/>
  </p:sldMasterIdLst>
  <p:notesMasterIdLst>
    <p:notesMasterId r:id="rId53"/>
  </p:notesMasterIdLst>
  <p:sldIdLst>
    <p:sldId id="256" r:id="rId2"/>
    <p:sldId id="258" r:id="rId3"/>
    <p:sldId id="257" r:id="rId4"/>
    <p:sldId id="259" r:id="rId5"/>
    <p:sldId id="261" r:id="rId6"/>
    <p:sldId id="278" r:id="rId7"/>
    <p:sldId id="265" r:id="rId8"/>
    <p:sldId id="264" r:id="rId9"/>
    <p:sldId id="263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6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60" r:id="rId28"/>
    <p:sldId id="286" r:id="rId29"/>
    <p:sldId id="287" r:id="rId30"/>
    <p:sldId id="288" r:id="rId31"/>
    <p:sldId id="289" r:id="rId32"/>
    <p:sldId id="290" r:id="rId33"/>
    <p:sldId id="291" r:id="rId34"/>
    <p:sldId id="293" r:id="rId35"/>
    <p:sldId id="294" r:id="rId36"/>
    <p:sldId id="295" r:id="rId37"/>
    <p:sldId id="297" r:id="rId38"/>
    <p:sldId id="302" r:id="rId39"/>
    <p:sldId id="298" r:id="rId40"/>
    <p:sldId id="299" r:id="rId41"/>
    <p:sldId id="275" r:id="rId42"/>
    <p:sldId id="300" r:id="rId43"/>
    <p:sldId id="277" r:id="rId44"/>
    <p:sldId id="301" r:id="rId45"/>
    <p:sldId id="296" r:id="rId46"/>
    <p:sldId id="292" r:id="rId47"/>
    <p:sldId id="303" r:id="rId48"/>
    <p:sldId id="304" r:id="rId49"/>
    <p:sldId id="305" r:id="rId50"/>
    <p:sldId id="306" r:id="rId51"/>
    <p:sldId id="307" r:id="rId5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Varsayılan Bölüm" id="{BEEAE240-B14E-43B7-9797-7C950823DEE8}">
          <p14:sldIdLst>
            <p14:sldId id="256"/>
            <p14:sldId id="258"/>
            <p14:sldId id="257"/>
            <p14:sldId id="259"/>
            <p14:sldId id="261"/>
            <p14:sldId id="278"/>
            <p14:sldId id="265"/>
            <p14:sldId id="264"/>
            <p14:sldId id="263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6"/>
            <p14:sldId id="279"/>
            <p14:sldId id="280"/>
            <p14:sldId id="281"/>
            <p14:sldId id="282"/>
            <p14:sldId id="283"/>
            <p14:sldId id="284"/>
            <p14:sldId id="285"/>
            <p14:sldId id="260"/>
            <p14:sldId id="286"/>
            <p14:sldId id="287"/>
            <p14:sldId id="288"/>
            <p14:sldId id="289"/>
            <p14:sldId id="290"/>
            <p14:sldId id="291"/>
            <p14:sldId id="293"/>
            <p14:sldId id="294"/>
            <p14:sldId id="295"/>
            <p14:sldId id="297"/>
            <p14:sldId id="302"/>
            <p14:sldId id="298"/>
            <p14:sldId id="299"/>
            <p14:sldId id="275"/>
            <p14:sldId id="300"/>
            <p14:sldId id="277"/>
            <p14:sldId id="301"/>
            <p14:sldId id="296"/>
            <p14:sldId id="292"/>
            <p14:sldId id="303"/>
            <p14:sldId id="304"/>
            <p14:sldId id="305"/>
            <p14:sldId id="306"/>
            <p14:sldId id="30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2598" y="-8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0" d="100"/>
          <a:sy n="60" d="100"/>
        </p:scale>
        <p:origin x="-2490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C706D3-97E2-4465-A523-5B435FB89629}" type="datetimeFigureOut">
              <a:rPr lang="tr-TR" smtClean="0"/>
              <a:pPr/>
              <a:t>09/10/2017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7EAF8E-77C0-4AF3-BE49-57B24F6A0FB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76234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EAF8E-77C0-4AF3-BE49-57B24F6A0FB6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845574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EAF8E-77C0-4AF3-BE49-57B24F6A0FB6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383121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EAF8E-77C0-4AF3-BE49-57B24F6A0FB6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878007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EAF8E-77C0-4AF3-BE49-57B24F6A0FB6}" type="slidenum">
              <a:rPr lang="tr-TR" smtClean="0"/>
              <a:pPr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102764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EAF8E-77C0-4AF3-BE49-57B24F6A0FB6}" type="slidenum">
              <a:rPr lang="tr-TR" smtClean="0"/>
              <a:pPr/>
              <a:t>26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845574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F6BF2609-F94E-4163-87E0-F16FFAC405F9}" type="datetime1">
              <a:rPr lang="tr-TR" smtClean="0"/>
              <a:pPr/>
              <a:t>09/10/2017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r>
              <a:rPr lang="tr-TR" smtClean="0"/>
              <a:t>Mehmet GELİŞGEN [www.matematikperver.com]]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0F064-9504-4A19-A41E-F33594CA65D3}" type="datetime1">
              <a:rPr lang="tr-TR" smtClean="0"/>
              <a:pPr/>
              <a:t>09/10/2017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Mehmet GELİŞGEN [www.matematikperver.com]]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BD590-413B-4CB7-82EA-3725300F00BE}" type="datetime1">
              <a:rPr lang="tr-TR" smtClean="0"/>
              <a:pPr/>
              <a:t>09/10/2017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Mehmet GELİŞGEN [www.matematikperver.com]]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1E38A-41E7-4748-902F-38FC7C05DFCF}" type="datetime1">
              <a:rPr lang="tr-TR" smtClean="0"/>
              <a:pPr/>
              <a:t>09/10/2017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Mehmet GELİŞGEN [www.matematikperver.com]]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BDF92-B79A-4B74-A958-1C07AA401948}" type="datetime1">
              <a:rPr lang="tr-TR" smtClean="0"/>
              <a:pPr/>
              <a:t>09/10/2017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Mehmet GELİŞGEN [www.matematikperver.com]]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F0E37-058B-4AB7-82C0-352DD8B75CAD}" type="datetime1">
              <a:rPr lang="tr-TR" smtClean="0"/>
              <a:pPr/>
              <a:t>09/10/2017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Mehmet GELİŞGEN [www.matematikperver.com]]</a:t>
            </a: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895C3-6C40-444D-B40E-09393DB3AB91}" type="datetime1">
              <a:rPr lang="tr-TR" smtClean="0"/>
              <a:pPr/>
              <a:t>09/10/2017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Mehmet GELİŞGEN [www.matematikperver.com]]</a:t>
            </a:r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8A97E-176A-4A5C-BAF6-981CE54168F2}" type="datetime1">
              <a:rPr lang="tr-TR" smtClean="0"/>
              <a:pPr/>
              <a:t>09/10/2017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Mehmet GELİŞGEN [www.matematikperver.com]]</a:t>
            </a:r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934A8-9523-4D0F-80E1-21D74E5EA577}" type="datetime1">
              <a:rPr lang="tr-TR" smtClean="0"/>
              <a:pPr/>
              <a:t>09/10/2017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Mehmet GELİŞGEN [www.matematikperver.com]]</a:t>
            </a: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E56D9-A4C7-479C-AA02-7741A2DE7BEF}" type="datetime1">
              <a:rPr lang="tr-TR" smtClean="0"/>
              <a:pPr/>
              <a:t>09/10/2017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Mehmet GELİŞGEN [www.matematikperver.com]]</a:t>
            </a: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58450-46CB-4C1D-BB82-1EBCD08DF116}" type="datetime1">
              <a:rPr lang="tr-TR" smtClean="0"/>
              <a:pPr/>
              <a:t>09/10/2017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Mehmet GELİŞGEN [www.matematikperver.com]]</a:t>
            </a: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74F0E5F3-1CC2-4837-AF2F-FF60F669DDE2}" type="datetime1">
              <a:rPr lang="tr-TR" smtClean="0"/>
              <a:pPr/>
              <a:t>09/10/2017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tr-TR" smtClean="0"/>
              <a:t>Mehmet GELİŞGEN [www.matematikperver.com]]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49" r:id="rId1"/>
    <p:sldLayoutId id="2147484250" r:id="rId2"/>
    <p:sldLayoutId id="2147484251" r:id="rId3"/>
    <p:sldLayoutId id="2147484252" r:id="rId4"/>
    <p:sldLayoutId id="2147484253" r:id="rId5"/>
    <p:sldLayoutId id="2147484254" r:id="rId6"/>
    <p:sldLayoutId id="2147484255" r:id="rId7"/>
    <p:sldLayoutId id="2147484256" r:id="rId8"/>
    <p:sldLayoutId id="2147484257" r:id="rId9"/>
    <p:sldLayoutId id="2147484258" r:id="rId10"/>
    <p:sldLayoutId id="21474842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emf"/><Relationship Id="rId4" Type="http://schemas.openxmlformats.org/officeDocument/2006/relationships/image" Target="../media/image54.emf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em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emf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emf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image" Target="../media/image59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emf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emf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emf"/><Relationship Id="rId2" Type="http://schemas.openxmlformats.org/officeDocument/2006/relationships/image" Target="../media/image63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emf"/><Relationship Id="rId5" Type="http://schemas.openxmlformats.org/officeDocument/2006/relationships/image" Target="../media/image66.emf"/><Relationship Id="rId4" Type="http://schemas.openxmlformats.org/officeDocument/2006/relationships/image" Target="../media/image6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emf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emf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emf"/><Relationship Id="rId2" Type="http://schemas.openxmlformats.org/officeDocument/2006/relationships/image" Target="../media/image71.emf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emf"/><Relationship Id="rId2" Type="http://schemas.openxmlformats.org/officeDocument/2006/relationships/image" Target="../media/image73.emf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emf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emf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emf"/><Relationship Id="rId2" Type="http://schemas.openxmlformats.org/officeDocument/2006/relationships/image" Target="../media/image77.emf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emf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emf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emf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7" Type="http://schemas.openxmlformats.org/officeDocument/2006/relationships/image" Target="../media/image19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emf"/><Relationship Id="rId4" Type="http://schemas.openxmlformats.org/officeDocument/2006/relationships/image" Target="../media/image16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5" y="1052737"/>
            <a:ext cx="6840761" cy="2016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87923" y="3399904"/>
            <a:ext cx="1296144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44775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506016"/>
            <a:ext cx="7416824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27050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33476" y="1124744"/>
            <a:ext cx="1080120" cy="1698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33476" y="2823246"/>
            <a:ext cx="6133504" cy="2982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13596" y="1124744"/>
            <a:ext cx="1590675" cy="1698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09704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96752"/>
            <a:ext cx="6984776" cy="3960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95123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24744"/>
            <a:ext cx="6984776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729379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268760"/>
            <a:ext cx="6984775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996952"/>
            <a:ext cx="6984775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59628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268760"/>
            <a:ext cx="6480720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212977"/>
            <a:ext cx="4392487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18754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358900"/>
            <a:ext cx="6696744" cy="2358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610090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40769"/>
            <a:ext cx="7056783" cy="1800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03705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96752"/>
            <a:ext cx="6984776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13527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268761"/>
            <a:ext cx="6696743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17941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NELER ÖĞRENECEĞİZ 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43608" y="2348880"/>
            <a:ext cx="7056784" cy="3384376"/>
          </a:xfrm>
        </p:spPr>
        <p:txBody>
          <a:bodyPr>
            <a:normAutofit/>
          </a:bodyPr>
          <a:lstStyle/>
          <a:p>
            <a:r>
              <a:rPr lang="tr-TR" dirty="0" smtClean="0"/>
              <a:t>1</a:t>
            </a:r>
            <a:r>
              <a:rPr lang="tr-TR" dirty="0"/>
              <a:t>. Bir tam sayının negatif kuvvetini </a:t>
            </a:r>
            <a:r>
              <a:rPr lang="tr-TR" dirty="0" smtClean="0"/>
              <a:t>belirlemeyi  </a:t>
            </a:r>
            <a:r>
              <a:rPr lang="tr-TR" dirty="0"/>
              <a:t>ve rasyonel sayı olarak ifade </a:t>
            </a:r>
            <a:r>
              <a:rPr lang="tr-TR" dirty="0" smtClean="0"/>
              <a:t>etmeyi öğreneceğiz.</a:t>
            </a:r>
            <a:endParaRPr lang="tr-TR" dirty="0"/>
          </a:p>
          <a:p>
            <a:r>
              <a:rPr lang="tr-TR" dirty="0"/>
              <a:t>2. Ondalık kesirlerin veya rasyonel sayıların kendileriyle tekrarlı çarpımını üslü sayı olarak </a:t>
            </a:r>
            <a:r>
              <a:rPr lang="tr-TR" dirty="0" smtClean="0"/>
              <a:t>yazıp , </a:t>
            </a:r>
            <a:r>
              <a:rPr lang="tr-TR" dirty="0"/>
              <a:t>değerini </a:t>
            </a:r>
            <a:r>
              <a:rPr lang="tr-TR" dirty="0" smtClean="0"/>
              <a:t>bulmayı öğreneceğiz.</a:t>
            </a:r>
          </a:p>
          <a:p>
            <a:pPr indent="0">
              <a:buNone/>
            </a:pPr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036569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96752"/>
            <a:ext cx="7056785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489641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340768"/>
            <a:ext cx="2088232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340768"/>
            <a:ext cx="3672409" cy="3672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145376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9" y="1124744"/>
            <a:ext cx="7056784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77824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268760"/>
            <a:ext cx="1512168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3" y="1268760"/>
            <a:ext cx="2517056" cy="4248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18084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24744"/>
            <a:ext cx="6912768" cy="612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9" y="1844824"/>
            <a:ext cx="7200800" cy="38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761992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3" y="1340768"/>
            <a:ext cx="7249046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10996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5" y="1052737"/>
            <a:ext cx="6840761" cy="2016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87923" y="3399904"/>
            <a:ext cx="1296144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Mehmet GELİŞGEN [www.matematikperver.com]]</a:t>
            </a:r>
            <a:endParaRPr lang="tr-TR"/>
          </a:p>
        </p:txBody>
      </p:sp>
      <p:sp>
        <p:nvSpPr>
          <p:cNvPr id="5" name="Metin kutusu 4"/>
          <p:cNvSpPr txBox="1"/>
          <p:nvPr/>
        </p:nvSpPr>
        <p:spPr>
          <a:xfrm>
            <a:off x="5724128" y="3501008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2.BÖLÜM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409601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286000" y="2288688"/>
            <a:ext cx="4572000" cy="180972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indent="-27432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v"/>
            </a:pPr>
            <a:r>
              <a:rPr lang="tr-TR" dirty="0" smtClean="0">
                <a:solidFill>
                  <a:prstClr val="black"/>
                </a:solidFill>
              </a:rPr>
              <a:t>3</a:t>
            </a:r>
            <a:r>
              <a:rPr lang="tr-TR" dirty="0">
                <a:solidFill>
                  <a:prstClr val="black"/>
                </a:solidFill>
              </a:rPr>
              <a:t>. Üslü sayılarla çarpma ve bölme işlemlerini yapmayı öğreneceğiz.</a:t>
            </a:r>
          </a:p>
          <a:p>
            <a:pPr lvl="0" indent="-274320">
              <a:lnSpc>
                <a:spcPct val="150000"/>
              </a:lnSpc>
              <a:spcBef>
                <a:spcPct val="20000"/>
              </a:spcBef>
              <a:buFont typeface="Wingdings" pitchFamily="2" charset="2"/>
              <a:buChar char="v"/>
            </a:pPr>
            <a:r>
              <a:rPr lang="tr-TR" dirty="0">
                <a:solidFill>
                  <a:prstClr val="black"/>
                </a:solidFill>
              </a:rPr>
              <a:t>4. Çok büyük ve çok küçük pozitif sayıları bilimsel gösterimle ifade etmeyi öğreneceğiz.</a:t>
            </a:r>
          </a:p>
        </p:txBody>
      </p:sp>
    </p:spTree>
    <p:extLst>
      <p:ext uri="{BB962C8B-B14F-4D97-AF65-F5344CB8AC3E}">
        <p14:creationId xmlns:p14="http://schemas.microsoft.com/office/powerpoint/2010/main" xmlns="" val="3641637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24744"/>
            <a:ext cx="7128792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74906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268760"/>
            <a:ext cx="5328592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263776"/>
            <a:ext cx="5328592" cy="2253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046697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ÜSLÜ SAYILARA GİRİŞ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052736"/>
            <a:ext cx="7056784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67706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0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52736"/>
            <a:ext cx="7128791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64467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45084"/>
            <a:ext cx="7128792" cy="1635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2761295"/>
            <a:ext cx="7128792" cy="1387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31884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96752"/>
            <a:ext cx="7128791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56159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74056"/>
            <a:ext cx="3168352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374056"/>
            <a:ext cx="3024336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356992"/>
            <a:ext cx="2808312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645023"/>
            <a:ext cx="2736304" cy="2046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251725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24745"/>
            <a:ext cx="6984777" cy="4545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69005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81174"/>
            <a:ext cx="6984775" cy="4536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19347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96752"/>
            <a:ext cx="6696743" cy="3032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624378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124744"/>
            <a:ext cx="6840759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2852936"/>
            <a:ext cx="3456384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636912"/>
            <a:ext cx="2880320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57722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9263" y="1495425"/>
            <a:ext cx="5705475" cy="386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513866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24744"/>
            <a:ext cx="7128792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3463156"/>
            <a:ext cx="936104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8436" y="3463157"/>
            <a:ext cx="1827088" cy="936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1" y="4509120"/>
            <a:ext cx="2088232" cy="1254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21980" y="4725144"/>
            <a:ext cx="1907357" cy="1571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17675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492896"/>
            <a:ext cx="5271467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28925" y="1268760"/>
            <a:ext cx="3486150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72188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52736"/>
            <a:ext cx="7200800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082266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1400" y="1196975"/>
            <a:ext cx="7059613" cy="4462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271606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052736"/>
            <a:ext cx="6840759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65244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5" y="1340768"/>
            <a:ext cx="6768752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5" y="3573016"/>
            <a:ext cx="6768752" cy="207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14813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96752"/>
            <a:ext cx="7071121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8796" y="2780928"/>
            <a:ext cx="5608464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49154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7" y="1268760"/>
            <a:ext cx="6840760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705805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7" y="1124744"/>
            <a:ext cx="6840760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427262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404664"/>
            <a:ext cx="7097216" cy="78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46188"/>
            <a:ext cx="7056784" cy="4287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21918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6808" y="1124744"/>
            <a:ext cx="7053584" cy="3406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95886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24744"/>
            <a:ext cx="7200800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9999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0736" y="1052736"/>
            <a:ext cx="1584176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09528" y="1628800"/>
            <a:ext cx="2721099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3861048"/>
            <a:ext cx="7416824" cy="1712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31726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16632"/>
            <a:ext cx="6552728" cy="6336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05880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24744"/>
            <a:ext cx="7056783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36530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187450"/>
            <a:ext cx="6840760" cy="1953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149352"/>
            <a:ext cx="6840760" cy="195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43908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484784"/>
            <a:ext cx="1656184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33742" y="2795400"/>
            <a:ext cx="1595996" cy="854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36440" y="4462980"/>
            <a:ext cx="2880321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496616"/>
            <a:ext cx="1436935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48929" y="2924944"/>
            <a:ext cx="2011363" cy="149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653136"/>
            <a:ext cx="2415479" cy="1365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644779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7" y="1196752"/>
            <a:ext cx="6840760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16317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548680"/>
            <a:ext cx="6624736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256187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a Tasarımı">
  <a:themeElements>
    <a:clrScheme name="Moda Tasarımı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Smokin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oda Tasarımı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520</TotalTime>
  <Words>78</Words>
  <PresentationFormat>Ekran Gösterisi (4:3)</PresentationFormat>
  <Paragraphs>17</Paragraphs>
  <Slides>51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51</vt:i4>
      </vt:variant>
    </vt:vector>
  </HeadingPairs>
  <TitlesOfParts>
    <vt:vector size="52" baseType="lpstr">
      <vt:lpstr>Moda Tasarımı</vt:lpstr>
      <vt:lpstr>Slayt 1</vt:lpstr>
      <vt:lpstr>NELER ÖĞRENECEĞİZ ?</vt:lpstr>
      <vt:lpstr>ÜSLÜ SAYILARA GİRİŞ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Slayt 47</vt:lpstr>
      <vt:lpstr>Slayt 48</vt:lpstr>
      <vt:lpstr>Slayt 49</vt:lpstr>
      <vt:lpstr>Slayt 50</vt:lpstr>
      <vt:lpstr>Slayt 51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2011-11-30T11:23:01Z</dcterms:created>
  <dcterms:modified xsi:type="dcterms:W3CDTF">2017-10-09T18:04:21Z</dcterms:modified>
  <cp:category>www.sorubak.com</cp:category>
</cp:coreProperties>
</file>