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Default Extension="doc" ContentType="application/msword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3" r:id="rId5"/>
    <p:sldId id="259" r:id="rId6"/>
    <p:sldId id="260" r:id="rId7"/>
    <p:sldId id="261" r:id="rId8"/>
    <p:sldId id="262" r:id="rId9"/>
    <p:sldId id="264" r:id="rId10"/>
    <p:sldId id="265" r:id="rId11"/>
    <p:sldId id="266" r:id="rId12"/>
    <p:sldId id="267" r:id="rId13"/>
  </p:sldIdLst>
  <p:sldSz cx="12192000" cy="6858000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61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-384" y="-11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F7FCAC-DAFB-412A-B6A2-8B1D39A12C6C}" type="datetimeFigureOut">
              <a:rPr lang="tr-TR" smtClean="0"/>
              <a:pPr/>
              <a:t>09/10/2017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5928D0-2A94-4EF4-9315-ACBF52C485CB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6359680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F7FCAC-DAFB-412A-B6A2-8B1D39A12C6C}" type="datetimeFigureOut">
              <a:rPr lang="tr-TR" smtClean="0"/>
              <a:pPr/>
              <a:t>09/10/2017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5928D0-2A94-4EF4-9315-ACBF52C485CB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7544896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F7FCAC-DAFB-412A-B6A2-8B1D39A12C6C}" type="datetimeFigureOut">
              <a:rPr lang="tr-TR" smtClean="0"/>
              <a:pPr/>
              <a:t>09/10/2017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5928D0-2A94-4EF4-9315-ACBF52C485CB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1177456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F7FCAC-DAFB-412A-B6A2-8B1D39A12C6C}" type="datetimeFigureOut">
              <a:rPr lang="tr-TR" smtClean="0"/>
              <a:pPr/>
              <a:t>09/10/2017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5928D0-2A94-4EF4-9315-ACBF52C485CB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9547613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F7FCAC-DAFB-412A-B6A2-8B1D39A12C6C}" type="datetimeFigureOut">
              <a:rPr lang="tr-TR" smtClean="0"/>
              <a:pPr/>
              <a:t>09/10/2017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5928D0-2A94-4EF4-9315-ACBF52C485CB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4716154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F7FCAC-DAFB-412A-B6A2-8B1D39A12C6C}" type="datetimeFigureOut">
              <a:rPr lang="tr-TR" smtClean="0"/>
              <a:pPr/>
              <a:t>09/10/2017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5928D0-2A94-4EF4-9315-ACBF52C485CB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4438087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F7FCAC-DAFB-412A-B6A2-8B1D39A12C6C}" type="datetimeFigureOut">
              <a:rPr lang="tr-TR" smtClean="0"/>
              <a:pPr/>
              <a:t>09/10/2017</a:t>
            </a:fld>
            <a:endParaRPr 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5928D0-2A94-4EF4-9315-ACBF52C485CB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8244373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F7FCAC-DAFB-412A-B6A2-8B1D39A12C6C}" type="datetimeFigureOut">
              <a:rPr lang="tr-TR" smtClean="0"/>
              <a:pPr/>
              <a:t>09/10/2017</a:t>
            </a:fld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5928D0-2A94-4EF4-9315-ACBF52C485CB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6108907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F7FCAC-DAFB-412A-B6A2-8B1D39A12C6C}" type="datetimeFigureOut">
              <a:rPr lang="tr-TR" smtClean="0"/>
              <a:pPr/>
              <a:t>09/10/2017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5928D0-2A94-4EF4-9315-ACBF52C485CB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0717666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F7FCAC-DAFB-412A-B6A2-8B1D39A12C6C}" type="datetimeFigureOut">
              <a:rPr lang="tr-TR" smtClean="0"/>
              <a:pPr/>
              <a:t>09/10/2017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5928D0-2A94-4EF4-9315-ACBF52C485CB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9500734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F7FCAC-DAFB-412A-B6A2-8B1D39A12C6C}" type="datetimeFigureOut">
              <a:rPr lang="tr-TR" smtClean="0"/>
              <a:pPr/>
              <a:t>09/10/2017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5928D0-2A94-4EF4-9315-ACBF52C485CB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8332756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F7FCAC-DAFB-412A-B6A2-8B1D39A12C6C}" type="datetimeFigureOut">
              <a:rPr lang="tr-TR" smtClean="0"/>
              <a:pPr/>
              <a:t>09/10/2017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F5928D0-2A94-4EF4-9315-ACBF52C485CB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5247929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Belgesi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Word_97_-_2003_Belgesi9.doc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0.v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Word_97_-_2003_Belgesi10.doc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1.v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Belgesi2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2.v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Word_97_-_2003_Belgesi1.doc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Word_97_-_2003_Belgesi2.doc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Word_97_-_2003_Belgesi3.doc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Word_97_-_2003_Belgesi4.doc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Word_97_-_2003_Belgesi5.doc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Word_97_-_2003_Belgesi6.doc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Word_97_-_2003_Belgesi7.doc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.v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Word_97_-_2003_Belgesi8.doc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9.v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Unvan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tr-TR" dirty="0" smtClean="0"/>
              <a:t>Cümle Öge Çalışma</a:t>
            </a:r>
            <a:endParaRPr lang="tr-TR" dirty="0"/>
          </a:p>
        </p:txBody>
      </p:sp>
      <p:graphicFrame>
        <p:nvGraphicFramePr>
          <p:cNvPr id="6" name="Alt Başlık 5"/>
          <p:cNvGraphicFramePr>
            <a:graphicFrameLocks noGrp="1" noChangeAspect="1"/>
          </p:cNvGraphicFramePr>
          <p:nvPr>
            <p:ph type="subTitle" idx="1"/>
            <p:extLst>
              <p:ext uri="{D42A27DB-BD31-4B8C-83A1-F6EECF244321}">
                <p14:modId xmlns:p14="http://schemas.microsoft.com/office/powerpoint/2010/main" xmlns="" val="3626061764"/>
              </p:ext>
            </p:extLst>
          </p:nvPr>
        </p:nvGraphicFramePr>
        <p:xfrm>
          <a:off x="1524000" y="4202113"/>
          <a:ext cx="9144000" cy="454025"/>
        </p:xfrm>
        <a:graphic>
          <a:graphicData uri="http://schemas.openxmlformats.org/presentationml/2006/ole">
            <p:oleObj spid="_x0000_s9219" name="Belge" r:id="rId3" imgW="5758053" imgH="285889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11690832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graphicFrame>
        <p:nvGraphicFramePr>
          <p:cNvPr id="4" name="İçerik Yer Tutucusu 3"/>
          <p:cNvGraphicFramePr>
            <a:graphicFrameLocks noGrp="1" noChangeAspect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2530305038"/>
              </p:ext>
            </p:extLst>
          </p:nvPr>
        </p:nvGraphicFramePr>
        <p:xfrm>
          <a:off x="2447925" y="1825625"/>
          <a:ext cx="7294563" cy="4351338"/>
        </p:xfrm>
        <a:graphic>
          <a:graphicData uri="http://schemas.openxmlformats.org/presentationml/2006/ole">
            <p:oleObj spid="_x0000_s10243" name="Document" r:id="rId3" imgW="8904027" imgH="5311500" progId="Word.Document.8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10349491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graphicFrame>
        <p:nvGraphicFramePr>
          <p:cNvPr id="4" name="İçerik Yer Tutucusu 3"/>
          <p:cNvGraphicFramePr>
            <a:graphicFrameLocks noGrp="1" noChangeAspect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1500706938"/>
              </p:ext>
            </p:extLst>
          </p:nvPr>
        </p:nvGraphicFramePr>
        <p:xfrm>
          <a:off x="2422525" y="1825625"/>
          <a:ext cx="7346950" cy="4351338"/>
        </p:xfrm>
        <a:graphic>
          <a:graphicData uri="http://schemas.openxmlformats.org/presentationml/2006/ole">
            <p:oleObj spid="_x0000_s11267" name="Document" r:id="rId3" imgW="8904027" imgH="5273717" progId="Word.Document.8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86068415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 GEÇEN ZAMAN/ ZİYA OSMAN SABA</a:t>
            </a:r>
            <a:endParaRPr lang="tr-TR" dirty="0"/>
          </a:p>
        </p:txBody>
      </p:sp>
      <p:graphicFrame>
        <p:nvGraphicFramePr>
          <p:cNvPr id="4" name="İçerik Yer Tutucusu 3"/>
          <p:cNvGraphicFramePr>
            <a:graphicFrameLocks noGrp="1" noChangeAspect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15289911"/>
              </p:ext>
            </p:extLst>
          </p:nvPr>
        </p:nvGraphicFramePr>
        <p:xfrm>
          <a:off x="4491038" y="1825625"/>
          <a:ext cx="2849562" cy="4351338"/>
        </p:xfrm>
        <a:graphic>
          <a:graphicData uri="http://schemas.openxmlformats.org/presentationml/2006/ole">
            <p:oleObj spid="_x0000_s12291" name="Belge" r:id="rId3" imgW="5758053" imgH="8792988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84936974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graphicFrame>
        <p:nvGraphicFramePr>
          <p:cNvPr id="6" name="İçerik Yer Tutucusu 5"/>
          <p:cNvGraphicFramePr>
            <a:graphicFrameLocks noGrp="1" noChangeAspect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3431180073"/>
              </p:ext>
            </p:extLst>
          </p:nvPr>
        </p:nvGraphicFramePr>
        <p:xfrm>
          <a:off x="2000250" y="1825625"/>
          <a:ext cx="8189913" cy="4351338"/>
        </p:xfrm>
        <a:graphic>
          <a:graphicData uri="http://schemas.openxmlformats.org/presentationml/2006/ole">
            <p:oleObj spid="_x0000_s1028" name="Document" r:id="rId3" imgW="8904027" imgH="4731089" progId="Word.Document.8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26958393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graphicFrame>
        <p:nvGraphicFramePr>
          <p:cNvPr id="4" name="İçerik Yer Tutucusu 3"/>
          <p:cNvGraphicFramePr>
            <a:graphicFrameLocks noGrp="1" noChangeAspect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749209544"/>
              </p:ext>
            </p:extLst>
          </p:nvPr>
        </p:nvGraphicFramePr>
        <p:xfrm>
          <a:off x="838200" y="1862138"/>
          <a:ext cx="10515600" cy="4276725"/>
        </p:xfrm>
        <a:graphic>
          <a:graphicData uri="http://schemas.openxmlformats.org/presentationml/2006/ole">
            <p:oleObj spid="_x0000_s2052" name="Document" r:id="rId3" imgW="8904027" imgH="3621003" progId="Word.Document.8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38591064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graphicFrame>
        <p:nvGraphicFramePr>
          <p:cNvPr id="4" name="İçerik Yer Tutucusu 3"/>
          <p:cNvGraphicFramePr>
            <a:graphicFrameLocks noGrp="1" noChangeAspect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3114303714"/>
              </p:ext>
            </p:extLst>
          </p:nvPr>
        </p:nvGraphicFramePr>
        <p:xfrm>
          <a:off x="2598738" y="1825625"/>
          <a:ext cx="6992937" cy="4351338"/>
        </p:xfrm>
        <a:graphic>
          <a:graphicData uri="http://schemas.openxmlformats.org/presentationml/2006/ole">
            <p:oleObj spid="_x0000_s3076" name="Document" r:id="rId3" imgW="8904027" imgH="5539994" progId="Word.Document.8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56718999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graphicFrame>
        <p:nvGraphicFramePr>
          <p:cNvPr id="4" name="İçerik Yer Tutucusu 3"/>
          <p:cNvGraphicFramePr>
            <a:graphicFrameLocks noGrp="1" noChangeAspect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4140155565"/>
              </p:ext>
            </p:extLst>
          </p:nvPr>
        </p:nvGraphicFramePr>
        <p:xfrm>
          <a:off x="2200275" y="1825625"/>
          <a:ext cx="7789863" cy="4351338"/>
        </p:xfrm>
        <a:graphic>
          <a:graphicData uri="http://schemas.openxmlformats.org/presentationml/2006/ole">
            <p:oleObj spid="_x0000_s4100" name="Document" r:id="rId3" imgW="8904027" imgH="4973616" progId="Word.Document.8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27274794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graphicFrame>
        <p:nvGraphicFramePr>
          <p:cNvPr id="4" name="İçerik Yer Tutucusu 3"/>
          <p:cNvGraphicFramePr>
            <a:graphicFrameLocks noGrp="1" noChangeAspect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1538661251"/>
              </p:ext>
            </p:extLst>
          </p:nvPr>
        </p:nvGraphicFramePr>
        <p:xfrm>
          <a:off x="1903413" y="1825625"/>
          <a:ext cx="8383587" cy="4351338"/>
        </p:xfrm>
        <a:graphic>
          <a:graphicData uri="http://schemas.openxmlformats.org/presentationml/2006/ole">
            <p:oleObj spid="_x0000_s5124" name="Document" r:id="rId3" imgW="8904027" imgH="4621340" progId="Word.Document.8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65372183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graphicFrame>
        <p:nvGraphicFramePr>
          <p:cNvPr id="4" name="İçerik Yer Tutucusu 3"/>
          <p:cNvGraphicFramePr>
            <a:graphicFrameLocks noGrp="1" noChangeAspect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108106826"/>
              </p:ext>
            </p:extLst>
          </p:nvPr>
        </p:nvGraphicFramePr>
        <p:xfrm>
          <a:off x="1928813" y="1825625"/>
          <a:ext cx="8332787" cy="4351338"/>
        </p:xfrm>
        <a:graphic>
          <a:graphicData uri="http://schemas.openxmlformats.org/presentationml/2006/ole">
            <p:oleObj spid="_x0000_s6148" name="Document" r:id="rId3" imgW="8904027" imgH="4649047" progId="Word.Document.8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14288491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graphicFrame>
        <p:nvGraphicFramePr>
          <p:cNvPr id="4" name="İçerik Yer Tutucusu 3"/>
          <p:cNvGraphicFramePr>
            <a:graphicFrameLocks noGrp="1" noChangeAspect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3640549848"/>
              </p:ext>
            </p:extLst>
          </p:nvPr>
        </p:nvGraphicFramePr>
        <p:xfrm>
          <a:off x="2108200" y="1825625"/>
          <a:ext cx="7974013" cy="4351338"/>
        </p:xfrm>
        <a:graphic>
          <a:graphicData uri="http://schemas.openxmlformats.org/presentationml/2006/ole">
            <p:oleObj spid="_x0000_s7172" name="Document" r:id="rId3" imgW="8904027" imgH="4859189" progId="Word.Document.8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34228721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graphicFrame>
        <p:nvGraphicFramePr>
          <p:cNvPr id="6" name="İçerik Yer Tutucusu 5"/>
          <p:cNvGraphicFramePr>
            <a:graphicFrameLocks noGrp="1" noChangeAspect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123662273"/>
              </p:ext>
            </p:extLst>
          </p:nvPr>
        </p:nvGraphicFramePr>
        <p:xfrm>
          <a:off x="2008188" y="1825625"/>
          <a:ext cx="8174037" cy="4351338"/>
        </p:xfrm>
        <a:graphic>
          <a:graphicData uri="http://schemas.openxmlformats.org/presentationml/2006/ole">
            <p:oleObj spid="_x0000_s8196" name="Document" r:id="rId3" imgW="8904027" imgH="4740444" progId="Word.Document.8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91158877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10</Words>
  <PresentationFormat>Özel</PresentationFormat>
  <Paragraphs>2</Paragraphs>
  <Slides>12</Slides>
  <Notes>0</Notes>
  <HiddenSlides>0</HiddenSlides>
  <MMClips>0</MMClips>
  <ScaleCrop>false</ScaleCrop>
  <HeadingPairs>
    <vt:vector size="6" baseType="variant">
      <vt:variant>
        <vt:lpstr>Tema</vt:lpstr>
      </vt:variant>
      <vt:variant>
        <vt:i4>1</vt:i4>
      </vt:variant>
      <vt:variant>
        <vt:lpstr>Katıştırılmış OLE Hizmet Programları</vt:lpstr>
      </vt:variant>
      <vt:variant>
        <vt:i4>2</vt:i4>
      </vt:variant>
      <vt:variant>
        <vt:lpstr>Slayt Başlıkları</vt:lpstr>
      </vt:variant>
      <vt:variant>
        <vt:i4>12</vt:i4>
      </vt:variant>
    </vt:vector>
  </HeadingPairs>
  <TitlesOfParts>
    <vt:vector size="15" baseType="lpstr">
      <vt:lpstr>Office Teması</vt:lpstr>
      <vt:lpstr>Belge</vt:lpstr>
      <vt:lpstr>Document</vt:lpstr>
      <vt:lpstr>Cümle Öge Çalışma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 GEÇEN ZAMAN/ ZİYA OSMAN SABA</vt:lpstr>
    </vt:vector>
  </TitlesOfParts>
  <Manager>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2017-10-08T20:42:44Z</dcterms:created>
  <dcterms:modified xsi:type="dcterms:W3CDTF">2017-10-09T14:11:20Z</dcterms:modified>
  <cp:category>www.sorubak.com</cp:category>
</cp:coreProperties>
</file>