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0" autoAdjust="0"/>
    <p:restoredTop sz="94660"/>
  </p:normalViewPr>
  <p:slideViewPr>
    <p:cSldViewPr>
      <p:cViewPr varScale="1">
        <p:scale>
          <a:sx n="116" d="100"/>
          <a:sy n="116" d="100"/>
        </p:scale>
        <p:origin x="-14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C5449C-12DA-4BFC-8C8F-EFAA79F5C23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1399B-6ABF-440A-8C14-B92A0A2A04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5985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1399B-6ABF-440A-8C14-B92A0A2A047A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7697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1399B-6ABF-440A-8C14-B92A0A2A047A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99232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1399B-6ABF-440A-8C14-B92A0A2A047A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5298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1399B-6ABF-440A-8C14-B92A0A2A047A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95804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1399B-6ABF-440A-8C14-B92A0A2A047A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34453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05/12/2017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1746" name="Picture 2" descr="powerpoint atletizm şablonu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2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786314" y="4714884"/>
            <a:ext cx="4357686" cy="156966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9600" dirty="0" smtClean="0"/>
              <a:t>Atletizm</a:t>
            </a:r>
            <a:endParaRPr lang="tr-TR" sz="9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Atletizm Branşları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400552" cy="4525963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Disk Atma:</a:t>
            </a:r>
            <a:r>
              <a:rPr lang="tr-TR" dirty="0" smtClean="0"/>
              <a:t>Bir diskin bir daire içinde belirli bir açı ile saha boyunca atılması sporudur.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9154" name="Picture 2" descr="atletizm disk atma illüstrasyon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071678"/>
            <a:ext cx="3147228" cy="32416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Atletizm Branşları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329114" cy="4525963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Çekiç Atma:</a:t>
            </a:r>
            <a:r>
              <a:rPr lang="tr-TR" dirty="0" smtClean="0"/>
              <a:t>Güllenin düz bir demire bağlanmış halidir.İzleyicilerin korunması için çekicin atıldığı dairenin etrafı tel örgü ile kaplanmıştır.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8130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9374" y="2285992"/>
            <a:ext cx="3637438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Diğer Bilgiler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Atlet Kelimesi yunanca rekabet anlamına gelen “</a:t>
            </a:r>
            <a:r>
              <a:rPr lang="tr-TR" dirty="0" err="1" smtClean="0"/>
              <a:t>athlos</a:t>
            </a:r>
            <a:r>
              <a:rPr lang="tr-TR" dirty="0" smtClean="0"/>
              <a:t>” kelimesinden gelmiştir.</a:t>
            </a:r>
          </a:p>
          <a:p>
            <a:r>
              <a:rPr lang="tr-TR" dirty="0" smtClean="0"/>
              <a:t>Doping Testi:Güçlendirici hap kullanımı yüzünden uluslar arası atletizm federasyonu anti-doping ajansı adında bir kuruluş kurmuş,eşit bir yarış için doping kontrolüne önem vermiştir.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6081" name="Picture 1" descr="C:\Users\Win7\AppData\Local\Microsoft\Windows\Temporary Internet Files\Content.IE5\EUPMZT08\Skyttis_athletics_track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5057" name="Picture 1" descr="C:\Users\Win7\AppData\Local\Microsoft\Windows\Temporary Internet Files\Content.IE5\ZXB3DHZM\1200px-Javeli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9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2228" name="Picture 4" descr="atletizm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1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5298" name="Picture 2" descr="atletizm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4274" name="AutoShape 2" descr="atletizm ile ilgili görsel sonuc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4276" name="Picture 4" descr="atletizm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3250" name="Picture 2" descr="atletizm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301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6322" name="Picture 2" descr="atletizm 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95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Atletizm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400552" cy="4525963"/>
          </a:xfrm>
        </p:spPr>
        <p:txBody>
          <a:bodyPr/>
          <a:lstStyle/>
          <a:p>
            <a:r>
              <a:rPr lang="tr-TR" dirty="0" smtClean="0"/>
              <a:t>Çeviklik,güçlülük gibi beden yeteneklerini geliştirmeye yarayan koşu,atlama,ağırlık kaldırma ve atma gibi tek başına yapılan sporların genel adıdır.</a:t>
            </a:r>
            <a:endParaRPr lang="tr-TR" dirty="0"/>
          </a:p>
        </p:txBody>
      </p:sp>
      <p:pic>
        <p:nvPicPr>
          <p:cNvPr id="30722" name="Picture 2" descr="atletizm illüstrasyon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60" y="1643050"/>
            <a:ext cx="3929090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9394" name="Picture 2" descr="atletizm disk atma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8268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8373" name="Picture 5" descr="C:\Users\Win7\AppData\Local\Microsoft\Windows\Temporary Internet Files\Content.IE5\9BH70WE2\luciano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0" y="3811012"/>
            <a:ext cx="9144000" cy="304698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tr-TR" sz="9600" dirty="0" smtClean="0"/>
              <a:t>Mehmet TAŞKAYA</a:t>
            </a:r>
          </a:p>
          <a:p>
            <a:r>
              <a:rPr lang="tr-TR" sz="9600" dirty="0" smtClean="0"/>
              <a:t>8/D 108</a:t>
            </a:r>
            <a:endParaRPr lang="tr-TR" sz="96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0" y="0"/>
            <a:ext cx="9144000" cy="31700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0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Atletizm</a:t>
            </a:r>
            <a:endParaRPr lang="tr-TR" sz="20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0" y="3286124"/>
            <a:ext cx="9144000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Atletizm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/>
          <a:lstStyle/>
          <a:p>
            <a:r>
              <a:rPr lang="tr-TR" dirty="0" smtClean="0"/>
              <a:t>Atletizm Sahası:</a:t>
            </a:r>
          </a:p>
          <a:p>
            <a:r>
              <a:rPr lang="tr-TR" dirty="0" smtClean="0"/>
              <a:t>Bir pistin uzunluğu 400 metredir.6 yada 8 kulvardan oluşur.sporcular pistte saat yönünün tersine koşarlar.</a:t>
            </a:r>
          </a:p>
          <a:p>
            <a:r>
              <a:rPr lang="tr-TR" dirty="0" smtClean="0"/>
              <a:t>Zamanlama:</a:t>
            </a:r>
          </a:p>
          <a:p>
            <a:r>
              <a:rPr lang="tr-TR" dirty="0" smtClean="0"/>
              <a:t>Zamanlama kameralara bağlanmış algılayıcılarla yapılır.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Atletizm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614866" cy="4525963"/>
          </a:xfrm>
        </p:spPr>
        <p:txBody>
          <a:bodyPr/>
          <a:lstStyle/>
          <a:p>
            <a:r>
              <a:rPr lang="tr-TR" dirty="0" smtClean="0"/>
              <a:t>Foto </a:t>
            </a:r>
            <a:r>
              <a:rPr lang="tr-TR" dirty="0" err="1" smtClean="0"/>
              <a:t>Finish</a:t>
            </a:r>
            <a:r>
              <a:rPr lang="tr-TR" dirty="0" smtClean="0"/>
              <a:t>:Bitiş çizgisine bağanmış olan elektronik bir kamera yarışçıların geçiş konumunu belirler.</a:t>
            </a:r>
          </a:p>
          <a:p>
            <a:r>
              <a:rPr lang="tr-TR" dirty="0" smtClean="0"/>
              <a:t>Start Tabancası:Bu tabanca ile kronometre ve yarış başlar.</a:t>
            </a:r>
            <a:endParaRPr lang="tr-TR" dirty="0"/>
          </a:p>
        </p:txBody>
      </p:sp>
      <p:pic>
        <p:nvPicPr>
          <p:cNvPr id="28674" name="Picture 2" descr="foto finish illüstrasyon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1714488"/>
            <a:ext cx="2033601" cy="2585087"/>
          </a:xfrm>
          <a:prstGeom prst="rect">
            <a:avLst/>
          </a:prstGeom>
          <a:noFill/>
        </p:spPr>
      </p:pic>
      <p:pic>
        <p:nvPicPr>
          <p:cNvPr id="28676" name="Picture 4" descr="start tabancası illüstrasyon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4357694"/>
            <a:ext cx="2861759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Atletizm Branşları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829180" cy="4525963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Uzun Atlama</a:t>
            </a:r>
            <a:r>
              <a:rPr lang="tr-TR" dirty="0" smtClean="0"/>
              <a:t>:Hız alma mesafesi en az 40 metredir.Kum havuzuysa en az 9 metre olmalıdır.Hızlanan atlet üç adım atar ve atlama çizgisini geçmeden kum havuzuna atlar.</a:t>
            </a:r>
            <a:endParaRPr lang="tr-TR" dirty="0"/>
          </a:p>
        </p:txBody>
      </p:sp>
      <p:pic>
        <p:nvPicPr>
          <p:cNvPr id="27654" name="Picture 6" descr="hareketli gif uzun atlama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071678"/>
            <a:ext cx="3333750" cy="3095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Atletizm Branşları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329114" cy="4525963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Yüksek Atlama:</a:t>
            </a:r>
            <a:r>
              <a:rPr lang="tr-TR" dirty="0" smtClean="0"/>
              <a:t>Yüksek atlamacılar,çıtanın üstünden atlamadan önce yaklaşık 12 metre koşarak hız kazanırlar.Her yönden koşulabilir.</a:t>
            </a:r>
            <a:endParaRPr lang="tr-TR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dirty="0"/>
          </a:p>
        </p:txBody>
      </p:sp>
      <p:pic>
        <p:nvPicPr>
          <p:cNvPr id="26628" name="Picture 4" descr="yüksek atlama illüstrasyon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000240"/>
            <a:ext cx="3786214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Atletizm Branşları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257676" cy="4525963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Sırıkla Atlama:</a:t>
            </a:r>
            <a:r>
              <a:rPr lang="tr-TR" dirty="0" smtClean="0"/>
              <a:t>Atlet kendini bir sırıkla yukarı atar ve belirli bir yükseklikteki engelin üzerinden atlar.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Picture 2" descr="sırıkla atlama illüstrasyon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571744"/>
            <a:ext cx="3822211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Atletizm Branşları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400552" cy="4525963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Cirit Atma:</a:t>
            </a:r>
            <a:r>
              <a:rPr lang="tr-TR" dirty="0" smtClean="0"/>
              <a:t>Cirit adındaki sopanın belli kurallara göre en uzağa atma amaçlı spordur.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02" name="Picture 2" descr="cirit atma illüstrasyon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571744"/>
            <a:ext cx="3822896" cy="31432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Atletizm Branşları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829180" cy="4525963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Gülle Atma:</a:t>
            </a:r>
            <a:r>
              <a:rPr lang="tr-TR" dirty="0" err="1" smtClean="0"/>
              <a:t>Cirite</a:t>
            </a:r>
            <a:r>
              <a:rPr lang="tr-TR" dirty="0" smtClean="0"/>
              <a:t> benzer sopa yerine demirden yapılmış top biçiminde ki alet atılır.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0178" name="Picture 2" descr="gülle atma illüstrasyon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3509" y="1857364"/>
            <a:ext cx="3786584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</TotalTime>
  <Words>251</Words>
  <PresentationFormat>Ekran Gösterisi (4:3)</PresentationFormat>
  <Paragraphs>41</Paragraphs>
  <Slides>22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Atletizm</vt:lpstr>
      <vt:lpstr>Atletizm</vt:lpstr>
      <vt:lpstr>Atletizm</vt:lpstr>
      <vt:lpstr>Atletizm Branşları</vt:lpstr>
      <vt:lpstr>Atletizm Branşları</vt:lpstr>
      <vt:lpstr>Atletizm Branşları</vt:lpstr>
      <vt:lpstr>Atletizm Branşları</vt:lpstr>
      <vt:lpstr>Atletizm Branşları</vt:lpstr>
      <vt:lpstr>Atletizm Branşları</vt:lpstr>
      <vt:lpstr>Atletizm Branşları</vt:lpstr>
      <vt:lpstr>Diğer Bilgiler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2017-11-27T11:33:14Z</dcterms:created>
  <dcterms:modified xsi:type="dcterms:W3CDTF">2017-12-05T13:08:50Z</dcterms:modified>
  <cp:category>www.sorubak.com</cp:category>
</cp:coreProperties>
</file>