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65" r:id="rId11"/>
    <p:sldId id="266" r:id="rId12"/>
    <p:sldId id="268" r:id="rId13"/>
    <p:sldId id="269" r:id="rId14"/>
    <p:sldId id="271" r:id="rId15"/>
    <p:sldId id="272" r:id="rId16"/>
    <p:sldId id="274" r:id="rId17"/>
    <p:sldId id="276" r:id="rId18"/>
    <p:sldId id="277" r:id="rId19"/>
    <p:sldId id="278" r:id="rId20"/>
    <p:sldId id="279" r:id="rId21"/>
    <p:sldId id="275" r:id="rId22"/>
    <p:sldId id="273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B52CE67-4631-4D3D-B5BB-AFFC4B17C898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53618B4-DC45-4AF6-98AB-9174212EDC8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714488"/>
            <a:ext cx="8458200" cy="1222375"/>
          </a:xfrm>
        </p:spPr>
        <p:txBody>
          <a:bodyPr/>
          <a:lstStyle/>
          <a:p>
            <a:r>
              <a:rPr lang="tr-TR" dirty="0"/>
              <a:t>Teknoloji ve tasarım </a:t>
            </a:r>
            <a:br>
              <a:rPr lang="tr-TR" dirty="0"/>
            </a:br>
            <a:r>
              <a:rPr lang="tr-TR" dirty="0"/>
              <a:t>7.sınıf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98196" y="4076700"/>
            <a:ext cx="8458200" cy="914400"/>
          </a:xfrm>
        </p:spPr>
        <p:txBody>
          <a:bodyPr/>
          <a:lstStyle/>
          <a:p>
            <a:r>
              <a:rPr lang="tr-TR" b="1" dirty="0"/>
              <a:t>TEKNOLOJİ VE </a:t>
            </a:r>
            <a:r>
              <a:rPr lang="tr-TR" b="1"/>
              <a:t>TASARIMIN TEMELLERİ</a:t>
            </a:r>
          </a:p>
          <a:p>
            <a:r>
              <a:rPr lang="tr-TR"/>
              <a:t>TEKNOLOJI VE TASARIMI ÖĞRENİYORUM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Bilim ne demektir?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Deney,düşünce,gözlem ve araştırma </a:t>
            </a:r>
            <a:r>
              <a:rPr lang="tr-TR" dirty="0" smtClean="0"/>
              <a:t>yolları </a:t>
            </a:r>
            <a:r>
              <a:rPr lang="tr-TR" dirty="0"/>
              <a:t>ile sistematik bir şekilde yapılan incelemelerdir.</a:t>
            </a:r>
          </a:p>
          <a:p>
            <a:r>
              <a:rPr lang="tr-TR" dirty="0"/>
              <a:t>Örneğin fen bilimi.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9D7254F6-6E72-4041-AFF2-3329370480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6827" y="2877163"/>
            <a:ext cx="4229101" cy="34617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Teknik ne demektir?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Sanat,bilim veya meslek dallarında iş yaparken kullanılan yöntemlerin tümü.Örneğin ders anlatırken sunum yöntemi,soru cevap yöntemi.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endüstri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9496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Üretim araçları ve makinelerin kullanılması,ham maddelerin ürün haline </a:t>
            </a:r>
            <a:r>
              <a:rPr lang="tr-TR" dirty="0" smtClean="0"/>
              <a:t>getiren </a:t>
            </a:r>
            <a:r>
              <a:rPr lang="tr-TR" dirty="0"/>
              <a:t>uygulamadır.</a:t>
            </a:r>
          </a:p>
          <a:p>
            <a:pPr marL="0" indent="0">
              <a:buNone/>
            </a:pPr>
            <a:r>
              <a:rPr lang="tr-TR" dirty="0"/>
              <a:t>Örneğin otomotiv sanayi,beyaz </a:t>
            </a:r>
            <a:r>
              <a:rPr lang="tr-TR" dirty="0" err="1"/>
              <a:t>esya</a:t>
            </a:r>
            <a:r>
              <a:rPr lang="tr-TR" dirty="0"/>
              <a:t> sanayi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88BC4709-EDA8-104A-8A67-AADD888B08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860" y="3504465"/>
            <a:ext cx="4359530" cy="3251482"/>
          </a:xfrm>
          <a:prstGeom prst="rect">
            <a:avLst/>
          </a:prstGeom>
        </p:spPr>
      </p:pic>
      <p:pic>
        <p:nvPicPr>
          <p:cNvPr id="6" name="Resim 6">
            <a:extLst>
              <a:ext uri="{FF2B5EF4-FFF2-40B4-BE49-F238E27FC236}">
                <a16:creationId xmlns:a16="http://schemas.microsoft.com/office/drawing/2014/main" xmlns="" id="{8C91A64E-92B0-EA40-9684-6171001483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1315" y="3504465"/>
            <a:ext cx="3481842" cy="32353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Endüstri 4.0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Bilişim, teknoloji ile </a:t>
            </a:r>
            <a:r>
              <a:rPr lang="tr-TR" dirty="0" err="1"/>
              <a:t>endustriyi</a:t>
            </a:r>
            <a:r>
              <a:rPr lang="tr-TR" dirty="0"/>
              <a:t> bir araya Getiren süreçtir.</a:t>
            </a:r>
          </a:p>
        </p:txBody>
      </p:sp>
      <p:pic>
        <p:nvPicPr>
          <p:cNvPr id="6" name="Resim 6">
            <a:extLst>
              <a:ext uri="{FF2B5EF4-FFF2-40B4-BE49-F238E27FC236}">
                <a16:creationId xmlns:a16="http://schemas.microsoft.com/office/drawing/2014/main" xmlns="" id="{B915EC42-1652-D94A-9CA1-3A1DF41BE9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3061758"/>
            <a:ext cx="8510194" cy="346089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0C35640-BD0A-734F-BFBE-BED3AF6A2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Tasarım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25F5C5F-274B-C14E-A66C-B8A4282E2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Yapılması düşünülen şeyin kullanım amacına göre </a:t>
            </a:r>
            <a:r>
              <a:rPr lang="tr-TR" dirty="0" smtClean="0"/>
              <a:t>dış görünüşü,işlevselliği,ergonomisi,boyutu </a:t>
            </a:r>
            <a:r>
              <a:rPr lang="tr-TR" dirty="0" err="1"/>
              <a:t>gb</a:t>
            </a:r>
            <a:r>
              <a:rPr lang="tr-TR" dirty="0"/>
              <a:t> özellikleri planlanarak meydana getirilmesidir.</a:t>
            </a:r>
          </a:p>
        </p:txBody>
      </p:sp>
    </p:spTree>
    <p:extLst>
      <p:ext uri="{BB962C8B-B14F-4D97-AF65-F5344CB8AC3E}">
        <p14:creationId xmlns:p14="http://schemas.microsoft.com/office/powerpoint/2010/main" xmlns="" val="4058016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AC6D363-CBDE-E242-9BD7-7EFE3739A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/>
              <a:t>Tasarım çeşitleri</a:t>
            </a:r>
            <a:br>
              <a:rPr lang="tr-TR"/>
            </a:br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99BFF4A-9107-9D4B-B331-7DD8C7E5FF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1.Endustriyel tasarım</a:t>
            </a:r>
          </a:p>
          <a:p>
            <a:r>
              <a:rPr lang="tr-TR"/>
              <a:t>2.Grafik tasarım</a:t>
            </a:r>
          </a:p>
          <a:p>
            <a:r>
              <a:rPr lang="tr-TR"/>
              <a:t>3.Mimari tasarım</a:t>
            </a:r>
          </a:p>
          <a:p>
            <a:r>
              <a:rPr lang="tr-TR"/>
              <a:t>4.Çevre tasarımı</a:t>
            </a:r>
          </a:p>
        </p:txBody>
      </p:sp>
    </p:spTree>
    <p:extLst>
      <p:ext uri="{BB962C8B-B14F-4D97-AF65-F5344CB8AC3E}">
        <p14:creationId xmlns:p14="http://schemas.microsoft.com/office/powerpoint/2010/main" xmlns="" val="1580892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00C3EAF-FACD-B743-A95E-C7CCE2F7F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37A06E67-D465-514B-946E-BD4758416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429" y="377144"/>
            <a:ext cx="8273142" cy="635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1196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/>
          </a:bodyPr>
          <a:lstStyle/>
          <a:p>
            <a:r>
              <a:rPr lang="tr-TR" sz="2800" dirty="0" smtClean="0"/>
              <a:t>1. Var olan bir durumun yeni fark edilmesidir.Bilimsel bir kuraldır.</a:t>
            </a:r>
          </a:p>
          <a:p>
            <a:r>
              <a:rPr lang="tr-TR" sz="2800" dirty="0" smtClean="0"/>
              <a:t>2. Var olan ancak bilinmeyen gizli bir durumu ortaya çıkarma işlemidir</a:t>
            </a:r>
          </a:p>
          <a:p>
            <a:r>
              <a:rPr lang="tr-TR" sz="2800" dirty="0" smtClean="0"/>
              <a:t>3. Bilişim, teknoloji ile </a:t>
            </a:r>
            <a:r>
              <a:rPr lang="tr-TR" sz="2800" dirty="0" err="1" smtClean="0"/>
              <a:t>endustriyi</a:t>
            </a:r>
            <a:r>
              <a:rPr lang="tr-TR" sz="2800" dirty="0" smtClean="0"/>
              <a:t> bir araya getiren süreçtir</a:t>
            </a:r>
          </a:p>
          <a:p>
            <a:r>
              <a:rPr lang="tr-TR" sz="2800" dirty="0" smtClean="0"/>
              <a:t>4. Daha önce var olmayan bir ürünün/yöntemin insan çabası ile oluşturulmasıdır.İcatlar bir sorundan, meraktan ya da bir düşünceden ortaya çıkar</a:t>
            </a:r>
            <a:endParaRPr lang="tr-TR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5. Deney,düşünce,gözlem ve araştırma yolları ile sistematik bir şekilde yapılan incelemelerdir</a:t>
            </a:r>
          </a:p>
          <a:p>
            <a:r>
              <a:rPr lang="tr-TR" dirty="0" smtClean="0"/>
              <a:t>6.İcatların değiştirilmesi,yenilenmesi ve geliştirilmesidir.</a:t>
            </a:r>
          </a:p>
          <a:p>
            <a:r>
              <a:rPr lang="tr-TR" dirty="0" smtClean="0"/>
              <a:t>7. Yapılması düşünülen şeyin kullanım amacına göre </a:t>
            </a:r>
            <a:r>
              <a:rPr lang="tr-TR" dirty="0" err="1" smtClean="0"/>
              <a:t>dışgörünüşü</a:t>
            </a:r>
            <a:r>
              <a:rPr lang="tr-TR" dirty="0" smtClean="0"/>
              <a:t>,işlevselliği,ergonomisi,boyutu </a:t>
            </a:r>
            <a:r>
              <a:rPr lang="tr-TR" dirty="0" err="1" smtClean="0"/>
              <a:t>gb</a:t>
            </a:r>
            <a:r>
              <a:rPr lang="tr-TR" dirty="0" smtClean="0"/>
              <a:t> özellikleri planlanarak meydana getirilmesidir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8. İnsanın bir amaç için kullandığı tüm araç gereç ve makinelerin üretilebilmesinde kullanılan yöntemler,teknikler,gelişimler ve bilgiler bütünüdür</a:t>
            </a:r>
          </a:p>
          <a:p>
            <a:pPr marL="0" indent="0">
              <a:buNone/>
            </a:pPr>
            <a:r>
              <a:rPr lang="tr-TR" dirty="0" smtClean="0"/>
              <a:t>9. Üretim araçları ve makinelerin kullanılması,ham maddelerin ürün haline getiren uygulamadır.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Sİzce</a:t>
            </a:r>
            <a:r>
              <a:rPr lang="tr-TR" dirty="0"/>
              <a:t> teknoloji ne </a:t>
            </a:r>
            <a:r>
              <a:rPr lang="tr-TR" dirty="0" err="1"/>
              <a:t>demektİr</a:t>
            </a:r>
            <a:r>
              <a:rPr lang="tr-TR" dirty="0"/>
              <a:t>?</a:t>
            </a:r>
          </a:p>
        </p:txBody>
      </p:sp>
      <p:pic>
        <p:nvPicPr>
          <p:cNvPr id="4" name="3 İçerik Yer Tutucusu" descr="teta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428736"/>
            <a:ext cx="6714307" cy="483158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10. Sanat,bilim veya meslek dallarında iş yaparken kullanılan </a:t>
            </a:r>
            <a:r>
              <a:rPr lang="tr-TR" smtClean="0"/>
              <a:t>yöntemlerin tümü.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9FE7446-3CD6-4D48-BC44-AC65BFE57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59BFBE15-7EA1-2A48-8D25-4709B13B9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2" t="9243" r="520"/>
          <a:stretch/>
        </p:blipFill>
        <p:spPr>
          <a:xfrm>
            <a:off x="394608" y="1598840"/>
            <a:ext cx="8703128" cy="507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9893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174C087-CAE3-F14A-A1BA-7B1BE0331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0DB91F8B-7B49-A44B-A685-A3F66A78DB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372" y="457200"/>
            <a:ext cx="8580664" cy="556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674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tea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teknolojİ</a:t>
            </a:r>
            <a:r>
              <a:rPr lang="tr-TR" dirty="0"/>
              <a:t> nedir?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İnsanın bir amaç için kullandığı tüm araç gereç ve makinelerin üretilebilmesinde kullanılan yöntemler,teknikler,gelişimler ve bilgiler bütünüdür.</a:t>
            </a:r>
          </a:p>
          <a:p>
            <a:r>
              <a:rPr lang="tr-TR" dirty="0"/>
              <a:t>Teknolojinin amacı  hayatı kolaylaştıran ürünler üretmek enerji,iş gücü ve maliyet tasarruf sağlamak kalite ve verimliliği arttırmaktır.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SİZCE BULUŞ NE DEMEKTİR?</a:t>
            </a:r>
          </a:p>
        </p:txBody>
      </p:sp>
      <p:pic>
        <p:nvPicPr>
          <p:cNvPr id="4" name="3 İçerik Yer Tutucusu" descr="indir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3687" y="1643050"/>
            <a:ext cx="8545602" cy="428628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BULUŞ</a:t>
            </a:r>
            <a:br>
              <a:rPr lang="tr-TR" dirty="0"/>
            </a:b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Var olan bir durumun yeni fark edilmesidir.Bilimsel bir kuraldır.Buluşun bir sahibi vardır.</a:t>
            </a:r>
          </a:p>
          <a:p>
            <a:r>
              <a:rPr lang="tr-TR" dirty="0"/>
              <a:t>Örneğin suyun kaldırma kuvveti,yerçekimi kanunu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İcat ne demektir?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Daha önce var olmayan bir ürünün/yöntemin insan çabası ile oluşturulmasıdır.İcatlar bir sorundan, meraktan ya da bir düşünceden ortaya çıkar.Örneğin radyo,fotoğraf </a:t>
            </a:r>
            <a:r>
              <a:rPr lang="tr-TR" dirty="0" err="1"/>
              <a:t>mak</a:t>
            </a:r>
            <a:r>
              <a:rPr lang="tr-TR" dirty="0"/>
              <a:t>. 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E30A8726-90D5-C64D-9EAA-F63055EC1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3777079"/>
            <a:ext cx="4244810" cy="2440766"/>
          </a:xfrm>
          <a:prstGeom prst="rect">
            <a:avLst/>
          </a:prstGeom>
        </p:spPr>
      </p:pic>
      <p:pic>
        <p:nvPicPr>
          <p:cNvPr id="6" name="Resim 6">
            <a:extLst>
              <a:ext uri="{FF2B5EF4-FFF2-40B4-BE49-F238E27FC236}">
                <a16:creationId xmlns:a16="http://schemas.microsoft.com/office/drawing/2014/main" xmlns="" id="{30D1FD57-FE1C-D54E-96DE-85E98E88E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3453" y="3902093"/>
            <a:ext cx="2754304" cy="24367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Keşif ne demektir?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Var olan ancak bilinmeyen gizli bir durumu ortaya çıkarma işlemidir.</a:t>
            </a:r>
          </a:p>
          <a:p>
            <a:r>
              <a:rPr lang="tr-TR" dirty="0"/>
              <a:t>Örneğin </a:t>
            </a:r>
            <a:r>
              <a:rPr lang="tr-TR" dirty="0" err="1"/>
              <a:t>Amerikanin</a:t>
            </a:r>
            <a:r>
              <a:rPr lang="tr-TR" dirty="0"/>
              <a:t> Keşfi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159A5EF-A0F5-6A49-9A09-92F886761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xmlns="" id="{13A1622B-64AC-6040-9027-0478AE849C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268" y="88446"/>
            <a:ext cx="9191625" cy="67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28349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1540</TotalTime>
  <Words>348</Words>
  <PresentationFormat>Ekran Gösterisi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Gezinti</vt:lpstr>
      <vt:lpstr>Teknoloji ve tasarım  7.sınıf</vt:lpstr>
      <vt:lpstr>Sİzce teknoloji ne demektİr?</vt:lpstr>
      <vt:lpstr>Slayt 3</vt:lpstr>
      <vt:lpstr>teknolojİ nedir?</vt:lpstr>
      <vt:lpstr>SİZCE BULUŞ NE DEMEKTİR?</vt:lpstr>
      <vt:lpstr>BULUŞ </vt:lpstr>
      <vt:lpstr>İcat ne demektir?</vt:lpstr>
      <vt:lpstr>Keşif ne demektir?</vt:lpstr>
      <vt:lpstr>Slayt 9</vt:lpstr>
      <vt:lpstr>Bilim ne demektir?</vt:lpstr>
      <vt:lpstr>Teknik ne demektir?</vt:lpstr>
      <vt:lpstr>endüstri</vt:lpstr>
      <vt:lpstr>Endüstri 4.0</vt:lpstr>
      <vt:lpstr>Tasarım nedir?</vt:lpstr>
      <vt:lpstr>Tasarım çeşitleri 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2017-09-11T06:58:49Z</dcterms:created>
  <dcterms:modified xsi:type="dcterms:W3CDTF">2017-09-26T07:06:13Z</dcterms:modified>
  <cp:category>www.sorubak.com</cp:category>
</cp:coreProperties>
</file>