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revisionInfo.xml" ContentType="application/vnd.ms-powerpoint.revisioninfo+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8" r:id="rId1"/>
  </p:sldMasterIdLst>
  <p:sldIdLst>
    <p:sldId id="256" r:id="rId2"/>
    <p:sldId id="257" r:id="rId3"/>
    <p:sldId id="258" r:id="rId4"/>
    <p:sldId id="259" r:id="rId5"/>
    <p:sldId id="260" r:id="rId6"/>
    <p:sldId id="261" r:id="rId7"/>
    <p:sldId id="262" r:id="rId8"/>
    <p:sldId id="263" r:id="rId9"/>
    <p:sldId id="264" r:id="rId10"/>
    <p:sldId id="269" r:id="rId11"/>
    <p:sldId id="265" r:id="rId12"/>
    <p:sldId id="266" r:id="rId13"/>
    <p:sldId id="267" r:id="rId14"/>
    <p:sldId id="268" r:id="rId15"/>
    <p:sldId id="270" r:id="rId16"/>
    <p:sldId id="271" r:id="rId17"/>
    <p:sldId id="272" r:id="rId18"/>
    <p:sldId id="273" r:id="rId19"/>
    <p:sldId id="274" r:id="rId20"/>
    <p:sldId id="275" r:id="rId21"/>
    <p:sldId id="276" r:id="rId22"/>
    <p:sldId id="277" r:id="rId23"/>
    <p:sldId id="278" r:id="rId2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61" autoAdjust="0"/>
    <p:restoredTop sz="94660"/>
  </p:normalViewPr>
  <p:slideViewPr>
    <p:cSldViewPr>
      <p:cViewPr varScale="1">
        <p:scale>
          <a:sx n="110" d="100"/>
          <a:sy n="110" d="100"/>
        </p:scale>
        <p:origin x="-1608"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11" name="Freeform 6"/>
          <p:cNvSpPr/>
          <p:nvPr/>
        </p:nvSpPr>
        <p:spPr bwMode="auto">
          <a:xfrm>
            <a:off x="2063115" y="630937"/>
            <a:ext cx="5230368"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808892" y="1098388"/>
            <a:ext cx="7738814" cy="4394988"/>
          </a:xfrm>
        </p:spPr>
        <p:txBody>
          <a:bodyPr anchor="ctr">
            <a:noAutofit/>
          </a:bodyPr>
          <a:lstStyle>
            <a:lvl1pPr algn="ctr">
              <a:defRPr sz="7500" spc="600" baseline="0"/>
            </a:lvl1pPr>
          </a:lstStyle>
          <a:p>
            <a:r>
              <a:rPr lang="tr-TR"/>
              <a:t>Asıl başlık stilini düzenlemek için tıklayın</a:t>
            </a:r>
            <a:endParaRPr lang="en-US" dirty="0"/>
          </a:p>
        </p:txBody>
      </p:sp>
      <p:sp>
        <p:nvSpPr>
          <p:cNvPr id="3" name="Subtitle 2"/>
          <p:cNvSpPr>
            <a:spLocks noGrp="1"/>
          </p:cNvSpPr>
          <p:nvPr>
            <p:ph type="subTitle" idx="1"/>
          </p:nvPr>
        </p:nvSpPr>
        <p:spPr>
          <a:xfrm>
            <a:off x="1661284" y="5979197"/>
            <a:ext cx="6034030" cy="742279"/>
          </a:xfrm>
        </p:spPr>
        <p:txBody>
          <a:bodyPr anchor="t">
            <a:normAutofit/>
          </a:bodyPr>
          <a:lstStyle>
            <a:lvl1pPr marL="0" indent="0" algn="ctr">
              <a:lnSpc>
                <a:spcPct val="100000"/>
              </a:lnSpc>
              <a:buNone/>
              <a:defRPr sz="1500" b="1" i="0" cap="all" spc="300" baseline="0">
                <a:solidFill>
                  <a:schemeClr val="tx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tr-TR"/>
              <a:t>Asıl alt başlık stilini düzenlemek için tıklayın</a:t>
            </a:r>
            <a:endParaRPr lang="en-US" dirty="0"/>
          </a:p>
        </p:txBody>
      </p:sp>
      <p:sp>
        <p:nvSpPr>
          <p:cNvPr id="4" name="Date Placeholder 3"/>
          <p:cNvSpPr>
            <a:spLocks noGrp="1"/>
          </p:cNvSpPr>
          <p:nvPr>
            <p:ph type="dt" sz="half" idx="10"/>
          </p:nvPr>
        </p:nvSpPr>
        <p:spPr>
          <a:xfrm>
            <a:off x="808892" y="6375679"/>
            <a:ext cx="1747292" cy="348462"/>
          </a:xfrm>
        </p:spPr>
        <p:txBody>
          <a:bodyPr/>
          <a:lstStyle>
            <a:lvl1pPr>
              <a:defRPr baseline="0">
                <a:solidFill>
                  <a:schemeClr val="accent1">
                    <a:lumMod val="50000"/>
                  </a:schemeClr>
                </a:solidFill>
              </a:defRPr>
            </a:lvl1pPr>
          </a:lstStyle>
          <a:p>
            <a:fld id="{A23720DD-5B6D-40BF-8493-A6B52D484E6B}" type="datetimeFigureOut">
              <a:rPr lang="tr-TR" smtClean="0"/>
              <a:pPr/>
              <a:t>09/10/2017</a:t>
            </a:fld>
            <a:endParaRPr lang="tr-TR"/>
          </a:p>
        </p:txBody>
      </p:sp>
      <p:sp>
        <p:nvSpPr>
          <p:cNvPr id="5" name="Footer Placeholder 4"/>
          <p:cNvSpPr>
            <a:spLocks noGrp="1"/>
          </p:cNvSpPr>
          <p:nvPr>
            <p:ph type="ftr" sz="quarter" idx="11"/>
          </p:nvPr>
        </p:nvSpPr>
        <p:spPr>
          <a:xfrm>
            <a:off x="3135249" y="6375679"/>
            <a:ext cx="3086100" cy="345796"/>
          </a:xfrm>
        </p:spPr>
        <p:txBody>
          <a:bodyPr/>
          <a:lstStyle>
            <a:lvl1pPr>
              <a:defRPr baseline="0">
                <a:solidFill>
                  <a:schemeClr val="accent1">
                    <a:lumMod val="50000"/>
                  </a:schemeClr>
                </a:solidFill>
              </a:defRPr>
            </a:lvl1pPr>
          </a:lstStyle>
          <a:p>
            <a:endParaRPr lang="tr-TR"/>
          </a:p>
        </p:txBody>
      </p:sp>
      <p:sp>
        <p:nvSpPr>
          <p:cNvPr id="6" name="Slide Number Placeholder 5"/>
          <p:cNvSpPr>
            <a:spLocks noGrp="1"/>
          </p:cNvSpPr>
          <p:nvPr>
            <p:ph type="sldNum" sz="quarter" idx="12"/>
          </p:nvPr>
        </p:nvSpPr>
        <p:spPr>
          <a:xfrm>
            <a:off x="6800414" y="6375679"/>
            <a:ext cx="1747292" cy="345796"/>
          </a:xfrm>
        </p:spPr>
        <p:txBody>
          <a:bodyPr/>
          <a:lstStyle>
            <a:lvl1pPr>
              <a:defRPr baseline="0">
                <a:solidFill>
                  <a:schemeClr val="accent1">
                    <a:lumMod val="50000"/>
                  </a:schemeClr>
                </a:solidFill>
              </a:defRPr>
            </a:lvl1pPr>
          </a:lstStyle>
          <a:p>
            <a:fld id="{F302176B-0E47-46AC-8F43-DAB4B8A37D06}" type="slidenum">
              <a:rPr lang="tr-TR" smtClean="0"/>
              <a:pPr/>
              <a:t>‹#›</a:t>
            </a:fld>
            <a:endParaRPr lang="tr-TR"/>
          </a:p>
        </p:txBody>
      </p:sp>
      <p:sp>
        <p:nvSpPr>
          <p:cNvPr id="13" name="Rectangle 12"/>
          <p:cNvSpPr/>
          <p:nvPr/>
        </p:nvSpPr>
        <p:spPr>
          <a:xfrm>
            <a:off x="0" y="0"/>
            <a:ext cx="21259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0" y="0"/>
            <a:ext cx="21259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xmlns="" val="14561423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Vertical Text Placeholder 2"/>
          <p:cNvSpPr>
            <a:spLocks noGrp="1"/>
          </p:cNvSpPr>
          <p:nvPr>
            <p:ph type="body" orient="vert" idx="1"/>
          </p:nvPr>
        </p:nvSpPr>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A23720DD-5B6D-40BF-8493-A6B52D484E6B}" type="datetimeFigureOut">
              <a:rPr lang="tr-TR" smtClean="0"/>
              <a:pPr/>
              <a:t>09/10/2017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extLst>
      <p:ext uri="{BB962C8B-B14F-4D97-AF65-F5344CB8AC3E}">
        <p14:creationId xmlns:p14="http://schemas.microsoft.com/office/powerpoint/2010/main" xmlns="" val="31991560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96911" y="382386"/>
            <a:ext cx="1771930" cy="5600404"/>
          </a:xfrm>
        </p:spPr>
        <p:txBody>
          <a:bodyPr vert="eaVert"/>
          <a:lstStyle/>
          <a:p>
            <a:r>
              <a:rPr lang="tr-TR"/>
              <a:t>Asıl başlık stilini düzenlemek için tıklayın</a:t>
            </a:r>
            <a:endParaRPr lang="en-US" dirty="0"/>
          </a:p>
        </p:txBody>
      </p:sp>
      <p:sp>
        <p:nvSpPr>
          <p:cNvPr id="3" name="Vertical Text Placeholder 2"/>
          <p:cNvSpPr>
            <a:spLocks noGrp="1"/>
          </p:cNvSpPr>
          <p:nvPr>
            <p:ph type="body" orient="vert" idx="1"/>
          </p:nvPr>
        </p:nvSpPr>
        <p:spPr>
          <a:xfrm>
            <a:off x="942974" y="382386"/>
            <a:ext cx="5809517" cy="5600404"/>
          </a:xfrm>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A23720DD-5B6D-40BF-8493-A6B52D484E6B}" type="datetimeFigureOut">
              <a:rPr lang="tr-TR" smtClean="0"/>
              <a:pPr/>
              <a:t>09/10/2017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extLst>
      <p:ext uri="{BB962C8B-B14F-4D97-AF65-F5344CB8AC3E}">
        <p14:creationId xmlns:p14="http://schemas.microsoft.com/office/powerpoint/2010/main" xmlns="" val="23408142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idx="1"/>
          </p:nvPr>
        </p:nvSpPr>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A23720DD-5B6D-40BF-8493-A6B52D484E6B}" type="datetimeFigureOut">
              <a:rPr lang="tr-TR" smtClean="0"/>
              <a:pPr/>
              <a:t>09/10/2017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extLst>
      <p:ext uri="{BB962C8B-B14F-4D97-AF65-F5344CB8AC3E}">
        <p14:creationId xmlns:p14="http://schemas.microsoft.com/office/powerpoint/2010/main" xmlns="" val="18903280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11" name="Freeform 6"/>
          <p:cNvSpPr/>
          <p:nvPr/>
        </p:nvSpPr>
        <p:spPr bwMode="auto">
          <a:xfrm>
            <a:off x="0" y="0"/>
            <a:ext cx="2110979"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bg2"/>
          </a:solidFill>
          <a:ln w="0">
            <a:noFill/>
            <a:prstDash val="solid"/>
            <a:round/>
            <a:headEnd/>
            <a:tailEnd/>
          </a:ln>
        </p:spPr>
      </p:sp>
      <p:sp>
        <p:nvSpPr>
          <p:cNvPr id="2" name="Title 1"/>
          <p:cNvSpPr>
            <a:spLocks noGrp="1"/>
          </p:cNvSpPr>
          <p:nvPr>
            <p:ph type="title"/>
          </p:nvPr>
        </p:nvSpPr>
        <p:spPr>
          <a:xfrm>
            <a:off x="2432197" y="1073889"/>
            <a:ext cx="6140303" cy="4064627"/>
          </a:xfrm>
        </p:spPr>
        <p:txBody>
          <a:bodyPr anchor="b">
            <a:normAutofit/>
          </a:bodyPr>
          <a:lstStyle>
            <a:lvl1pPr>
              <a:defRPr sz="6300" spc="600" baseline="0">
                <a:solidFill>
                  <a:schemeClr val="tx2"/>
                </a:solidFill>
              </a:defRPr>
            </a:lvl1pPr>
          </a:lstStyle>
          <a:p>
            <a:r>
              <a:rPr lang="tr-TR"/>
              <a:t>Asıl başlık stilini düzenlemek için tıklayın</a:t>
            </a:r>
            <a:endParaRPr lang="en-US" dirty="0"/>
          </a:p>
        </p:txBody>
      </p:sp>
      <p:sp>
        <p:nvSpPr>
          <p:cNvPr id="3" name="Text Placeholder 2"/>
          <p:cNvSpPr>
            <a:spLocks noGrp="1"/>
          </p:cNvSpPr>
          <p:nvPr>
            <p:ph type="body" idx="1"/>
          </p:nvPr>
        </p:nvSpPr>
        <p:spPr>
          <a:xfrm>
            <a:off x="2432198" y="5159782"/>
            <a:ext cx="5263116" cy="951135"/>
          </a:xfrm>
        </p:spPr>
        <p:txBody>
          <a:bodyPr>
            <a:normAutofit/>
          </a:bodyPr>
          <a:lstStyle>
            <a:lvl1pPr marL="0" indent="0">
              <a:lnSpc>
                <a:spcPct val="100000"/>
              </a:lnSpc>
              <a:buNone/>
              <a:defRPr sz="1500" b="1" i="0" cap="all" spc="300" baseline="0">
                <a:solidFill>
                  <a:schemeClr val="accent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a:xfrm>
            <a:off x="2427410" y="6375679"/>
            <a:ext cx="1120460" cy="348462"/>
          </a:xfrm>
        </p:spPr>
        <p:txBody>
          <a:bodyPr/>
          <a:lstStyle>
            <a:lvl1pPr>
              <a:defRPr baseline="0">
                <a:solidFill>
                  <a:schemeClr val="tx2"/>
                </a:solidFill>
              </a:defRPr>
            </a:lvl1pPr>
          </a:lstStyle>
          <a:p>
            <a:fld id="{A23720DD-5B6D-40BF-8493-A6B52D484E6B}" type="datetimeFigureOut">
              <a:rPr lang="tr-TR" smtClean="0"/>
              <a:pPr/>
              <a:t>09/10/2017</a:t>
            </a:fld>
            <a:endParaRPr lang="tr-TR"/>
          </a:p>
        </p:txBody>
      </p:sp>
      <p:sp>
        <p:nvSpPr>
          <p:cNvPr id="5" name="Footer Placeholder 4"/>
          <p:cNvSpPr>
            <a:spLocks noGrp="1"/>
          </p:cNvSpPr>
          <p:nvPr>
            <p:ph type="ftr" sz="quarter" idx="11"/>
          </p:nvPr>
        </p:nvSpPr>
        <p:spPr>
          <a:xfrm>
            <a:off x="3959298" y="6375679"/>
            <a:ext cx="3086100" cy="345796"/>
          </a:xfrm>
        </p:spPr>
        <p:txBody>
          <a:bodyPr/>
          <a:lstStyle>
            <a:lvl1pPr>
              <a:defRPr baseline="0">
                <a:solidFill>
                  <a:schemeClr val="tx2"/>
                </a:solidFill>
              </a:defRPr>
            </a:lvl1pPr>
          </a:lstStyle>
          <a:p>
            <a:endParaRPr lang="tr-TR"/>
          </a:p>
        </p:txBody>
      </p:sp>
      <p:sp>
        <p:nvSpPr>
          <p:cNvPr id="6" name="Slide Number Placeholder 5"/>
          <p:cNvSpPr>
            <a:spLocks noGrp="1"/>
          </p:cNvSpPr>
          <p:nvPr>
            <p:ph type="sldNum" sz="quarter" idx="12"/>
          </p:nvPr>
        </p:nvSpPr>
        <p:spPr>
          <a:xfrm>
            <a:off x="7456825" y="6375679"/>
            <a:ext cx="1115675" cy="345796"/>
          </a:xfrm>
        </p:spPr>
        <p:txBody>
          <a:bodyPr/>
          <a:lstStyle>
            <a:lvl1pPr>
              <a:defRPr baseline="0">
                <a:solidFill>
                  <a:schemeClr val="tx2"/>
                </a:solidFill>
              </a:defRPr>
            </a:lvl1pPr>
          </a:lstStyle>
          <a:p>
            <a:fld id="{F302176B-0E47-46AC-8F43-DAB4B8A37D06}" type="slidenum">
              <a:rPr lang="tr-TR" smtClean="0"/>
              <a:pPr/>
              <a:t>‹#›</a:t>
            </a:fld>
            <a:endParaRPr lang="tr-TR"/>
          </a:p>
        </p:txBody>
      </p:sp>
      <p:sp>
        <p:nvSpPr>
          <p:cNvPr id="16" name="Freeform 11"/>
          <p:cNvSpPr/>
          <p:nvPr/>
        </p:nvSpPr>
        <p:spPr bwMode="auto">
          <a:xfrm>
            <a:off x="655786" y="0"/>
            <a:ext cx="1234679"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nvGrpSpPr>
          <p:cNvPr id="7" name="Group 6"/>
          <p:cNvGrpSpPr/>
          <p:nvPr/>
        </p:nvGrpSpPr>
        <p:grpSpPr>
          <a:xfrm>
            <a:off x="0" y="0"/>
            <a:ext cx="2110979" cy="6858000"/>
            <a:chOff x="0" y="0"/>
            <a:chExt cx="2110979" cy="6858000"/>
          </a:xfrm>
        </p:grpSpPr>
        <p:sp>
          <p:nvSpPr>
            <p:cNvPr id="9" name="Freeform 8"/>
            <p:cNvSpPr/>
            <p:nvPr/>
          </p:nvSpPr>
          <p:spPr bwMode="auto">
            <a:xfrm>
              <a:off x="0" y="0"/>
              <a:ext cx="2110979"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0" name="Freeform 11"/>
            <p:cNvSpPr/>
            <p:nvPr/>
          </p:nvSpPr>
          <p:spPr bwMode="auto">
            <a:xfrm>
              <a:off x="655786" y="0"/>
              <a:ext cx="1234679"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extLst>
      <p:ext uri="{BB962C8B-B14F-4D97-AF65-F5344CB8AC3E}">
        <p14:creationId xmlns:p14="http://schemas.microsoft.com/office/powerpoint/2010/main" xmlns="" val="2657079978"/>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sz="half" idx="1"/>
          </p:nvPr>
        </p:nvSpPr>
        <p:spPr>
          <a:xfrm>
            <a:off x="942975" y="2286000"/>
            <a:ext cx="3593592" cy="3619500"/>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4985846" y="2286000"/>
            <a:ext cx="3593592" cy="3619500"/>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fld id="{A23720DD-5B6D-40BF-8493-A6B52D484E6B}" type="datetimeFigureOut">
              <a:rPr lang="tr-TR" smtClean="0"/>
              <a:pPr/>
              <a:t>09/10/2017</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Tree>
    <p:extLst>
      <p:ext uri="{BB962C8B-B14F-4D97-AF65-F5344CB8AC3E}">
        <p14:creationId xmlns:p14="http://schemas.microsoft.com/office/powerpoint/2010/main" xmlns="" val="1159585627"/>
      </p:ext>
    </p:extLst>
  </p:cSld>
  <p:clrMapOvr>
    <a:masterClrMapping/>
  </p:clrMapOvr>
  <p:extLst mod="1">
    <p:ext uri="{DCECCB84-F9BA-43D5-87BE-67443E8EF086}">
      <p15:sldGuideLst xmlns:p15="http://schemas.microsoft.com/office/powerpoint/2012/main" xmlns=""/>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942975" y="381001"/>
            <a:ext cx="7629525" cy="1493517"/>
          </a:xfrm>
        </p:spPr>
        <p:txBody>
          <a:bodyPr/>
          <a:lstStyle/>
          <a:p>
            <a:r>
              <a:rPr lang="tr-TR"/>
              <a:t>Asıl başlık stilini düzenlemek için tıklayın</a:t>
            </a:r>
            <a:endParaRPr lang="en-US" dirty="0"/>
          </a:p>
        </p:txBody>
      </p:sp>
      <p:sp>
        <p:nvSpPr>
          <p:cNvPr id="3" name="Text Placeholder 2"/>
          <p:cNvSpPr>
            <a:spLocks noGrp="1"/>
          </p:cNvSpPr>
          <p:nvPr>
            <p:ph type="body" idx="1"/>
          </p:nvPr>
        </p:nvSpPr>
        <p:spPr>
          <a:xfrm>
            <a:off x="941832" y="2199634"/>
            <a:ext cx="3611880" cy="632529"/>
          </a:xfrm>
        </p:spPr>
        <p:txBody>
          <a:bodyPr anchor="b">
            <a:noAutofit/>
          </a:bodyPr>
          <a:lstStyle>
            <a:lvl1pPr marL="0" indent="0">
              <a:lnSpc>
                <a:spcPct val="100000"/>
              </a:lnSpc>
              <a:buNone/>
              <a:defRPr sz="1800" b="1" cap="all" spc="150" baseline="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tr-TR"/>
              <a:t>Asıl metin stillerini düzenle</a:t>
            </a:r>
          </a:p>
        </p:txBody>
      </p:sp>
      <p:sp>
        <p:nvSpPr>
          <p:cNvPr id="4" name="Content Placeholder 3"/>
          <p:cNvSpPr>
            <a:spLocks noGrp="1"/>
          </p:cNvSpPr>
          <p:nvPr>
            <p:ph sz="half" idx="2"/>
          </p:nvPr>
        </p:nvSpPr>
        <p:spPr>
          <a:xfrm>
            <a:off x="941832" y="2909102"/>
            <a:ext cx="3611880" cy="299639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p:nvPr>
        </p:nvSpPr>
        <p:spPr>
          <a:xfrm>
            <a:off x="4975398" y="2199634"/>
            <a:ext cx="3611880" cy="632529"/>
          </a:xfrm>
        </p:spPr>
        <p:txBody>
          <a:bodyPr anchor="b">
            <a:noAutofit/>
          </a:bodyPr>
          <a:lstStyle>
            <a:lvl1pPr marL="0" indent="0">
              <a:lnSpc>
                <a:spcPct val="100000"/>
              </a:lnSpc>
              <a:buNone/>
              <a:defRPr sz="1800" b="1" cap="all" spc="150" baseline="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tr-TR"/>
              <a:t>Asıl metin stillerini düzenle</a:t>
            </a:r>
          </a:p>
        </p:txBody>
      </p:sp>
      <p:sp>
        <p:nvSpPr>
          <p:cNvPr id="6" name="Content Placeholder 5"/>
          <p:cNvSpPr>
            <a:spLocks noGrp="1"/>
          </p:cNvSpPr>
          <p:nvPr>
            <p:ph sz="quarter" idx="4"/>
          </p:nvPr>
        </p:nvSpPr>
        <p:spPr>
          <a:xfrm>
            <a:off x="4975398" y="2909102"/>
            <a:ext cx="3611880" cy="299639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fld id="{A23720DD-5B6D-40BF-8493-A6B52D484E6B}" type="datetimeFigureOut">
              <a:rPr lang="tr-TR" smtClean="0"/>
              <a:pPr/>
              <a:t>09/10/2017</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F302176B-0E47-46AC-8F43-DAB4B8A37D06}" type="slidenum">
              <a:rPr lang="tr-TR" smtClean="0"/>
              <a:pPr/>
              <a:t>‹#›</a:t>
            </a:fld>
            <a:endParaRPr lang="tr-TR"/>
          </a:p>
        </p:txBody>
      </p:sp>
    </p:spTree>
    <p:extLst>
      <p:ext uri="{BB962C8B-B14F-4D97-AF65-F5344CB8AC3E}">
        <p14:creationId xmlns:p14="http://schemas.microsoft.com/office/powerpoint/2010/main" xmlns="" val="2402363122"/>
      </p:ext>
    </p:extLst>
  </p:cSld>
  <p:clrMapOvr>
    <a:masterClrMapping/>
  </p:clrMapOvr>
  <p:extLst mod="1">
    <p:ext uri="{DCECCB84-F9BA-43D5-87BE-67443E8EF086}">
      <p15:sldGuideLst xmlns:p15="http://schemas.microsoft.com/office/powerpoint/2012/main" xmlns=""/>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Date Placeholder 2"/>
          <p:cNvSpPr>
            <a:spLocks noGrp="1"/>
          </p:cNvSpPr>
          <p:nvPr>
            <p:ph type="dt" sz="half" idx="10"/>
          </p:nvPr>
        </p:nvSpPr>
        <p:spPr/>
        <p:txBody>
          <a:bodyPr/>
          <a:lstStyle/>
          <a:p>
            <a:fld id="{A23720DD-5B6D-40BF-8493-A6B52D484E6B}" type="datetimeFigureOut">
              <a:rPr lang="tr-TR" smtClean="0"/>
              <a:pPr/>
              <a:t>09/10/2017</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F302176B-0E47-46AC-8F43-DAB4B8A37D06}" type="slidenum">
              <a:rPr lang="tr-TR" smtClean="0"/>
              <a:pPr/>
              <a:t>‹#›</a:t>
            </a:fld>
            <a:endParaRPr lang="tr-TR"/>
          </a:p>
        </p:txBody>
      </p:sp>
    </p:spTree>
    <p:extLst>
      <p:ext uri="{BB962C8B-B14F-4D97-AF65-F5344CB8AC3E}">
        <p14:creationId xmlns:p14="http://schemas.microsoft.com/office/powerpoint/2010/main" xmlns="" val="33316987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3720DD-5B6D-40BF-8493-A6B52D484E6B}" type="datetimeFigureOut">
              <a:rPr lang="tr-TR" smtClean="0"/>
              <a:pPr/>
              <a:t>09/10/2017</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F302176B-0E47-46AC-8F43-DAB4B8A37D06}" type="slidenum">
              <a:rPr lang="tr-TR" smtClean="0"/>
              <a:pPr/>
              <a:t>‹#›</a:t>
            </a:fld>
            <a:endParaRPr lang="tr-TR"/>
          </a:p>
        </p:txBody>
      </p:sp>
    </p:spTree>
    <p:extLst>
      <p:ext uri="{BB962C8B-B14F-4D97-AF65-F5344CB8AC3E}">
        <p14:creationId xmlns:p14="http://schemas.microsoft.com/office/powerpoint/2010/main" xmlns="" val="11437075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17" name="Freeform 11"/>
          <p:cNvSpPr/>
          <p:nvPr/>
        </p:nvSpPr>
        <p:spPr bwMode="auto">
          <a:xfrm>
            <a:off x="5542359" y="0"/>
            <a:ext cx="3601641"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6253414" y="457200"/>
            <a:ext cx="2319086" cy="1196671"/>
          </a:xfrm>
        </p:spPr>
        <p:txBody>
          <a:bodyPr anchor="b">
            <a:normAutofit/>
          </a:bodyPr>
          <a:lstStyle>
            <a:lvl1pPr>
              <a:lnSpc>
                <a:spcPct val="100000"/>
              </a:lnSpc>
              <a:defRPr sz="1800" b="1" i="0" cap="all" spc="225" baseline="0">
                <a:solidFill>
                  <a:schemeClr val="accent1"/>
                </a:solidFill>
                <a:latin typeface="+mn-lt"/>
              </a:defRPr>
            </a:lvl1pPr>
          </a:lstStyle>
          <a:p>
            <a:r>
              <a:rPr lang="tr-TR"/>
              <a:t>Asıl başlık stilini düzenlemek için tıklayın</a:t>
            </a:r>
            <a:endParaRPr lang="en-US" dirty="0"/>
          </a:p>
        </p:txBody>
      </p:sp>
      <p:sp>
        <p:nvSpPr>
          <p:cNvPr id="3" name="Content Placeholder 2"/>
          <p:cNvSpPr>
            <a:spLocks noGrp="1"/>
          </p:cNvSpPr>
          <p:nvPr>
            <p:ph idx="1"/>
          </p:nvPr>
        </p:nvSpPr>
        <p:spPr>
          <a:xfrm>
            <a:off x="573788" y="920377"/>
            <a:ext cx="4618814" cy="4985124"/>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6253414" y="1741336"/>
            <a:ext cx="2319086" cy="4164164"/>
          </a:xfrm>
        </p:spPr>
        <p:txBody>
          <a:bodyPr>
            <a:normAutofit/>
          </a:bodyPr>
          <a:lstStyle>
            <a:lvl1pPr marL="0" indent="0">
              <a:lnSpc>
                <a:spcPct val="110000"/>
              </a:lnSpc>
              <a:spcBef>
                <a:spcPts val="1200"/>
              </a:spcBef>
              <a:buNone/>
              <a:defRPr sz="1400" baseline="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tr-TR"/>
              <a:t>Asıl metin stillerini düzenle</a:t>
            </a:r>
          </a:p>
        </p:txBody>
      </p:sp>
      <p:sp>
        <p:nvSpPr>
          <p:cNvPr id="5" name="Date Placeholder 4"/>
          <p:cNvSpPr>
            <a:spLocks noGrp="1"/>
          </p:cNvSpPr>
          <p:nvPr>
            <p:ph type="dt" sz="half" idx="10"/>
          </p:nvPr>
        </p:nvSpPr>
        <p:spPr>
          <a:xfrm>
            <a:off x="573789" y="6375679"/>
            <a:ext cx="925016" cy="348462"/>
          </a:xfrm>
        </p:spPr>
        <p:txBody>
          <a:bodyPr/>
          <a:lstStyle/>
          <a:p>
            <a:fld id="{A23720DD-5B6D-40BF-8493-A6B52D484E6B}" type="datetimeFigureOut">
              <a:rPr lang="tr-TR" smtClean="0"/>
              <a:pPr/>
              <a:t>09/10/2017</a:t>
            </a:fld>
            <a:endParaRPr lang="tr-TR"/>
          </a:p>
        </p:txBody>
      </p:sp>
      <p:sp>
        <p:nvSpPr>
          <p:cNvPr id="6" name="Footer Placeholder 5"/>
          <p:cNvSpPr>
            <a:spLocks noGrp="1"/>
          </p:cNvSpPr>
          <p:nvPr>
            <p:ph type="ftr" sz="quarter" idx="11"/>
          </p:nvPr>
        </p:nvSpPr>
        <p:spPr>
          <a:xfrm>
            <a:off x="1577716" y="6375679"/>
            <a:ext cx="2611634" cy="345796"/>
          </a:xfrm>
        </p:spPr>
        <p:txBody>
          <a:bodyPr/>
          <a:lstStyle/>
          <a:p>
            <a:endParaRPr lang="tr-TR"/>
          </a:p>
        </p:txBody>
      </p:sp>
      <p:sp>
        <p:nvSpPr>
          <p:cNvPr id="7" name="Slide Number Placeholder 6"/>
          <p:cNvSpPr>
            <a:spLocks noGrp="1"/>
          </p:cNvSpPr>
          <p:nvPr>
            <p:ph type="sldNum" sz="quarter" idx="12"/>
          </p:nvPr>
        </p:nvSpPr>
        <p:spPr>
          <a:xfrm>
            <a:off x="4268261" y="6375679"/>
            <a:ext cx="924342" cy="345796"/>
          </a:xfrm>
        </p:spPr>
        <p:txBody>
          <a:bodyPr/>
          <a:lstStyle/>
          <a:p>
            <a:fld id="{F302176B-0E47-46AC-8F43-DAB4B8A37D06}" type="slidenum">
              <a:rPr lang="tr-TR" smtClean="0"/>
              <a:pPr/>
              <a:t>‹#›</a:t>
            </a:fld>
            <a:endParaRPr lang="tr-TR"/>
          </a:p>
        </p:txBody>
      </p:sp>
      <p:sp>
        <p:nvSpPr>
          <p:cNvPr id="8" name="Rectangle 7"/>
          <p:cNvSpPr/>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xmlns="" val="2244415648"/>
      </p:ext>
    </p:extLst>
  </p:cSld>
  <p:clrMapOvr>
    <a:masterClrMapping/>
  </p:clrMapOvr>
  <p:extLst mod="1">
    <p:ext uri="{DCECCB84-F9BA-43D5-87BE-67443E8EF086}">
      <p15:sldGuideLst xmlns:p15="http://schemas.microsoft.com/office/powerpoint/2012/main" xmlns="">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12598" y="1"/>
            <a:ext cx="5516689" cy="685799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tr-TR"/>
              <a:t>Resim eklemek için simgeye tıklayın</a:t>
            </a:r>
            <a:endParaRPr lang="en-US" dirty="0"/>
          </a:p>
        </p:txBody>
      </p:sp>
      <p:sp>
        <p:nvSpPr>
          <p:cNvPr id="11" name="Freeform 11"/>
          <p:cNvSpPr/>
          <p:nvPr/>
        </p:nvSpPr>
        <p:spPr bwMode="auto">
          <a:xfrm>
            <a:off x="5542359" y="0"/>
            <a:ext cx="3601641"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p:cNvSpPr/>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253413" y="457200"/>
            <a:ext cx="2319088" cy="1196670"/>
          </a:xfrm>
        </p:spPr>
        <p:txBody>
          <a:bodyPr anchor="b">
            <a:normAutofit/>
          </a:bodyPr>
          <a:lstStyle>
            <a:lvl1pPr>
              <a:lnSpc>
                <a:spcPct val="100000"/>
              </a:lnSpc>
              <a:defRPr sz="1800" b="1" i="0" spc="225" baseline="0">
                <a:solidFill>
                  <a:schemeClr val="accent1"/>
                </a:solidFill>
                <a:latin typeface="+mn-lt"/>
              </a:defRPr>
            </a:lvl1pPr>
          </a:lstStyle>
          <a:p>
            <a:r>
              <a:rPr lang="tr-TR"/>
              <a:t>Asıl başlık stilini düzenlemek için tıklayın</a:t>
            </a:r>
            <a:endParaRPr lang="en-US" dirty="0"/>
          </a:p>
        </p:txBody>
      </p:sp>
      <p:sp>
        <p:nvSpPr>
          <p:cNvPr id="4" name="Text Placeholder 3"/>
          <p:cNvSpPr>
            <a:spLocks noGrp="1"/>
          </p:cNvSpPr>
          <p:nvPr>
            <p:ph type="body" sz="half" idx="2"/>
          </p:nvPr>
        </p:nvSpPr>
        <p:spPr>
          <a:xfrm>
            <a:off x="6253413" y="1741336"/>
            <a:ext cx="2319088" cy="4164164"/>
          </a:xfrm>
        </p:spPr>
        <p:txBody>
          <a:bodyPr>
            <a:normAutofit/>
          </a:bodyPr>
          <a:lstStyle>
            <a:lvl1pPr marL="0" indent="0">
              <a:lnSpc>
                <a:spcPct val="110000"/>
              </a:lnSpc>
              <a:spcBef>
                <a:spcPts val="1200"/>
              </a:spcBef>
              <a:buNone/>
              <a:defRPr sz="1400" baseline="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tr-TR"/>
              <a:t>Asıl metin stillerini düzenle</a:t>
            </a:r>
          </a:p>
        </p:txBody>
      </p:sp>
      <p:sp>
        <p:nvSpPr>
          <p:cNvPr id="5" name="Date Placeholder 4"/>
          <p:cNvSpPr>
            <a:spLocks noGrp="1"/>
          </p:cNvSpPr>
          <p:nvPr>
            <p:ph type="dt" sz="half" idx="10"/>
          </p:nvPr>
        </p:nvSpPr>
        <p:spPr>
          <a:xfrm>
            <a:off x="574463" y="6375679"/>
            <a:ext cx="924342" cy="348462"/>
          </a:xfrm>
        </p:spPr>
        <p:txBody>
          <a:bodyPr/>
          <a:lstStyle/>
          <a:p>
            <a:fld id="{A23720DD-5B6D-40BF-8493-A6B52D484E6B}" type="datetimeFigureOut">
              <a:rPr lang="tr-TR" smtClean="0"/>
              <a:pPr/>
              <a:t>09/10/2017</a:t>
            </a:fld>
            <a:endParaRPr lang="tr-TR"/>
          </a:p>
        </p:txBody>
      </p:sp>
      <p:sp>
        <p:nvSpPr>
          <p:cNvPr id="6" name="Footer Placeholder 5"/>
          <p:cNvSpPr>
            <a:spLocks noGrp="1"/>
          </p:cNvSpPr>
          <p:nvPr>
            <p:ph type="ftr" sz="quarter" idx="11"/>
          </p:nvPr>
        </p:nvSpPr>
        <p:spPr>
          <a:xfrm>
            <a:off x="1577716" y="6375679"/>
            <a:ext cx="2611634" cy="345796"/>
          </a:xfrm>
        </p:spPr>
        <p:txBody>
          <a:bodyPr/>
          <a:lstStyle/>
          <a:p>
            <a:endParaRPr lang="tr-TR"/>
          </a:p>
        </p:txBody>
      </p:sp>
      <p:sp>
        <p:nvSpPr>
          <p:cNvPr id="7" name="Slide Number Placeholder 6"/>
          <p:cNvSpPr>
            <a:spLocks noGrp="1"/>
          </p:cNvSpPr>
          <p:nvPr>
            <p:ph type="sldNum" sz="quarter" idx="12"/>
          </p:nvPr>
        </p:nvSpPr>
        <p:spPr>
          <a:xfrm>
            <a:off x="4256153" y="6375679"/>
            <a:ext cx="947460" cy="345796"/>
          </a:xfrm>
        </p:spPr>
        <p:txBody>
          <a:bodyPr/>
          <a:lstStyle/>
          <a:p>
            <a:fld id="{F302176B-0E47-46AC-8F43-DAB4B8A37D06}" type="slidenum">
              <a:rPr lang="tr-TR" smtClean="0"/>
              <a:pPr/>
              <a:t>‹#›</a:t>
            </a:fld>
            <a:endParaRPr lang="tr-TR"/>
          </a:p>
        </p:txBody>
      </p:sp>
      <p:sp>
        <p:nvSpPr>
          <p:cNvPr id="13" name="Rectangle 12"/>
          <p:cNvSpPr/>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xmlns="" val="14076817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52000">
              <a:srgbClr val="FEF4DE"/>
            </a:gs>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38758" y="382385"/>
            <a:ext cx="7633742" cy="1492132"/>
          </a:xfrm>
          <a:prstGeom prst="rect">
            <a:avLst/>
          </a:prstGeom>
        </p:spPr>
        <p:txBody>
          <a:bodyPr vert="horz" lIns="91440" tIns="45720" rIns="91440" bIns="45720" rtlCol="0" anchor="t">
            <a:normAutofit/>
          </a:bodyPr>
          <a:lstStyle/>
          <a:p>
            <a:r>
              <a:rPr lang="tr-TR"/>
              <a:t>Asıl başlık stilini düzenlemek için tıklayın</a:t>
            </a:r>
            <a:endParaRPr lang="en-US" dirty="0"/>
          </a:p>
        </p:txBody>
      </p:sp>
      <p:sp>
        <p:nvSpPr>
          <p:cNvPr id="3" name="Text Placeholder 2"/>
          <p:cNvSpPr>
            <a:spLocks noGrp="1"/>
          </p:cNvSpPr>
          <p:nvPr>
            <p:ph type="body" idx="1"/>
          </p:nvPr>
        </p:nvSpPr>
        <p:spPr>
          <a:xfrm>
            <a:off x="938758" y="2286002"/>
            <a:ext cx="7633742" cy="3593591"/>
          </a:xfrm>
          <a:prstGeom prst="rect">
            <a:avLst/>
          </a:prstGeom>
        </p:spPr>
        <p:txBody>
          <a:bodyPr vert="horz" lIns="91440" tIns="45720" rIns="91440" bIns="45720" rtlCol="0">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938758" y="6375679"/>
            <a:ext cx="1747292" cy="348462"/>
          </a:xfrm>
          <a:prstGeom prst="rect">
            <a:avLst/>
          </a:prstGeom>
        </p:spPr>
        <p:txBody>
          <a:bodyPr vert="horz" lIns="91440" tIns="45720" rIns="91440" bIns="45720" rtlCol="0" anchor="ctr"/>
          <a:lstStyle>
            <a:lvl1pPr algn="l">
              <a:defRPr sz="1000">
                <a:solidFill>
                  <a:schemeClr val="tx1">
                    <a:lumMod val="65000"/>
                    <a:lumOff val="35000"/>
                  </a:schemeClr>
                </a:solidFill>
              </a:defRPr>
            </a:lvl1pPr>
          </a:lstStyle>
          <a:p>
            <a:fld id="{A23720DD-5B6D-40BF-8493-A6B52D484E6B}" type="datetimeFigureOut">
              <a:rPr lang="tr-TR" smtClean="0"/>
              <a:pPr/>
              <a:t>09/10/2017</a:t>
            </a:fld>
            <a:endParaRPr lang="tr-TR"/>
          </a:p>
        </p:txBody>
      </p:sp>
      <p:sp>
        <p:nvSpPr>
          <p:cNvPr id="5" name="Footer Placeholder 4"/>
          <p:cNvSpPr>
            <a:spLocks noGrp="1"/>
          </p:cNvSpPr>
          <p:nvPr>
            <p:ph type="ftr" sz="quarter" idx="3"/>
          </p:nvPr>
        </p:nvSpPr>
        <p:spPr>
          <a:xfrm>
            <a:off x="3028950" y="6375679"/>
            <a:ext cx="3086100" cy="345796"/>
          </a:xfrm>
          <a:prstGeom prst="rect">
            <a:avLst/>
          </a:prstGeom>
        </p:spPr>
        <p:txBody>
          <a:bodyPr vert="horz" lIns="91440" tIns="45720" rIns="91440" bIns="45720" rtlCol="0" anchor="ctr"/>
          <a:lstStyle>
            <a:lvl1pPr algn="ctr">
              <a:defRPr sz="1000">
                <a:solidFill>
                  <a:schemeClr val="tx1">
                    <a:lumMod val="65000"/>
                    <a:lumOff val="35000"/>
                  </a:schemeClr>
                </a:solidFill>
              </a:defRPr>
            </a:lvl1pPr>
          </a:lstStyle>
          <a:p>
            <a:endParaRPr lang="tr-TR"/>
          </a:p>
        </p:txBody>
      </p:sp>
      <p:sp>
        <p:nvSpPr>
          <p:cNvPr id="6" name="Slide Number Placeholder 5"/>
          <p:cNvSpPr>
            <a:spLocks noGrp="1"/>
          </p:cNvSpPr>
          <p:nvPr>
            <p:ph type="sldNum" sz="quarter" idx="4"/>
          </p:nvPr>
        </p:nvSpPr>
        <p:spPr>
          <a:xfrm>
            <a:off x="6457951" y="6375679"/>
            <a:ext cx="2114549" cy="345796"/>
          </a:xfrm>
          <a:prstGeom prst="rect">
            <a:avLst/>
          </a:prstGeom>
        </p:spPr>
        <p:txBody>
          <a:bodyPr vert="horz" lIns="91440" tIns="45720" rIns="91440" bIns="45720" rtlCol="0" anchor="ctr"/>
          <a:lstStyle>
            <a:lvl1pPr algn="r">
              <a:defRPr sz="1000">
                <a:solidFill>
                  <a:schemeClr val="tx1">
                    <a:lumMod val="65000"/>
                    <a:lumOff val="35000"/>
                  </a:schemeClr>
                </a:solidFill>
              </a:defRPr>
            </a:lvl1pPr>
          </a:lstStyle>
          <a:p>
            <a:fld id="{F302176B-0E47-46AC-8F43-DAB4B8A37D06}" type="slidenum">
              <a:rPr lang="tr-TR" smtClean="0"/>
              <a:pPr/>
              <a:t>‹#›</a:t>
            </a:fld>
            <a:endParaRPr lang="tr-TR"/>
          </a:p>
        </p:txBody>
      </p:sp>
      <p:sp>
        <p:nvSpPr>
          <p:cNvPr id="12" name="Rectangle 11"/>
          <p:cNvSpPr/>
          <p:nvPr/>
        </p:nvSpPr>
        <p:spPr>
          <a:xfrm>
            <a:off x="8931402"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8931402"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Freeform 5"/>
          <p:cNvSpPr/>
          <p:nvPr/>
        </p:nvSpPr>
        <p:spPr bwMode="auto">
          <a:xfrm>
            <a:off x="1" y="0"/>
            <a:ext cx="679090" cy="6858000"/>
          </a:xfrm>
          <a:custGeom>
            <a:avLst/>
            <a:gdLst/>
            <a:ahLst/>
            <a:cxnLst/>
            <a:rect l="0" t="0" r="r" b="b"/>
            <a:pathLst>
              <a:path w="211" h="2160">
                <a:moveTo>
                  <a:pt x="155" y="1728"/>
                </a:moveTo>
                <a:cubicBezTo>
                  <a:pt x="155" y="1620"/>
                  <a:pt x="211" y="1620"/>
                  <a:pt x="211" y="1512"/>
                </a:cubicBezTo>
                <a:cubicBezTo>
                  <a:pt x="211" y="1404"/>
                  <a:pt x="155" y="1404"/>
                  <a:pt x="155" y="1296"/>
                </a:cubicBezTo>
                <a:cubicBezTo>
                  <a:pt x="155" y="1188"/>
                  <a:pt x="211" y="1188"/>
                  <a:pt x="211" y="1080"/>
                </a:cubicBezTo>
                <a:cubicBezTo>
                  <a:pt x="211" y="972"/>
                  <a:pt x="155" y="972"/>
                  <a:pt x="155" y="864"/>
                </a:cubicBezTo>
                <a:cubicBezTo>
                  <a:pt x="155" y="756"/>
                  <a:pt x="211" y="756"/>
                  <a:pt x="211" y="648"/>
                </a:cubicBezTo>
                <a:cubicBezTo>
                  <a:pt x="211" y="540"/>
                  <a:pt x="155" y="540"/>
                  <a:pt x="155" y="432"/>
                </a:cubicBezTo>
                <a:cubicBezTo>
                  <a:pt x="155" y="324"/>
                  <a:pt x="211" y="324"/>
                  <a:pt x="211" y="216"/>
                </a:cubicBezTo>
                <a:cubicBezTo>
                  <a:pt x="211" y="108"/>
                  <a:pt x="155" y="108"/>
                  <a:pt x="155" y="0"/>
                </a:cubicBezTo>
                <a:cubicBezTo>
                  <a:pt x="0" y="0"/>
                  <a:pt x="0" y="0"/>
                  <a:pt x="0" y="0"/>
                </a:cubicBezTo>
                <a:cubicBezTo>
                  <a:pt x="0" y="2160"/>
                  <a:pt x="0" y="2160"/>
                  <a:pt x="0" y="2160"/>
                </a:cubicBezTo>
                <a:cubicBezTo>
                  <a:pt x="155" y="2160"/>
                  <a:pt x="155" y="2160"/>
                  <a:pt x="155" y="2160"/>
                </a:cubicBezTo>
                <a:cubicBezTo>
                  <a:pt x="155" y="2052"/>
                  <a:pt x="211" y="2052"/>
                  <a:pt x="211" y="1944"/>
                </a:cubicBezTo>
                <a:cubicBezTo>
                  <a:pt x="211" y="1836"/>
                  <a:pt x="155" y="1836"/>
                  <a:pt x="155" y="1728"/>
                </a:cubicBezTo>
                <a:close/>
              </a:path>
            </a:pathLst>
          </a:custGeom>
          <a:solidFill>
            <a:schemeClr val="tx2"/>
          </a:solidFill>
          <a:ln>
            <a:noFill/>
          </a:ln>
        </p:spPr>
      </p:sp>
    </p:spTree>
    <p:extLst>
      <p:ext uri="{BB962C8B-B14F-4D97-AF65-F5344CB8AC3E}">
        <p14:creationId xmlns:p14="http://schemas.microsoft.com/office/powerpoint/2010/main" xmlns="" val="3140888758"/>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Lst>
  <p:txStyles>
    <p:titleStyle>
      <a:lvl1pPr algn="l" defTabSz="685800" rtl="0" eaLnBrk="1" latinLnBrk="0" hangingPunct="1">
        <a:lnSpc>
          <a:spcPct val="90000"/>
        </a:lnSpc>
        <a:spcBef>
          <a:spcPct val="0"/>
        </a:spcBef>
        <a:buNone/>
        <a:defRPr sz="5100" kern="1200" cap="all" spc="150" baseline="0">
          <a:solidFill>
            <a:schemeClr val="tx2"/>
          </a:solidFill>
          <a:latin typeface="+mj-lt"/>
          <a:ea typeface="+mj-ea"/>
          <a:cs typeface="+mj-cs"/>
        </a:defRPr>
      </a:lvl1pPr>
    </p:titleStyle>
    <p:bodyStyle>
      <a:lvl1pPr marL="228600" indent="-228600" algn="l" defTabSz="6858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6858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6858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6858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6858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6858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6858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6858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6858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pos="792">
          <p15:clr>
            <a:srgbClr val="F26B43"/>
          </p15:clr>
        </p15:guide>
        <p15:guide id="2" pos="7200">
          <p15:clr>
            <a:srgbClr val="F26B43"/>
          </p15:clr>
        </p15:guide>
        <p15:guide id="0" pos="594">
          <p15:clr>
            <a:srgbClr val="F26B43"/>
          </p15:clr>
        </p15:guide>
        <p15:guide id="3" pos="5400">
          <p15:clr>
            <a:srgbClr val="F26B43"/>
          </p15:clr>
        </p15:guide>
        <p15:guide id="4" orient="horz" pos="4008">
          <p15:clr>
            <a:srgbClr val="F26B43"/>
          </p15:clr>
        </p15:guide>
        <p15:guide id="5" orient="horz" pos="1440">
          <p15:clr>
            <a:srgbClr val="F26B43"/>
          </p15:clr>
        </p15:guide>
        <p15:guide id="6" orient="horz" pos="3720">
          <p15:clr>
            <a:srgbClr val="F26B43"/>
          </p15:clr>
        </p15:guide>
        <p15:guide id="7" orient="horz" pos="2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tr.wikipedia.org/wiki/G%C3%B6lge_oyunu" TargetMode="External"/><Relationship Id="rId2" Type="http://schemas.openxmlformats.org/officeDocument/2006/relationships/image" Target="../media/image12.jpeg"/><Relationship Id="rId1" Type="http://schemas.openxmlformats.org/officeDocument/2006/relationships/slideLayout" Target="../slideLayouts/slideLayout2.xml"/><Relationship Id="rId5" Type="http://schemas.openxmlformats.org/officeDocument/2006/relationships/hyperlink" Target="https://mhsartgallerymac.wikispaces.com/Drawing+Techniques" TargetMode="External"/><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3" Type="http://schemas.openxmlformats.org/officeDocument/2006/relationships/hyperlink" Target="http://www.toplumdusmani.net/modules/wordbook/entry.php?entryID=805" TargetMode="External"/><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vimeo.com/43240682" TargetMode="External"/><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tr.wikipedia.org/wiki/Alt%C4%B1n_oran" TargetMode="External"/><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hyperlink" Target="https://creativecommons.org/licenses/by-sa/3.0/"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www.marketingfacts.nl/berichten/de-6-bouwstenen-van-een-klantgerichte-service-organisatie" TargetMode="External"/><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utopyalab.com/tag/tasarim" TargetMode="External"/><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www.mobilyamfabrikadan.com/kardelen-klasik-koltuk-takimi.html" TargetMode="External"/><Relationship Id="rId2" Type="http://schemas.openxmlformats.org/officeDocument/2006/relationships/image" Target="../media/image21.jpeg"/><Relationship Id="rId1" Type="http://schemas.openxmlformats.org/officeDocument/2006/relationships/slideLayout" Target="../slideLayouts/slideLayout2.xml"/><Relationship Id="rId4" Type="http://schemas.openxmlformats.org/officeDocument/2006/relationships/hyperlink" Target="https://creativecommons.org/licenses/by-nc-sa/4.0/"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s://en.wikipedia.org/wiki/Arboretum" TargetMode="External"/><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http://tr.wikipedia.org/wiki/Dosya:YTU_Davutpa%C5%9Fa_Anabina_koridor.jpg"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www.dikisdersi.com/2009/10/stilistlik-calsmalarteknik-cizimleri.html" TargetMode="External"/><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www.ingenieriaindustrialonline.com/herramientas-para-el-ingeniero-industrial/gesti&#243;n-y-control-de-calidad/las-siete-herramientas-de-la-calidad/"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karisikicecek.blogspot.com/2014/03/arne-quinze.html" TargetMode="External"/><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aisdhsartstudentbrianna.wikispaces.com/Movement" TargetMode="External"/><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hyperlink" Target="http://www.bayanbilen.com/2012/10/gunce-66-paradokslar.html" TargetMode="External"/><Relationship Id="rId4" Type="http://schemas.openxmlformats.org/officeDocument/2006/relationships/image" Target="../media/image8.gif"/></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9B00DA5A-0E13-4C32-B53D-8B87F846A2A1}"/>
              </a:ext>
            </a:extLst>
          </p:cNvPr>
          <p:cNvSpPr>
            <a:spLocks noGrp="1"/>
          </p:cNvSpPr>
          <p:nvPr>
            <p:ph type="ctrTitle"/>
          </p:nvPr>
        </p:nvSpPr>
        <p:spPr/>
        <p:txBody>
          <a:bodyPr/>
          <a:lstStyle/>
          <a:p>
            <a:r>
              <a:rPr lang="tr-TR" dirty="0"/>
              <a:t>Teknoloji ve tasarım Dersi</a:t>
            </a:r>
          </a:p>
        </p:txBody>
      </p:sp>
      <p:sp>
        <p:nvSpPr>
          <p:cNvPr id="3" name="Alt Başlık 2">
            <a:extLst>
              <a:ext uri="{FF2B5EF4-FFF2-40B4-BE49-F238E27FC236}">
                <a16:creationId xmlns:a16="http://schemas.microsoft.com/office/drawing/2014/main" xmlns="" id="{75606898-5F18-474B-A6E8-D5BAE854784B}"/>
              </a:ext>
            </a:extLst>
          </p:cNvPr>
          <p:cNvSpPr>
            <a:spLocks noGrp="1"/>
          </p:cNvSpPr>
          <p:nvPr>
            <p:ph type="subTitle" idx="1"/>
          </p:nvPr>
        </p:nvSpPr>
        <p:spPr/>
        <p:txBody>
          <a:bodyPr/>
          <a:lstStyle/>
          <a:p>
            <a:r>
              <a:rPr lang="tr-TR" dirty="0"/>
              <a:t>Gökhan ACAR</a:t>
            </a:r>
          </a:p>
          <a:p>
            <a:r>
              <a:rPr lang="tr-TR" dirty="0"/>
              <a:t>Teknoloji ve Tasarım Öğretmeni</a:t>
            </a:r>
          </a:p>
        </p:txBody>
      </p:sp>
    </p:spTree>
    <p:extLst>
      <p:ext uri="{BB962C8B-B14F-4D97-AF65-F5344CB8AC3E}">
        <p14:creationId xmlns:p14="http://schemas.microsoft.com/office/powerpoint/2010/main" xmlns="" val="2999444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225E24E7-5126-4678-869E-8C8F5D6B8E27}"/>
              </a:ext>
            </a:extLst>
          </p:cNvPr>
          <p:cNvSpPr>
            <a:spLocks noGrp="1"/>
          </p:cNvSpPr>
          <p:nvPr>
            <p:ph type="title"/>
          </p:nvPr>
        </p:nvSpPr>
        <p:spPr/>
        <p:txBody>
          <a:bodyPr/>
          <a:lstStyle/>
          <a:p>
            <a:r>
              <a:rPr lang="tr-TR" sz="5400" dirty="0">
                <a:solidFill>
                  <a:schemeClr val="accent5">
                    <a:lumMod val="75000"/>
                  </a:schemeClr>
                </a:solidFill>
              </a:rPr>
              <a:t>Renk</a:t>
            </a:r>
            <a:endParaRPr lang="tr-TR" dirty="0"/>
          </a:p>
        </p:txBody>
      </p:sp>
      <p:sp>
        <p:nvSpPr>
          <p:cNvPr id="3" name="İçerik Yer Tutucusu 2">
            <a:extLst>
              <a:ext uri="{FF2B5EF4-FFF2-40B4-BE49-F238E27FC236}">
                <a16:creationId xmlns:a16="http://schemas.microsoft.com/office/drawing/2014/main" xmlns="" id="{EB0BCF84-1C55-4E68-9696-277DB4D6F89A}"/>
              </a:ext>
            </a:extLst>
          </p:cNvPr>
          <p:cNvSpPr>
            <a:spLocks noGrp="1"/>
          </p:cNvSpPr>
          <p:nvPr>
            <p:ph idx="1"/>
          </p:nvPr>
        </p:nvSpPr>
        <p:spPr/>
        <p:txBody>
          <a:bodyPr>
            <a:normAutofit fontScale="92500"/>
          </a:bodyPr>
          <a:lstStyle/>
          <a:p>
            <a:r>
              <a:rPr lang="tr-TR" sz="2400" dirty="0"/>
              <a:t>* </a:t>
            </a:r>
            <a:r>
              <a:rPr lang="tr-TR" sz="2400" u="sng" dirty="0"/>
              <a:t>Sıcak renk grubu </a:t>
            </a:r>
            <a:r>
              <a:rPr lang="tr-TR" sz="2400" dirty="0">
                <a:solidFill>
                  <a:schemeClr val="tx2">
                    <a:lumMod val="25000"/>
                    <a:lumOff val="75000"/>
                  </a:schemeClr>
                </a:solidFill>
              </a:rPr>
              <a:t>sarı</a:t>
            </a:r>
            <a:r>
              <a:rPr lang="tr-TR" sz="2400" dirty="0"/>
              <a:t>, </a:t>
            </a:r>
            <a:r>
              <a:rPr lang="tr-TR" sz="2400" dirty="0">
                <a:solidFill>
                  <a:srgbClr val="FF0000"/>
                </a:solidFill>
              </a:rPr>
              <a:t>kırmızı</a:t>
            </a:r>
            <a:r>
              <a:rPr lang="tr-TR" sz="2400" dirty="0"/>
              <a:t> ve </a:t>
            </a:r>
            <a:r>
              <a:rPr lang="tr-TR" sz="2400" dirty="0">
                <a:solidFill>
                  <a:schemeClr val="tx2">
                    <a:lumMod val="50000"/>
                    <a:lumOff val="50000"/>
                  </a:schemeClr>
                </a:solidFill>
              </a:rPr>
              <a:t>turuncu</a:t>
            </a:r>
            <a:r>
              <a:rPr lang="tr-TR" sz="2400" dirty="0"/>
              <a:t> renklerden, </a:t>
            </a:r>
            <a:r>
              <a:rPr lang="tr-TR" sz="2400" u="sng" dirty="0"/>
              <a:t>soğuk renk grubu</a:t>
            </a:r>
            <a:r>
              <a:rPr lang="tr-TR" sz="2400" dirty="0"/>
              <a:t> ise </a:t>
            </a:r>
            <a:r>
              <a:rPr lang="tr-TR" sz="2400" dirty="0">
                <a:solidFill>
                  <a:schemeClr val="accent4">
                    <a:lumMod val="75000"/>
                  </a:schemeClr>
                </a:solidFill>
              </a:rPr>
              <a:t>yeşil</a:t>
            </a:r>
            <a:r>
              <a:rPr lang="tr-TR" sz="2400" dirty="0"/>
              <a:t>, </a:t>
            </a:r>
            <a:r>
              <a:rPr lang="tr-TR" sz="2400" dirty="0">
                <a:solidFill>
                  <a:srgbClr val="0070C0"/>
                </a:solidFill>
              </a:rPr>
              <a:t>mavi</a:t>
            </a:r>
            <a:r>
              <a:rPr lang="tr-TR" sz="2400" dirty="0"/>
              <a:t> ve </a:t>
            </a:r>
            <a:r>
              <a:rPr lang="tr-TR" sz="2400" dirty="0">
                <a:solidFill>
                  <a:srgbClr val="7030A0"/>
                </a:solidFill>
              </a:rPr>
              <a:t>mor</a:t>
            </a:r>
            <a:r>
              <a:rPr lang="tr-TR" sz="2400" dirty="0"/>
              <a:t> renklerden oluşur. </a:t>
            </a:r>
          </a:p>
          <a:p>
            <a:r>
              <a:rPr lang="tr-TR" sz="2400" dirty="0"/>
              <a:t>* Doğada karışıksız bulunan </a:t>
            </a:r>
            <a:r>
              <a:rPr lang="tr-TR" sz="2400" u="sng" dirty="0"/>
              <a:t>üç ana renk </a:t>
            </a:r>
            <a:r>
              <a:rPr lang="tr-TR" sz="2400" dirty="0"/>
              <a:t>yani </a:t>
            </a:r>
            <a:r>
              <a:rPr lang="tr-TR" sz="2400" dirty="0">
                <a:solidFill>
                  <a:srgbClr val="FFC000"/>
                </a:solidFill>
              </a:rPr>
              <a:t>sarı</a:t>
            </a:r>
            <a:r>
              <a:rPr lang="tr-TR" sz="2400" dirty="0"/>
              <a:t>, </a:t>
            </a:r>
            <a:r>
              <a:rPr lang="tr-TR" sz="2400" dirty="0">
                <a:solidFill>
                  <a:schemeClr val="accent5">
                    <a:lumMod val="75000"/>
                  </a:schemeClr>
                </a:solidFill>
              </a:rPr>
              <a:t>kırmızı</a:t>
            </a:r>
            <a:r>
              <a:rPr lang="tr-TR" sz="2400" dirty="0"/>
              <a:t> ve </a:t>
            </a:r>
            <a:r>
              <a:rPr lang="tr-TR" sz="2400" dirty="0">
                <a:solidFill>
                  <a:schemeClr val="accent3">
                    <a:lumMod val="75000"/>
                  </a:schemeClr>
                </a:solidFill>
              </a:rPr>
              <a:t>mavinin</a:t>
            </a:r>
            <a:r>
              <a:rPr lang="tr-TR" sz="2400" dirty="0"/>
              <a:t> birbiri ile karışmaları sonucunda üç ara renk oluşur. </a:t>
            </a:r>
          </a:p>
          <a:p>
            <a:r>
              <a:rPr lang="tr-TR" sz="2400" dirty="0"/>
              <a:t>* </a:t>
            </a:r>
            <a:r>
              <a:rPr lang="tr-TR" sz="2400" u="sng" dirty="0"/>
              <a:t>Bu ara renkler</a:t>
            </a:r>
            <a:r>
              <a:rPr lang="tr-TR" sz="2400" dirty="0"/>
              <a:t>; </a:t>
            </a:r>
            <a:r>
              <a:rPr lang="tr-TR" sz="2400" dirty="0">
                <a:solidFill>
                  <a:schemeClr val="tx2">
                    <a:lumMod val="50000"/>
                    <a:lumOff val="50000"/>
                  </a:schemeClr>
                </a:solidFill>
              </a:rPr>
              <a:t>turuncu</a:t>
            </a:r>
            <a:r>
              <a:rPr lang="tr-TR" sz="2400" dirty="0"/>
              <a:t>, </a:t>
            </a:r>
            <a:r>
              <a:rPr lang="tr-TR" sz="2400" dirty="0">
                <a:solidFill>
                  <a:srgbClr val="7030A0"/>
                </a:solidFill>
              </a:rPr>
              <a:t>mor</a:t>
            </a:r>
            <a:r>
              <a:rPr lang="tr-TR" sz="2400" dirty="0"/>
              <a:t> ve </a:t>
            </a:r>
            <a:r>
              <a:rPr lang="tr-TR" sz="2400" dirty="0">
                <a:solidFill>
                  <a:schemeClr val="accent4">
                    <a:lumMod val="75000"/>
                  </a:schemeClr>
                </a:solidFill>
              </a:rPr>
              <a:t>yeşildir. </a:t>
            </a:r>
          </a:p>
          <a:p>
            <a:r>
              <a:rPr lang="tr-TR" sz="2400" dirty="0"/>
              <a:t>* Renk, tasarımda dikkati dürtükler. </a:t>
            </a:r>
          </a:p>
          <a:p>
            <a:r>
              <a:rPr lang="tr-TR" sz="2400" dirty="0"/>
              <a:t>* İzleyen üzerinde </a:t>
            </a:r>
            <a:r>
              <a:rPr lang="tr-TR" sz="2400" b="1" u="sng" dirty="0">
                <a:solidFill>
                  <a:schemeClr val="accent5">
                    <a:lumMod val="75000"/>
                  </a:schemeClr>
                </a:solidFill>
              </a:rPr>
              <a:t>güçlü, duygusal ve psikolojik </a:t>
            </a:r>
            <a:r>
              <a:rPr lang="tr-TR" sz="2400" dirty="0"/>
              <a:t>etkileri vardır. </a:t>
            </a:r>
          </a:p>
        </p:txBody>
      </p:sp>
      <p:pic>
        <p:nvPicPr>
          <p:cNvPr id="4" name="Picture 3">
            <a:extLst>
              <a:ext uri="{FF2B5EF4-FFF2-40B4-BE49-F238E27FC236}">
                <a16:creationId xmlns:a16="http://schemas.microsoft.com/office/drawing/2014/main" xmlns="" id="{19CC185E-D5FD-47EC-A869-E5917241D43E}"/>
              </a:ext>
            </a:extLst>
          </p:cNvPr>
          <p:cNvPicPr>
            <a:picLocks noChangeAspect="1"/>
          </p:cNvPicPr>
          <p:nvPr/>
        </p:nvPicPr>
        <p:blipFill>
          <a:blip r:embed="rId2" cstate="print"/>
          <a:stretch>
            <a:fillRect/>
          </a:stretch>
        </p:blipFill>
        <p:spPr>
          <a:xfrm>
            <a:off x="4859793" y="189668"/>
            <a:ext cx="3722849" cy="2094103"/>
          </a:xfrm>
          <a:prstGeom prst="rect">
            <a:avLst/>
          </a:prstGeom>
        </p:spPr>
      </p:pic>
    </p:spTree>
    <p:extLst>
      <p:ext uri="{BB962C8B-B14F-4D97-AF65-F5344CB8AC3E}">
        <p14:creationId xmlns:p14="http://schemas.microsoft.com/office/powerpoint/2010/main" xmlns="" val="5912938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descr="yeşil, bina, kubbe içeren bir resim&#10;&#10;Çok yüksek güvenilirlikle oluşturulmuş açıklama">
            <a:extLst>
              <a:ext uri="{FF2B5EF4-FFF2-40B4-BE49-F238E27FC236}">
                <a16:creationId xmlns:a16="http://schemas.microsoft.com/office/drawing/2014/main" xmlns="" id="{DB8E7859-96E6-4F0F-A7E2-2F19861E2281}"/>
              </a:ext>
            </a:extLst>
          </p:cNvPr>
          <p:cNvPicPr>
            <a:picLocks noChangeAspect="1"/>
          </p:cNvPicPr>
          <p:nvPr/>
        </p:nvPicPr>
        <p:blipFill rotWithShape="1">
          <a:blip r:embed="rId2" cstate="print">
            <a:extLst>
              <a:ext uri="{28A0092B-C50C-407E-A947-70E740481C1C}">
                <a14:useLocalDpi xmlns:a14="http://schemas.microsoft.com/office/drawing/2010/main" xmlns="" val="0"/>
              </a:ext>
            </a:extLst>
          </a:blip>
          <a:srcRect l="12603" r="26780" b="-3"/>
          <a:stretch/>
        </p:blipFill>
        <p:spPr>
          <a:xfrm>
            <a:off x="5530362" y="2145636"/>
            <a:ext cx="3196191" cy="3954707"/>
          </a:xfrm>
          <a:prstGeom prst="rect">
            <a:avLst/>
          </a:prstGeom>
        </p:spPr>
      </p:pic>
      <p:sp>
        <p:nvSpPr>
          <p:cNvPr id="10" name="Freeform 8">
            <a:extLst>
              <a:ext uri="{FF2B5EF4-FFF2-40B4-BE49-F238E27FC236}">
                <a16:creationId xmlns:a16="http://schemas.microsoft.com/office/drawing/2014/main" xmlns="" id="{47F8A8B8-9430-4684-AA47-456455FF8CA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ltGray">
          <a:xfrm>
            <a:off x="0" y="0"/>
            <a:ext cx="9143999"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9528486 w 12192000"/>
              <a:gd name="connsiteY5" fmla="*/ 2197353 h 6858000"/>
              <a:gd name="connsiteX6" fmla="*/ 9491031 w 12192000"/>
              <a:gd name="connsiteY6" fmla="*/ 2200864 h 6858000"/>
              <a:gd name="connsiteX7" fmla="*/ 9454747 w 12192000"/>
              <a:gd name="connsiteY7" fmla="*/ 2210228 h 6858000"/>
              <a:gd name="connsiteX8" fmla="*/ 9419633 w 12192000"/>
              <a:gd name="connsiteY8" fmla="*/ 2224273 h 6858000"/>
              <a:gd name="connsiteX9" fmla="*/ 9383349 w 12192000"/>
              <a:gd name="connsiteY9" fmla="*/ 2241830 h 6858000"/>
              <a:gd name="connsiteX10" fmla="*/ 9349405 w 12192000"/>
              <a:gd name="connsiteY10" fmla="*/ 2261728 h 6858000"/>
              <a:gd name="connsiteX11" fmla="*/ 9314292 w 12192000"/>
              <a:gd name="connsiteY11" fmla="*/ 2282796 h 6858000"/>
              <a:gd name="connsiteX12" fmla="*/ 9279178 w 12192000"/>
              <a:gd name="connsiteY12" fmla="*/ 2301524 h 6858000"/>
              <a:gd name="connsiteX13" fmla="*/ 9244064 w 12192000"/>
              <a:gd name="connsiteY13" fmla="*/ 2320251 h 6858000"/>
              <a:gd name="connsiteX14" fmla="*/ 9208950 w 12192000"/>
              <a:gd name="connsiteY14" fmla="*/ 2334296 h 6858000"/>
              <a:gd name="connsiteX15" fmla="*/ 9172666 w 12192000"/>
              <a:gd name="connsiteY15" fmla="*/ 2343660 h 6858000"/>
              <a:gd name="connsiteX16" fmla="*/ 9136382 w 12192000"/>
              <a:gd name="connsiteY16" fmla="*/ 2348342 h 6858000"/>
              <a:gd name="connsiteX17" fmla="*/ 9097757 w 12192000"/>
              <a:gd name="connsiteY17" fmla="*/ 2348342 h 6858000"/>
              <a:gd name="connsiteX18" fmla="*/ 9057961 w 12192000"/>
              <a:gd name="connsiteY18" fmla="*/ 2346001 h 6858000"/>
              <a:gd name="connsiteX19" fmla="*/ 9018166 w 12192000"/>
              <a:gd name="connsiteY19" fmla="*/ 2341319 h 6858000"/>
              <a:gd name="connsiteX20" fmla="*/ 8978370 w 12192000"/>
              <a:gd name="connsiteY20" fmla="*/ 2335467 h 6858000"/>
              <a:gd name="connsiteX21" fmla="*/ 8938575 w 12192000"/>
              <a:gd name="connsiteY21" fmla="*/ 2330785 h 6858000"/>
              <a:gd name="connsiteX22" fmla="*/ 8898779 w 12192000"/>
              <a:gd name="connsiteY22" fmla="*/ 2327274 h 6858000"/>
              <a:gd name="connsiteX23" fmla="*/ 8861324 w 12192000"/>
              <a:gd name="connsiteY23" fmla="*/ 2328444 h 6858000"/>
              <a:gd name="connsiteX24" fmla="*/ 8825040 w 12192000"/>
              <a:gd name="connsiteY24" fmla="*/ 2333126 h 6858000"/>
              <a:gd name="connsiteX25" fmla="*/ 8789926 w 12192000"/>
              <a:gd name="connsiteY25" fmla="*/ 2343660 h 6858000"/>
              <a:gd name="connsiteX26" fmla="*/ 8760665 w 12192000"/>
              <a:gd name="connsiteY26" fmla="*/ 2358876 h 6858000"/>
              <a:gd name="connsiteX27" fmla="*/ 8732574 w 12192000"/>
              <a:gd name="connsiteY27" fmla="*/ 2378774 h 6858000"/>
              <a:gd name="connsiteX28" fmla="*/ 8707994 w 12192000"/>
              <a:gd name="connsiteY28" fmla="*/ 2402183 h 6858000"/>
              <a:gd name="connsiteX29" fmla="*/ 8683415 w 12192000"/>
              <a:gd name="connsiteY29" fmla="*/ 2429103 h 6858000"/>
              <a:gd name="connsiteX30" fmla="*/ 8661176 w 12192000"/>
              <a:gd name="connsiteY30" fmla="*/ 2457194 h 6858000"/>
              <a:gd name="connsiteX31" fmla="*/ 8638937 w 12192000"/>
              <a:gd name="connsiteY31" fmla="*/ 2486456 h 6858000"/>
              <a:gd name="connsiteX32" fmla="*/ 8616699 w 12192000"/>
              <a:gd name="connsiteY32" fmla="*/ 2515717 h 6858000"/>
              <a:gd name="connsiteX33" fmla="*/ 8594460 w 12192000"/>
              <a:gd name="connsiteY33" fmla="*/ 2543808 h 6858000"/>
              <a:gd name="connsiteX34" fmla="*/ 8571051 w 12192000"/>
              <a:gd name="connsiteY34" fmla="*/ 2570729 h 6858000"/>
              <a:gd name="connsiteX35" fmla="*/ 8544130 w 12192000"/>
              <a:gd name="connsiteY35" fmla="*/ 2594138 h 6858000"/>
              <a:gd name="connsiteX36" fmla="*/ 8518380 w 12192000"/>
              <a:gd name="connsiteY36" fmla="*/ 2615206 h 6858000"/>
              <a:gd name="connsiteX37" fmla="*/ 8489119 w 12192000"/>
              <a:gd name="connsiteY37" fmla="*/ 2631593 h 6858000"/>
              <a:gd name="connsiteX38" fmla="*/ 8457516 w 12192000"/>
              <a:gd name="connsiteY38" fmla="*/ 2645638 h 6858000"/>
              <a:gd name="connsiteX39" fmla="*/ 8423573 w 12192000"/>
              <a:gd name="connsiteY39" fmla="*/ 2657343 h 6858000"/>
              <a:gd name="connsiteX40" fmla="*/ 8388459 w 12192000"/>
              <a:gd name="connsiteY40" fmla="*/ 2667877 h 6858000"/>
              <a:gd name="connsiteX41" fmla="*/ 8353346 w 12192000"/>
              <a:gd name="connsiteY41" fmla="*/ 2677241 h 6858000"/>
              <a:gd name="connsiteX42" fmla="*/ 8317062 w 12192000"/>
              <a:gd name="connsiteY42" fmla="*/ 2686604 h 6858000"/>
              <a:gd name="connsiteX43" fmla="*/ 8283118 w 12192000"/>
              <a:gd name="connsiteY43" fmla="*/ 2697138 h 6858000"/>
              <a:gd name="connsiteX44" fmla="*/ 8249175 w 12192000"/>
              <a:gd name="connsiteY44" fmla="*/ 2708843 h 6858000"/>
              <a:gd name="connsiteX45" fmla="*/ 8217573 w 12192000"/>
              <a:gd name="connsiteY45" fmla="*/ 2722888 h 6858000"/>
              <a:gd name="connsiteX46" fmla="*/ 8189482 w 12192000"/>
              <a:gd name="connsiteY46" fmla="*/ 2740445 h 6858000"/>
              <a:gd name="connsiteX47" fmla="*/ 8163732 w 12192000"/>
              <a:gd name="connsiteY47" fmla="*/ 2761514 h 6858000"/>
              <a:gd name="connsiteX48" fmla="*/ 8142663 w 12192000"/>
              <a:gd name="connsiteY48" fmla="*/ 2787264 h 6858000"/>
              <a:gd name="connsiteX49" fmla="*/ 8125106 w 12192000"/>
              <a:gd name="connsiteY49" fmla="*/ 2815355 h 6858000"/>
              <a:gd name="connsiteX50" fmla="*/ 8111061 w 12192000"/>
              <a:gd name="connsiteY50" fmla="*/ 2846957 h 6858000"/>
              <a:gd name="connsiteX51" fmla="*/ 8099356 w 12192000"/>
              <a:gd name="connsiteY51" fmla="*/ 2880900 h 6858000"/>
              <a:gd name="connsiteX52" fmla="*/ 8088822 w 12192000"/>
              <a:gd name="connsiteY52" fmla="*/ 2914844 h 6858000"/>
              <a:gd name="connsiteX53" fmla="*/ 8079459 w 12192000"/>
              <a:gd name="connsiteY53" fmla="*/ 2951128 h 6858000"/>
              <a:gd name="connsiteX54" fmla="*/ 8070095 w 12192000"/>
              <a:gd name="connsiteY54" fmla="*/ 2986242 h 6858000"/>
              <a:gd name="connsiteX55" fmla="*/ 8059561 w 12192000"/>
              <a:gd name="connsiteY55" fmla="*/ 3021355 h 6858000"/>
              <a:gd name="connsiteX56" fmla="*/ 8047856 w 12192000"/>
              <a:gd name="connsiteY56" fmla="*/ 3055299 h 6858000"/>
              <a:gd name="connsiteX57" fmla="*/ 8033811 w 12192000"/>
              <a:gd name="connsiteY57" fmla="*/ 3086901 h 6858000"/>
              <a:gd name="connsiteX58" fmla="*/ 8017424 w 12192000"/>
              <a:gd name="connsiteY58" fmla="*/ 3116162 h 6858000"/>
              <a:gd name="connsiteX59" fmla="*/ 7996356 w 12192000"/>
              <a:gd name="connsiteY59" fmla="*/ 3141913 h 6858000"/>
              <a:gd name="connsiteX60" fmla="*/ 7972947 w 12192000"/>
              <a:gd name="connsiteY60" fmla="*/ 3168833 h 6858000"/>
              <a:gd name="connsiteX61" fmla="*/ 7946026 w 12192000"/>
              <a:gd name="connsiteY61" fmla="*/ 3192242 h 6858000"/>
              <a:gd name="connsiteX62" fmla="*/ 7916765 w 12192000"/>
              <a:gd name="connsiteY62" fmla="*/ 3214481 h 6858000"/>
              <a:gd name="connsiteX63" fmla="*/ 7887503 w 12192000"/>
              <a:gd name="connsiteY63" fmla="*/ 3236720 h 6858000"/>
              <a:gd name="connsiteX64" fmla="*/ 7858242 w 12192000"/>
              <a:gd name="connsiteY64" fmla="*/ 3258958 h 6858000"/>
              <a:gd name="connsiteX65" fmla="*/ 7830151 w 12192000"/>
              <a:gd name="connsiteY65" fmla="*/ 3281197 h 6858000"/>
              <a:gd name="connsiteX66" fmla="*/ 7803230 w 12192000"/>
              <a:gd name="connsiteY66" fmla="*/ 3305777 h 6858000"/>
              <a:gd name="connsiteX67" fmla="*/ 7779821 w 12192000"/>
              <a:gd name="connsiteY67" fmla="*/ 3330356 h 6858000"/>
              <a:gd name="connsiteX68" fmla="*/ 7759923 w 12192000"/>
              <a:gd name="connsiteY68" fmla="*/ 3358447 h 6858000"/>
              <a:gd name="connsiteX69" fmla="*/ 7744708 w 12192000"/>
              <a:gd name="connsiteY69" fmla="*/ 3387709 h 6858000"/>
              <a:gd name="connsiteX70" fmla="*/ 7734173 w 12192000"/>
              <a:gd name="connsiteY70" fmla="*/ 3422822 h 6858000"/>
              <a:gd name="connsiteX71" fmla="*/ 7729492 w 12192000"/>
              <a:gd name="connsiteY71" fmla="*/ 3459107 h 6858000"/>
              <a:gd name="connsiteX72" fmla="*/ 7728321 w 12192000"/>
              <a:gd name="connsiteY72" fmla="*/ 3496561 h 6858000"/>
              <a:gd name="connsiteX73" fmla="*/ 7731832 w 12192000"/>
              <a:gd name="connsiteY73" fmla="*/ 3536357 h 6858000"/>
              <a:gd name="connsiteX74" fmla="*/ 7736514 w 12192000"/>
              <a:gd name="connsiteY74" fmla="*/ 3576152 h 6858000"/>
              <a:gd name="connsiteX75" fmla="*/ 7742367 w 12192000"/>
              <a:gd name="connsiteY75" fmla="*/ 3615948 h 6858000"/>
              <a:gd name="connsiteX76" fmla="*/ 7747048 w 12192000"/>
              <a:gd name="connsiteY76" fmla="*/ 3655744 h 6858000"/>
              <a:gd name="connsiteX77" fmla="*/ 7749389 w 12192000"/>
              <a:gd name="connsiteY77" fmla="*/ 3695539 h 6858000"/>
              <a:gd name="connsiteX78" fmla="*/ 7749389 w 12192000"/>
              <a:gd name="connsiteY78" fmla="*/ 3734164 h 6858000"/>
              <a:gd name="connsiteX79" fmla="*/ 7744708 w 12192000"/>
              <a:gd name="connsiteY79" fmla="*/ 3770449 h 6858000"/>
              <a:gd name="connsiteX80" fmla="*/ 7735344 w 12192000"/>
              <a:gd name="connsiteY80" fmla="*/ 3806733 h 6858000"/>
              <a:gd name="connsiteX81" fmla="*/ 7721298 w 12192000"/>
              <a:gd name="connsiteY81" fmla="*/ 3840676 h 6858000"/>
              <a:gd name="connsiteX82" fmla="*/ 7703741 w 12192000"/>
              <a:gd name="connsiteY82" fmla="*/ 3875790 h 6858000"/>
              <a:gd name="connsiteX83" fmla="*/ 7683844 w 12192000"/>
              <a:gd name="connsiteY83" fmla="*/ 3910903 h 6858000"/>
              <a:gd name="connsiteX84" fmla="*/ 7662775 w 12192000"/>
              <a:gd name="connsiteY84" fmla="*/ 3946017 h 6858000"/>
              <a:gd name="connsiteX85" fmla="*/ 7642878 w 12192000"/>
              <a:gd name="connsiteY85" fmla="*/ 3979961 h 6858000"/>
              <a:gd name="connsiteX86" fmla="*/ 7625321 w 12192000"/>
              <a:gd name="connsiteY86" fmla="*/ 4016245 h 6858000"/>
              <a:gd name="connsiteX87" fmla="*/ 7611275 w 12192000"/>
              <a:gd name="connsiteY87" fmla="*/ 4051358 h 6858000"/>
              <a:gd name="connsiteX88" fmla="*/ 7601912 w 12192000"/>
              <a:gd name="connsiteY88" fmla="*/ 4087643 h 6858000"/>
              <a:gd name="connsiteX89" fmla="*/ 7598400 w 12192000"/>
              <a:gd name="connsiteY89" fmla="*/ 4125097 h 6858000"/>
              <a:gd name="connsiteX90" fmla="*/ 7601912 w 12192000"/>
              <a:gd name="connsiteY90" fmla="*/ 4162552 h 6858000"/>
              <a:gd name="connsiteX91" fmla="*/ 7611275 w 12192000"/>
              <a:gd name="connsiteY91" fmla="*/ 4198836 h 6858000"/>
              <a:gd name="connsiteX92" fmla="*/ 7625321 w 12192000"/>
              <a:gd name="connsiteY92" fmla="*/ 4233950 h 6858000"/>
              <a:gd name="connsiteX93" fmla="*/ 7642878 w 12192000"/>
              <a:gd name="connsiteY93" fmla="*/ 4270234 h 6858000"/>
              <a:gd name="connsiteX94" fmla="*/ 7662775 w 12192000"/>
              <a:gd name="connsiteY94" fmla="*/ 4304177 h 6858000"/>
              <a:gd name="connsiteX95" fmla="*/ 7683844 w 12192000"/>
              <a:gd name="connsiteY95" fmla="*/ 4339291 h 6858000"/>
              <a:gd name="connsiteX96" fmla="*/ 7703741 w 12192000"/>
              <a:gd name="connsiteY96" fmla="*/ 4374405 h 6858000"/>
              <a:gd name="connsiteX97" fmla="*/ 7721298 w 12192000"/>
              <a:gd name="connsiteY97" fmla="*/ 4409519 h 6858000"/>
              <a:gd name="connsiteX98" fmla="*/ 7735344 w 12192000"/>
              <a:gd name="connsiteY98" fmla="*/ 4443462 h 6858000"/>
              <a:gd name="connsiteX99" fmla="*/ 7744708 w 12192000"/>
              <a:gd name="connsiteY99" fmla="*/ 4479746 h 6858000"/>
              <a:gd name="connsiteX100" fmla="*/ 7749389 w 12192000"/>
              <a:gd name="connsiteY100" fmla="*/ 4516030 h 6858000"/>
              <a:gd name="connsiteX101" fmla="*/ 7749389 w 12192000"/>
              <a:gd name="connsiteY101" fmla="*/ 4554655 h 6858000"/>
              <a:gd name="connsiteX102" fmla="*/ 7747048 w 12192000"/>
              <a:gd name="connsiteY102" fmla="*/ 4594451 h 6858000"/>
              <a:gd name="connsiteX103" fmla="*/ 7742367 w 12192000"/>
              <a:gd name="connsiteY103" fmla="*/ 4634247 h 6858000"/>
              <a:gd name="connsiteX104" fmla="*/ 7736514 w 12192000"/>
              <a:gd name="connsiteY104" fmla="*/ 4674042 h 6858000"/>
              <a:gd name="connsiteX105" fmla="*/ 7731832 w 12192000"/>
              <a:gd name="connsiteY105" fmla="*/ 4713838 h 6858000"/>
              <a:gd name="connsiteX106" fmla="*/ 7728321 w 12192000"/>
              <a:gd name="connsiteY106" fmla="*/ 4753633 h 6858000"/>
              <a:gd name="connsiteX107" fmla="*/ 7729492 w 12192000"/>
              <a:gd name="connsiteY107" fmla="*/ 4791088 h 6858000"/>
              <a:gd name="connsiteX108" fmla="*/ 7734173 w 12192000"/>
              <a:gd name="connsiteY108" fmla="*/ 4827372 h 6858000"/>
              <a:gd name="connsiteX109" fmla="*/ 7744708 w 12192000"/>
              <a:gd name="connsiteY109" fmla="*/ 4862486 h 6858000"/>
              <a:gd name="connsiteX110" fmla="*/ 7759923 w 12192000"/>
              <a:gd name="connsiteY110" fmla="*/ 4891747 h 6858000"/>
              <a:gd name="connsiteX111" fmla="*/ 7779821 w 12192000"/>
              <a:gd name="connsiteY111" fmla="*/ 4919838 h 6858000"/>
              <a:gd name="connsiteX112" fmla="*/ 7803230 w 12192000"/>
              <a:gd name="connsiteY112" fmla="*/ 4944418 h 6858000"/>
              <a:gd name="connsiteX113" fmla="*/ 7830151 w 12192000"/>
              <a:gd name="connsiteY113" fmla="*/ 4968998 h 6858000"/>
              <a:gd name="connsiteX114" fmla="*/ 7858242 w 12192000"/>
              <a:gd name="connsiteY114" fmla="*/ 4991236 h 6858000"/>
              <a:gd name="connsiteX115" fmla="*/ 7887503 w 12192000"/>
              <a:gd name="connsiteY115" fmla="*/ 5013475 h 6858000"/>
              <a:gd name="connsiteX116" fmla="*/ 7916765 w 12192000"/>
              <a:gd name="connsiteY116" fmla="*/ 5035714 h 6858000"/>
              <a:gd name="connsiteX117" fmla="*/ 7946026 w 12192000"/>
              <a:gd name="connsiteY117" fmla="*/ 5057952 h 6858000"/>
              <a:gd name="connsiteX118" fmla="*/ 7972947 w 12192000"/>
              <a:gd name="connsiteY118" fmla="*/ 5081362 h 6858000"/>
              <a:gd name="connsiteX119" fmla="*/ 7996356 w 12192000"/>
              <a:gd name="connsiteY119" fmla="*/ 5108282 h 6858000"/>
              <a:gd name="connsiteX120" fmla="*/ 8017424 w 12192000"/>
              <a:gd name="connsiteY120" fmla="*/ 5134032 h 6858000"/>
              <a:gd name="connsiteX121" fmla="*/ 8033811 w 12192000"/>
              <a:gd name="connsiteY121" fmla="*/ 5163294 h 6858000"/>
              <a:gd name="connsiteX122" fmla="*/ 8047856 w 12192000"/>
              <a:gd name="connsiteY122" fmla="*/ 5194896 h 6858000"/>
              <a:gd name="connsiteX123" fmla="*/ 8059561 w 12192000"/>
              <a:gd name="connsiteY123" fmla="*/ 5228839 h 6858000"/>
              <a:gd name="connsiteX124" fmla="*/ 8070095 w 12192000"/>
              <a:gd name="connsiteY124" fmla="*/ 5263953 h 6858000"/>
              <a:gd name="connsiteX125" fmla="*/ 8079459 w 12192000"/>
              <a:gd name="connsiteY125" fmla="*/ 5299067 h 6858000"/>
              <a:gd name="connsiteX126" fmla="*/ 8088822 w 12192000"/>
              <a:gd name="connsiteY126" fmla="*/ 5335351 h 6858000"/>
              <a:gd name="connsiteX127" fmla="*/ 8099356 w 12192000"/>
              <a:gd name="connsiteY127" fmla="*/ 5369294 h 6858000"/>
              <a:gd name="connsiteX128" fmla="*/ 8111061 w 12192000"/>
              <a:gd name="connsiteY128" fmla="*/ 5403238 h 6858000"/>
              <a:gd name="connsiteX129" fmla="*/ 8125106 w 12192000"/>
              <a:gd name="connsiteY129" fmla="*/ 5434840 h 6858000"/>
              <a:gd name="connsiteX130" fmla="*/ 8142663 w 12192000"/>
              <a:gd name="connsiteY130" fmla="*/ 5462931 h 6858000"/>
              <a:gd name="connsiteX131" fmla="*/ 8163732 w 12192000"/>
              <a:gd name="connsiteY131" fmla="*/ 5488681 h 6858000"/>
              <a:gd name="connsiteX132" fmla="*/ 8189482 w 12192000"/>
              <a:gd name="connsiteY132" fmla="*/ 5509749 h 6858000"/>
              <a:gd name="connsiteX133" fmla="*/ 8217573 w 12192000"/>
              <a:gd name="connsiteY133" fmla="*/ 5527306 h 6858000"/>
              <a:gd name="connsiteX134" fmla="*/ 8249175 w 12192000"/>
              <a:gd name="connsiteY134" fmla="*/ 5541352 h 6858000"/>
              <a:gd name="connsiteX135" fmla="*/ 8283118 w 12192000"/>
              <a:gd name="connsiteY135" fmla="*/ 5553056 h 6858000"/>
              <a:gd name="connsiteX136" fmla="*/ 8317062 w 12192000"/>
              <a:gd name="connsiteY136" fmla="*/ 5563590 h 6858000"/>
              <a:gd name="connsiteX137" fmla="*/ 8353346 w 12192000"/>
              <a:gd name="connsiteY137" fmla="*/ 5572954 h 6858000"/>
              <a:gd name="connsiteX138" fmla="*/ 8388459 w 12192000"/>
              <a:gd name="connsiteY138" fmla="*/ 5582318 h 6858000"/>
              <a:gd name="connsiteX139" fmla="*/ 8423573 w 12192000"/>
              <a:gd name="connsiteY139" fmla="*/ 5592852 h 6858000"/>
              <a:gd name="connsiteX140" fmla="*/ 8457516 w 12192000"/>
              <a:gd name="connsiteY140" fmla="*/ 5604556 h 6858000"/>
              <a:gd name="connsiteX141" fmla="*/ 8489119 w 12192000"/>
              <a:gd name="connsiteY141" fmla="*/ 5618602 h 6858000"/>
              <a:gd name="connsiteX142" fmla="*/ 8518380 w 12192000"/>
              <a:gd name="connsiteY142" fmla="*/ 5634988 h 6858000"/>
              <a:gd name="connsiteX143" fmla="*/ 8544130 w 12192000"/>
              <a:gd name="connsiteY143" fmla="*/ 5656057 h 6858000"/>
              <a:gd name="connsiteX144" fmla="*/ 8571051 w 12192000"/>
              <a:gd name="connsiteY144" fmla="*/ 5679466 h 6858000"/>
              <a:gd name="connsiteX145" fmla="*/ 8594460 w 12192000"/>
              <a:gd name="connsiteY145" fmla="*/ 5706386 h 6858000"/>
              <a:gd name="connsiteX146" fmla="*/ 8616699 w 12192000"/>
              <a:gd name="connsiteY146" fmla="*/ 5734477 h 6858000"/>
              <a:gd name="connsiteX147" fmla="*/ 8638937 w 12192000"/>
              <a:gd name="connsiteY147" fmla="*/ 5763739 h 6858000"/>
              <a:gd name="connsiteX148" fmla="*/ 8661176 w 12192000"/>
              <a:gd name="connsiteY148" fmla="*/ 5793000 h 6858000"/>
              <a:gd name="connsiteX149" fmla="*/ 8683415 w 12192000"/>
              <a:gd name="connsiteY149" fmla="*/ 5821091 h 6858000"/>
              <a:gd name="connsiteX150" fmla="*/ 8707994 w 12192000"/>
              <a:gd name="connsiteY150" fmla="*/ 5848012 h 6858000"/>
              <a:gd name="connsiteX151" fmla="*/ 8732574 w 12192000"/>
              <a:gd name="connsiteY151" fmla="*/ 5871421 h 6858000"/>
              <a:gd name="connsiteX152" fmla="*/ 8760665 w 12192000"/>
              <a:gd name="connsiteY152" fmla="*/ 5891319 h 6858000"/>
              <a:gd name="connsiteX153" fmla="*/ 8789926 w 12192000"/>
              <a:gd name="connsiteY153" fmla="*/ 5906535 h 6858000"/>
              <a:gd name="connsiteX154" fmla="*/ 8825040 w 12192000"/>
              <a:gd name="connsiteY154" fmla="*/ 5917069 h 6858000"/>
              <a:gd name="connsiteX155" fmla="*/ 8861324 w 12192000"/>
              <a:gd name="connsiteY155" fmla="*/ 5921751 h 6858000"/>
              <a:gd name="connsiteX156" fmla="*/ 8898779 w 12192000"/>
              <a:gd name="connsiteY156" fmla="*/ 5922921 h 6858000"/>
              <a:gd name="connsiteX157" fmla="*/ 8938575 w 12192000"/>
              <a:gd name="connsiteY157" fmla="*/ 5919410 h 6858000"/>
              <a:gd name="connsiteX158" fmla="*/ 8978370 w 12192000"/>
              <a:gd name="connsiteY158" fmla="*/ 5914728 h 6858000"/>
              <a:gd name="connsiteX159" fmla="*/ 9018166 w 12192000"/>
              <a:gd name="connsiteY159" fmla="*/ 5908876 h 6858000"/>
              <a:gd name="connsiteX160" fmla="*/ 9057961 w 12192000"/>
              <a:gd name="connsiteY160" fmla="*/ 5904194 h 6858000"/>
              <a:gd name="connsiteX161" fmla="*/ 9097757 w 12192000"/>
              <a:gd name="connsiteY161" fmla="*/ 5901853 h 6858000"/>
              <a:gd name="connsiteX162" fmla="*/ 9136382 w 12192000"/>
              <a:gd name="connsiteY162" fmla="*/ 5901853 h 6858000"/>
              <a:gd name="connsiteX163" fmla="*/ 9172666 w 12192000"/>
              <a:gd name="connsiteY163" fmla="*/ 5906535 h 6858000"/>
              <a:gd name="connsiteX164" fmla="*/ 9208950 w 12192000"/>
              <a:gd name="connsiteY164" fmla="*/ 5915898 h 6858000"/>
              <a:gd name="connsiteX165" fmla="*/ 9244064 w 12192000"/>
              <a:gd name="connsiteY165" fmla="*/ 5929944 h 6858000"/>
              <a:gd name="connsiteX166" fmla="*/ 9279178 w 12192000"/>
              <a:gd name="connsiteY166" fmla="*/ 5948671 h 6858000"/>
              <a:gd name="connsiteX167" fmla="*/ 9314292 w 12192000"/>
              <a:gd name="connsiteY167" fmla="*/ 5967398 h 6858000"/>
              <a:gd name="connsiteX168" fmla="*/ 9349405 w 12192000"/>
              <a:gd name="connsiteY168" fmla="*/ 5988467 h 6858000"/>
              <a:gd name="connsiteX169" fmla="*/ 9383349 w 12192000"/>
              <a:gd name="connsiteY169" fmla="*/ 6008364 h 6858000"/>
              <a:gd name="connsiteX170" fmla="*/ 9419633 w 12192000"/>
              <a:gd name="connsiteY170" fmla="*/ 6025921 h 6858000"/>
              <a:gd name="connsiteX171" fmla="*/ 9454747 w 12192000"/>
              <a:gd name="connsiteY171" fmla="*/ 6039967 h 6858000"/>
              <a:gd name="connsiteX172" fmla="*/ 9491031 w 12192000"/>
              <a:gd name="connsiteY172" fmla="*/ 6049331 h 6858000"/>
              <a:gd name="connsiteX173" fmla="*/ 9528486 w 12192000"/>
              <a:gd name="connsiteY173" fmla="*/ 6052842 h 6858000"/>
              <a:gd name="connsiteX174" fmla="*/ 9565940 w 12192000"/>
              <a:gd name="connsiteY174" fmla="*/ 6049331 h 6858000"/>
              <a:gd name="connsiteX175" fmla="*/ 9602224 w 12192000"/>
              <a:gd name="connsiteY175" fmla="*/ 6039967 h 6858000"/>
              <a:gd name="connsiteX176" fmla="*/ 9637338 w 12192000"/>
              <a:gd name="connsiteY176" fmla="*/ 6025921 h 6858000"/>
              <a:gd name="connsiteX177" fmla="*/ 9673622 w 12192000"/>
              <a:gd name="connsiteY177" fmla="*/ 6008364 h 6858000"/>
              <a:gd name="connsiteX178" fmla="*/ 9707566 w 12192000"/>
              <a:gd name="connsiteY178" fmla="*/ 5988467 h 6858000"/>
              <a:gd name="connsiteX179" fmla="*/ 9742679 w 12192000"/>
              <a:gd name="connsiteY179" fmla="*/ 5967398 h 6858000"/>
              <a:gd name="connsiteX180" fmla="*/ 9777793 w 12192000"/>
              <a:gd name="connsiteY180" fmla="*/ 5948671 h 6858000"/>
              <a:gd name="connsiteX181" fmla="*/ 9812907 w 12192000"/>
              <a:gd name="connsiteY181" fmla="*/ 5929944 h 6858000"/>
              <a:gd name="connsiteX182" fmla="*/ 9846850 w 12192000"/>
              <a:gd name="connsiteY182" fmla="*/ 5915898 h 6858000"/>
              <a:gd name="connsiteX183" fmla="*/ 9884305 w 12192000"/>
              <a:gd name="connsiteY183" fmla="*/ 5906535 h 6858000"/>
              <a:gd name="connsiteX184" fmla="*/ 9920589 w 12192000"/>
              <a:gd name="connsiteY184" fmla="*/ 5901853 h 6858000"/>
              <a:gd name="connsiteX185" fmla="*/ 9959214 w 12192000"/>
              <a:gd name="connsiteY185" fmla="*/ 5901853 h 6858000"/>
              <a:gd name="connsiteX186" fmla="*/ 9999010 w 12192000"/>
              <a:gd name="connsiteY186" fmla="*/ 5904194 h 6858000"/>
              <a:gd name="connsiteX187" fmla="*/ 10038805 w 12192000"/>
              <a:gd name="connsiteY187" fmla="*/ 5908876 h 6858000"/>
              <a:gd name="connsiteX188" fmla="*/ 10078601 w 12192000"/>
              <a:gd name="connsiteY188" fmla="*/ 5914728 h 6858000"/>
              <a:gd name="connsiteX189" fmla="*/ 10118396 w 12192000"/>
              <a:gd name="connsiteY189" fmla="*/ 5919410 h 6858000"/>
              <a:gd name="connsiteX190" fmla="*/ 10158192 w 12192000"/>
              <a:gd name="connsiteY190" fmla="*/ 5922921 h 6858000"/>
              <a:gd name="connsiteX191" fmla="*/ 10195647 w 12192000"/>
              <a:gd name="connsiteY191" fmla="*/ 5921751 h 6858000"/>
              <a:gd name="connsiteX192" fmla="*/ 10231931 w 12192000"/>
              <a:gd name="connsiteY192" fmla="*/ 5917069 h 6858000"/>
              <a:gd name="connsiteX193" fmla="*/ 10267044 w 12192000"/>
              <a:gd name="connsiteY193" fmla="*/ 5906535 h 6858000"/>
              <a:gd name="connsiteX194" fmla="*/ 10296306 w 12192000"/>
              <a:gd name="connsiteY194" fmla="*/ 5891319 h 6858000"/>
              <a:gd name="connsiteX195" fmla="*/ 10324397 w 12192000"/>
              <a:gd name="connsiteY195" fmla="*/ 5871421 h 6858000"/>
              <a:gd name="connsiteX196" fmla="*/ 10348977 w 12192000"/>
              <a:gd name="connsiteY196" fmla="*/ 5848012 h 6858000"/>
              <a:gd name="connsiteX197" fmla="*/ 10373556 w 12192000"/>
              <a:gd name="connsiteY197" fmla="*/ 5821091 h 6858000"/>
              <a:gd name="connsiteX198" fmla="*/ 10395795 w 12192000"/>
              <a:gd name="connsiteY198" fmla="*/ 5793000 h 6858000"/>
              <a:gd name="connsiteX199" fmla="*/ 10418034 w 12192000"/>
              <a:gd name="connsiteY199" fmla="*/ 5763739 h 6858000"/>
              <a:gd name="connsiteX200" fmla="*/ 10440272 w 12192000"/>
              <a:gd name="connsiteY200" fmla="*/ 5734477 h 6858000"/>
              <a:gd name="connsiteX201" fmla="*/ 10462511 w 12192000"/>
              <a:gd name="connsiteY201" fmla="*/ 5706386 h 6858000"/>
              <a:gd name="connsiteX202" fmla="*/ 10485920 w 12192000"/>
              <a:gd name="connsiteY202" fmla="*/ 5679466 h 6858000"/>
              <a:gd name="connsiteX203" fmla="*/ 10512841 w 12192000"/>
              <a:gd name="connsiteY203" fmla="*/ 5656057 h 6858000"/>
              <a:gd name="connsiteX204" fmla="*/ 10538591 w 12192000"/>
              <a:gd name="connsiteY204" fmla="*/ 5634988 h 6858000"/>
              <a:gd name="connsiteX205" fmla="*/ 10567852 w 12192000"/>
              <a:gd name="connsiteY205" fmla="*/ 5618602 h 6858000"/>
              <a:gd name="connsiteX206" fmla="*/ 10599455 w 12192000"/>
              <a:gd name="connsiteY206" fmla="*/ 5604556 h 6858000"/>
              <a:gd name="connsiteX207" fmla="*/ 10633398 w 12192000"/>
              <a:gd name="connsiteY207" fmla="*/ 5592852 h 6858000"/>
              <a:gd name="connsiteX208" fmla="*/ 10668512 w 12192000"/>
              <a:gd name="connsiteY208" fmla="*/ 5582318 h 6858000"/>
              <a:gd name="connsiteX209" fmla="*/ 10703626 w 12192000"/>
              <a:gd name="connsiteY209" fmla="*/ 5572954 h 6858000"/>
              <a:gd name="connsiteX210" fmla="*/ 10739910 w 12192000"/>
              <a:gd name="connsiteY210" fmla="*/ 5563590 h 6858000"/>
              <a:gd name="connsiteX211" fmla="*/ 10773853 w 12192000"/>
              <a:gd name="connsiteY211" fmla="*/ 5553056 h 6858000"/>
              <a:gd name="connsiteX212" fmla="*/ 10807796 w 12192000"/>
              <a:gd name="connsiteY212" fmla="*/ 5541352 h 6858000"/>
              <a:gd name="connsiteX213" fmla="*/ 10839399 w 12192000"/>
              <a:gd name="connsiteY213" fmla="*/ 5527306 h 6858000"/>
              <a:gd name="connsiteX214" fmla="*/ 10867490 w 12192000"/>
              <a:gd name="connsiteY214" fmla="*/ 5509749 h 6858000"/>
              <a:gd name="connsiteX215" fmla="*/ 10893240 w 12192000"/>
              <a:gd name="connsiteY215" fmla="*/ 5488681 h 6858000"/>
              <a:gd name="connsiteX216" fmla="*/ 10914308 w 12192000"/>
              <a:gd name="connsiteY216" fmla="*/ 5462931 h 6858000"/>
              <a:gd name="connsiteX217" fmla="*/ 10931865 w 12192000"/>
              <a:gd name="connsiteY217" fmla="*/ 5434840 h 6858000"/>
              <a:gd name="connsiteX218" fmla="*/ 10945910 w 12192000"/>
              <a:gd name="connsiteY218" fmla="*/ 5403238 h 6858000"/>
              <a:gd name="connsiteX219" fmla="*/ 10957615 w 12192000"/>
              <a:gd name="connsiteY219" fmla="*/ 5369294 h 6858000"/>
              <a:gd name="connsiteX220" fmla="*/ 10968149 w 12192000"/>
              <a:gd name="connsiteY220" fmla="*/ 5335351 h 6858000"/>
              <a:gd name="connsiteX221" fmla="*/ 10977513 w 12192000"/>
              <a:gd name="connsiteY221" fmla="*/ 5299067 h 6858000"/>
              <a:gd name="connsiteX222" fmla="*/ 10986876 w 12192000"/>
              <a:gd name="connsiteY222" fmla="*/ 5263953 h 6858000"/>
              <a:gd name="connsiteX223" fmla="*/ 10997410 w 12192000"/>
              <a:gd name="connsiteY223" fmla="*/ 5228839 h 6858000"/>
              <a:gd name="connsiteX224" fmla="*/ 11009115 w 12192000"/>
              <a:gd name="connsiteY224" fmla="*/ 5194896 h 6858000"/>
              <a:gd name="connsiteX225" fmla="*/ 11023160 w 12192000"/>
              <a:gd name="connsiteY225" fmla="*/ 5163294 h 6858000"/>
              <a:gd name="connsiteX226" fmla="*/ 11039547 w 12192000"/>
              <a:gd name="connsiteY226" fmla="*/ 5134032 h 6858000"/>
              <a:gd name="connsiteX227" fmla="*/ 11060615 w 12192000"/>
              <a:gd name="connsiteY227" fmla="*/ 5108282 h 6858000"/>
              <a:gd name="connsiteX228" fmla="*/ 11084024 w 12192000"/>
              <a:gd name="connsiteY228" fmla="*/ 5081362 h 6858000"/>
              <a:gd name="connsiteX229" fmla="*/ 11110945 w 12192000"/>
              <a:gd name="connsiteY229" fmla="*/ 5057952 h 6858000"/>
              <a:gd name="connsiteX230" fmla="*/ 11139036 w 12192000"/>
              <a:gd name="connsiteY230" fmla="*/ 5035714 h 6858000"/>
              <a:gd name="connsiteX231" fmla="*/ 11169468 w 12192000"/>
              <a:gd name="connsiteY231" fmla="*/ 5013475 h 6858000"/>
              <a:gd name="connsiteX232" fmla="*/ 11198729 w 12192000"/>
              <a:gd name="connsiteY232" fmla="*/ 4991236 h 6858000"/>
              <a:gd name="connsiteX233" fmla="*/ 11226820 w 12192000"/>
              <a:gd name="connsiteY233" fmla="*/ 4968998 h 6858000"/>
              <a:gd name="connsiteX234" fmla="*/ 11253741 w 12192000"/>
              <a:gd name="connsiteY234" fmla="*/ 4944418 h 6858000"/>
              <a:gd name="connsiteX235" fmla="*/ 11277150 w 12192000"/>
              <a:gd name="connsiteY235" fmla="*/ 4919838 h 6858000"/>
              <a:gd name="connsiteX236" fmla="*/ 11297048 w 12192000"/>
              <a:gd name="connsiteY236" fmla="*/ 4891747 h 6858000"/>
              <a:gd name="connsiteX237" fmla="*/ 11312264 w 12192000"/>
              <a:gd name="connsiteY237" fmla="*/ 4862486 h 6858000"/>
              <a:gd name="connsiteX238" fmla="*/ 11322798 w 12192000"/>
              <a:gd name="connsiteY238" fmla="*/ 4827372 h 6858000"/>
              <a:gd name="connsiteX239" fmla="*/ 11327480 w 12192000"/>
              <a:gd name="connsiteY239" fmla="*/ 4791088 h 6858000"/>
              <a:gd name="connsiteX240" fmla="*/ 11328650 w 12192000"/>
              <a:gd name="connsiteY240" fmla="*/ 4753633 h 6858000"/>
              <a:gd name="connsiteX241" fmla="*/ 11325139 w 12192000"/>
              <a:gd name="connsiteY241" fmla="*/ 4713838 h 6858000"/>
              <a:gd name="connsiteX242" fmla="*/ 11320457 w 12192000"/>
              <a:gd name="connsiteY242" fmla="*/ 4674042 h 6858000"/>
              <a:gd name="connsiteX243" fmla="*/ 11314605 w 12192000"/>
              <a:gd name="connsiteY243" fmla="*/ 4634247 h 6858000"/>
              <a:gd name="connsiteX244" fmla="*/ 11309923 w 12192000"/>
              <a:gd name="connsiteY244" fmla="*/ 4594451 h 6858000"/>
              <a:gd name="connsiteX245" fmla="*/ 11307582 w 12192000"/>
              <a:gd name="connsiteY245" fmla="*/ 4554655 h 6858000"/>
              <a:gd name="connsiteX246" fmla="*/ 11307582 w 12192000"/>
              <a:gd name="connsiteY246" fmla="*/ 4516030 h 6858000"/>
              <a:gd name="connsiteX247" fmla="*/ 11312264 w 12192000"/>
              <a:gd name="connsiteY247" fmla="*/ 4479746 h 6858000"/>
              <a:gd name="connsiteX248" fmla="*/ 11321628 w 12192000"/>
              <a:gd name="connsiteY248" fmla="*/ 4443462 h 6858000"/>
              <a:gd name="connsiteX249" fmla="*/ 11335673 w 12192000"/>
              <a:gd name="connsiteY249" fmla="*/ 4409519 h 6858000"/>
              <a:gd name="connsiteX250" fmla="*/ 11354400 w 12192000"/>
              <a:gd name="connsiteY250" fmla="*/ 4374405 h 6858000"/>
              <a:gd name="connsiteX251" fmla="*/ 11373128 w 12192000"/>
              <a:gd name="connsiteY251" fmla="*/ 4339291 h 6858000"/>
              <a:gd name="connsiteX252" fmla="*/ 11394196 w 12192000"/>
              <a:gd name="connsiteY252" fmla="*/ 4304177 h 6858000"/>
              <a:gd name="connsiteX253" fmla="*/ 11414094 w 12192000"/>
              <a:gd name="connsiteY253" fmla="*/ 4270234 h 6858000"/>
              <a:gd name="connsiteX254" fmla="*/ 11431650 w 12192000"/>
              <a:gd name="connsiteY254" fmla="*/ 4233950 h 6858000"/>
              <a:gd name="connsiteX255" fmla="*/ 11445696 w 12192000"/>
              <a:gd name="connsiteY255" fmla="*/ 4198836 h 6858000"/>
              <a:gd name="connsiteX256" fmla="*/ 11455060 w 12192000"/>
              <a:gd name="connsiteY256" fmla="*/ 4162552 h 6858000"/>
              <a:gd name="connsiteX257" fmla="*/ 11458571 w 12192000"/>
              <a:gd name="connsiteY257" fmla="*/ 4125097 h 6858000"/>
              <a:gd name="connsiteX258" fmla="*/ 11455060 w 12192000"/>
              <a:gd name="connsiteY258" fmla="*/ 4087643 h 6858000"/>
              <a:gd name="connsiteX259" fmla="*/ 11445696 w 12192000"/>
              <a:gd name="connsiteY259" fmla="*/ 4051358 h 6858000"/>
              <a:gd name="connsiteX260" fmla="*/ 11431650 w 12192000"/>
              <a:gd name="connsiteY260" fmla="*/ 4016245 h 6858000"/>
              <a:gd name="connsiteX261" fmla="*/ 11414094 w 12192000"/>
              <a:gd name="connsiteY261" fmla="*/ 3979961 h 6858000"/>
              <a:gd name="connsiteX262" fmla="*/ 11394196 w 12192000"/>
              <a:gd name="connsiteY262" fmla="*/ 3946017 h 6858000"/>
              <a:gd name="connsiteX263" fmla="*/ 11373128 w 12192000"/>
              <a:gd name="connsiteY263" fmla="*/ 3910903 h 6858000"/>
              <a:gd name="connsiteX264" fmla="*/ 11354400 w 12192000"/>
              <a:gd name="connsiteY264" fmla="*/ 3875790 h 6858000"/>
              <a:gd name="connsiteX265" fmla="*/ 11335673 w 12192000"/>
              <a:gd name="connsiteY265" fmla="*/ 3840676 h 6858000"/>
              <a:gd name="connsiteX266" fmla="*/ 11321628 w 12192000"/>
              <a:gd name="connsiteY266" fmla="*/ 3806733 h 6858000"/>
              <a:gd name="connsiteX267" fmla="*/ 11312264 w 12192000"/>
              <a:gd name="connsiteY267" fmla="*/ 3770449 h 6858000"/>
              <a:gd name="connsiteX268" fmla="*/ 11307582 w 12192000"/>
              <a:gd name="connsiteY268" fmla="*/ 3734164 h 6858000"/>
              <a:gd name="connsiteX269" fmla="*/ 11307582 w 12192000"/>
              <a:gd name="connsiteY269" fmla="*/ 3695539 h 6858000"/>
              <a:gd name="connsiteX270" fmla="*/ 11309923 w 12192000"/>
              <a:gd name="connsiteY270" fmla="*/ 3655744 h 6858000"/>
              <a:gd name="connsiteX271" fmla="*/ 11314605 w 12192000"/>
              <a:gd name="connsiteY271" fmla="*/ 3615948 h 6858000"/>
              <a:gd name="connsiteX272" fmla="*/ 11320457 w 12192000"/>
              <a:gd name="connsiteY272" fmla="*/ 3576152 h 6858000"/>
              <a:gd name="connsiteX273" fmla="*/ 11325139 w 12192000"/>
              <a:gd name="connsiteY273" fmla="*/ 3536357 h 6858000"/>
              <a:gd name="connsiteX274" fmla="*/ 11328650 w 12192000"/>
              <a:gd name="connsiteY274" fmla="*/ 3496561 h 6858000"/>
              <a:gd name="connsiteX275" fmla="*/ 11327480 w 12192000"/>
              <a:gd name="connsiteY275" fmla="*/ 3459107 h 6858000"/>
              <a:gd name="connsiteX276" fmla="*/ 11322798 w 12192000"/>
              <a:gd name="connsiteY276" fmla="*/ 3422822 h 6858000"/>
              <a:gd name="connsiteX277" fmla="*/ 11312264 w 12192000"/>
              <a:gd name="connsiteY277" fmla="*/ 3387709 h 6858000"/>
              <a:gd name="connsiteX278" fmla="*/ 11297048 w 12192000"/>
              <a:gd name="connsiteY278" fmla="*/ 3358447 h 6858000"/>
              <a:gd name="connsiteX279" fmla="*/ 11277150 w 12192000"/>
              <a:gd name="connsiteY279" fmla="*/ 3330356 h 6858000"/>
              <a:gd name="connsiteX280" fmla="*/ 11253741 w 12192000"/>
              <a:gd name="connsiteY280" fmla="*/ 3305777 h 6858000"/>
              <a:gd name="connsiteX281" fmla="*/ 11226820 w 12192000"/>
              <a:gd name="connsiteY281" fmla="*/ 3281197 h 6858000"/>
              <a:gd name="connsiteX282" fmla="*/ 11198729 w 12192000"/>
              <a:gd name="connsiteY282" fmla="*/ 3258958 h 6858000"/>
              <a:gd name="connsiteX283" fmla="*/ 11169468 w 12192000"/>
              <a:gd name="connsiteY283" fmla="*/ 3236720 h 6858000"/>
              <a:gd name="connsiteX284" fmla="*/ 11139036 w 12192000"/>
              <a:gd name="connsiteY284" fmla="*/ 3214481 h 6858000"/>
              <a:gd name="connsiteX285" fmla="*/ 11110945 w 12192000"/>
              <a:gd name="connsiteY285" fmla="*/ 3192242 h 6858000"/>
              <a:gd name="connsiteX286" fmla="*/ 11084024 w 12192000"/>
              <a:gd name="connsiteY286" fmla="*/ 3168833 h 6858000"/>
              <a:gd name="connsiteX287" fmla="*/ 11060615 w 12192000"/>
              <a:gd name="connsiteY287" fmla="*/ 3141913 h 6858000"/>
              <a:gd name="connsiteX288" fmla="*/ 11039547 w 12192000"/>
              <a:gd name="connsiteY288" fmla="*/ 3116162 h 6858000"/>
              <a:gd name="connsiteX289" fmla="*/ 11023160 w 12192000"/>
              <a:gd name="connsiteY289" fmla="*/ 3086901 h 6858000"/>
              <a:gd name="connsiteX290" fmla="*/ 11009115 w 12192000"/>
              <a:gd name="connsiteY290" fmla="*/ 3055299 h 6858000"/>
              <a:gd name="connsiteX291" fmla="*/ 10997410 w 12192000"/>
              <a:gd name="connsiteY291" fmla="*/ 3021355 h 6858000"/>
              <a:gd name="connsiteX292" fmla="*/ 10986876 w 12192000"/>
              <a:gd name="connsiteY292" fmla="*/ 2986242 h 6858000"/>
              <a:gd name="connsiteX293" fmla="*/ 10977513 w 12192000"/>
              <a:gd name="connsiteY293" fmla="*/ 2951128 h 6858000"/>
              <a:gd name="connsiteX294" fmla="*/ 10968149 w 12192000"/>
              <a:gd name="connsiteY294" fmla="*/ 2914844 h 6858000"/>
              <a:gd name="connsiteX295" fmla="*/ 10957615 w 12192000"/>
              <a:gd name="connsiteY295" fmla="*/ 2880900 h 6858000"/>
              <a:gd name="connsiteX296" fmla="*/ 10945910 w 12192000"/>
              <a:gd name="connsiteY296" fmla="*/ 2846957 h 6858000"/>
              <a:gd name="connsiteX297" fmla="*/ 10931865 w 12192000"/>
              <a:gd name="connsiteY297" fmla="*/ 2815355 h 6858000"/>
              <a:gd name="connsiteX298" fmla="*/ 10914308 w 12192000"/>
              <a:gd name="connsiteY298" fmla="*/ 2787264 h 6858000"/>
              <a:gd name="connsiteX299" fmla="*/ 10893240 w 12192000"/>
              <a:gd name="connsiteY299" fmla="*/ 2761514 h 6858000"/>
              <a:gd name="connsiteX300" fmla="*/ 10867490 w 12192000"/>
              <a:gd name="connsiteY300" fmla="*/ 2740445 h 6858000"/>
              <a:gd name="connsiteX301" fmla="*/ 10839399 w 12192000"/>
              <a:gd name="connsiteY301" fmla="*/ 2722888 h 6858000"/>
              <a:gd name="connsiteX302" fmla="*/ 10807796 w 12192000"/>
              <a:gd name="connsiteY302" fmla="*/ 2708843 h 6858000"/>
              <a:gd name="connsiteX303" fmla="*/ 10773853 w 12192000"/>
              <a:gd name="connsiteY303" fmla="*/ 2697138 h 6858000"/>
              <a:gd name="connsiteX304" fmla="*/ 10739910 w 12192000"/>
              <a:gd name="connsiteY304" fmla="*/ 2686604 h 6858000"/>
              <a:gd name="connsiteX305" fmla="*/ 10703626 w 12192000"/>
              <a:gd name="connsiteY305" fmla="*/ 2677241 h 6858000"/>
              <a:gd name="connsiteX306" fmla="*/ 10668512 w 12192000"/>
              <a:gd name="connsiteY306" fmla="*/ 2667877 h 6858000"/>
              <a:gd name="connsiteX307" fmla="*/ 10633398 w 12192000"/>
              <a:gd name="connsiteY307" fmla="*/ 2657343 h 6858000"/>
              <a:gd name="connsiteX308" fmla="*/ 10599455 w 12192000"/>
              <a:gd name="connsiteY308" fmla="*/ 2645638 h 6858000"/>
              <a:gd name="connsiteX309" fmla="*/ 10567852 w 12192000"/>
              <a:gd name="connsiteY309" fmla="*/ 2631593 h 6858000"/>
              <a:gd name="connsiteX310" fmla="*/ 10538591 w 12192000"/>
              <a:gd name="connsiteY310" fmla="*/ 2615206 h 6858000"/>
              <a:gd name="connsiteX311" fmla="*/ 10512841 w 12192000"/>
              <a:gd name="connsiteY311" fmla="*/ 2594138 h 6858000"/>
              <a:gd name="connsiteX312" fmla="*/ 10485920 w 12192000"/>
              <a:gd name="connsiteY312" fmla="*/ 2570729 h 6858000"/>
              <a:gd name="connsiteX313" fmla="*/ 10462511 w 12192000"/>
              <a:gd name="connsiteY313" fmla="*/ 2543808 h 6858000"/>
              <a:gd name="connsiteX314" fmla="*/ 10440272 w 12192000"/>
              <a:gd name="connsiteY314" fmla="*/ 2515717 h 6858000"/>
              <a:gd name="connsiteX315" fmla="*/ 10418034 w 12192000"/>
              <a:gd name="connsiteY315" fmla="*/ 2486456 h 6858000"/>
              <a:gd name="connsiteX316" fmla="*/ 10395795 w 12192000"/>
              <a:gd name="connsiteY316" fmla="*/ 2457194 h 6858000"/>
              <a:gd name="connsiteX317" fmla="*/ 10373556 w 12192000"/>
              <a:gd name="connsiteY317" fmla="*/ 2429103 h 6858000"/>
              <a:gd name="connsiteX318" fmla="*/ 10348977 w 12192000"/>
              <a:gd name="connsiteY318" fmla="*/ 2402183 h 6858000"/>
              <a:gd name="connsiteX319" fmla="*/ 10324397 w 12192000"/>
              <a:gd name="connsiteY319" fmla="*/ 2378774 h 6858000"/>
              <a:gd name="connsiteX320" fmla="*/ 10296306 w 12192000"/>
              <a:gd name="connsiteY320" fmla="*/ 2358876 h 6858000"/>
              <a:gd name="connsiteX321" fmla="*/ 10267044 w 12192000"/>
              <a:gd name="connsiteY321" fmla="*/ 2343660 h 6858000"/>
              <a:gd name="connsiteX322" fmla="*/ 10231931 w 12192000"/>
              <a:gd name="connsiteY322" fmla="*/ 2333126 h 6858000"/>
              <a:gd name="connsiteX323" fmla="*/ 10195647 w 12192000"/>
              <a:gd name="connsiteY323" fmla="*/ 2328444 h 6858000"/>
              <a:gd name="connsiteX324" fmla="*/ 10158192 w 12192000"/>
              <a:gd name="connsiteY324" fmla="*/ 2327274 h 6858000"/>
              <a:gd name="connsiteX325" fmla="*/ 10118396 w 12192000"/>
              <a:gd name="connsiteY325" fmla="*/ 2330785 h 6858000"/>
              <a:gd name="connsiteX326" fmla="*/ 10078601 w 12192000"/>
              <a:gd name="connsiteY326" fmla="*/ 2335467 h 6858000"/>
              <a:gd name="connsiteX327" fmla="*/ 10038805 w 12192000"/>
              <a:gd name="connsiteY327" fmla="*/ 2341319 h 6858000"/>
              <a:gd name="connsiteX328" fmla="*/ 9999010 w 12192000"/>
              <a:gd name="connsiteY328" fmla="*/ 2346001 h 6858000"/>
              <a:gd name="connsiteX329" fmla="*/ 9959214 w 12192000"/>
              <a:gd name="connsiteY329" fmla="*/ 2348342 h 6858000"/>
              <a:gd name="connsiteX330" fmla="*/ 9920589 w 12192000"/>
              <a:gd name="connsiteY330" fmla="*/ 2348342 h 6858000"/>
              <a:gd name="connsiteX331" fmla="*/ 9884305 w 12192000"/>
              <a:gd name="connsiteY331" fmla="*/ 2343660 h 6858000"/>
              <a:gd name="connsiteX332" fmla="*/ 9846850 w 12192000"/>
              <a:gd name="connsiteY332" fmla="*/ 2334296 h 6858000"/>
              <a:gd name="connsiteX333" fmla="*/ 9812907 w 12192000"/>
              <a:gd name="connsiteY333" fmla="*/ 2320251 h 6858000"/>
              <a:gd name="connsiteX334" fmla="*/ 9777793 w 12192000"/>
              <a:gd name="connsiteY334" fmla="*/ 2301524 h 6858000"/>
              <a:gd name="connsiteX335" fmla="*/ 9742679 w 12192000"/>
              <a:gd name="connsiteY335" fmla="*/ 2282796 h 6858000"/>
              <a:gd name="connsiteX336" fmla="*/ 9707566 w 12192000"/>
              <a:gd name="connsiteY336" fmla="*/ 2261728 h 6858000"/>
              <a:gd name="connsiteX337" fmla="*/ 9673622 w 12192000"/>
              <a:gd name="connsiteY337" fmla="*/ 2241830 h 6858000"/>
              <a:gd name="connsiteX338" fmla="*/ 9637338 w 12192000"/>
              <a:gd name="connsiteY338" fmla="*/ 2224273 h 6858000"/>
              <a:gd name="connsiteX339" fmla="*/ 9602224 w 12192000"/>
              <a:gd name="connsiteY339" fmla="*/ 2210228 h 6858000"/>
              <a:gd name="connsiteX340" fmla="*/ 9565940 w 12192000"/>
              <a:gd name="connsiteY340" fmla="*/ 2200864 h 6858000"/>
              <a:gd name="connsiteX341" fmla="*/ 9528486 w 12192000"/>
              <a:gd name="connsiteY341" fmla="*/ 219735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Lst>
            <a:rect l="l" t="t" r="r" b="b"/>
            <a:pathLst>
              <a:path w="12192000" h="6858000">
                <a:moveTo>
                  <a:pt x="0" y="0"/>
                </a:moveTo>
                <a:lnTo>
                  <a:pt x="12192000" y="0"/>
                </a:lnTo>
                <a:lnTo>
                  <a:pt x="12192000" y="6858000"/>
                </a:lnTo>
                <a:lnTo>
                  <a:pt x="0" y="6858000"/>
                </a:lnTo>
                <a:lnTo>
                  <a:pt x="0" y="0"/>
                </a:lnTo>
                <a:close/>
                <a:moveTo>
                  <a:pt x="9528486" y="2197353"/>
                </a:moveTo>
                <a:lnTo>
                  <a:pt x="9491031" y="2200864"/>
                </a:lnTo>
                <a:lnTo>
                  <a:pt x="9454747" y="2210228"/>
                </a:lnTo>
                <a:lnTo>
                  <a:pt x="9419633" y="2224273"/>
                </a:lnTo>
                <a:lnTo>
                  <a:pt x="9383349" y="2241830"/>
                </a:lnTo>
                <a:lnTo>
                  <a:pt x="9349405" y="2261728"/>
                </a:lnTo>
                <a:lnTo>
                  <a:pt x="9314292" y="2282796"/>
                </a:lnTo>
                <a:lnTo>
                  <a:pt x="9279178" y="2301524"/>
                </a:lnTo>
                <a:lnTo>
                  <a:pt x="9244064" y="2320251"/>
                </a:lnTo>
                <a:lnTo>
                  <a:pt x="9208950" y="2334296"/>
                </a:lnTo>
                <a:lnTo>
                  <a:pt x="9172666" y="2343660"/>
                </a:lnTo>
                <a:lnTo>
                  <a:pt x="9136382" y="2348342"/>
                </a:lnTo>
                <a:lnTo>
                  <a:pt x="9097757" y="2348342"/>
                </a:lnTo>
                <a:lnTo>
                  <a:pt x="9057961" y="2346001"/>
                </a:lnTo>
                <a:lnTo>
                  <a:pt x="9018166" y="2341319"/>
                </a:lnTo>
                <a:lnTo>
                  <a:pt x="8978370" y="2335467"/>
                </a:lnTo>
                <a:lnTo>
                  <a:pt x="8938575" y="2330785"/>
                </a:lnTo>
                <a:lnTo>
                  <a:pt x="8898779" y="2327274"/>
                </a:lnTo>
                <a:lnTo>
                  <a:pt x="8861324" y="2328444"/>
                </a:lnTo>
                <a:lnTo>
                  <a:pt x="8825040" y="2333126"/>
                </a:lnTo>
                <a:lnTo>
                  <a:pt x="8789926" y="2343660"/>
                </a:lnTo>
                <a:lnTo>
                  <a:pt x="8760665" y="2358876"/>
                </a:lnTo>
                <a:lnTo>
                  <a:pt x="8732574" y="2378774"/>
                </a:lnTo>
                <a:lnTo>
                  <a:pt x="8707994" y="2402183"/>
                </a:lnTo>
                <a:lnTo>
                  <a:pt x="8683415" y="2429103"/>
                </a:lnTo>
                <a:lnTo>
                  <a:pt x="8661176" y="2457194"/>
                </a:lnTo>
                <a:lnTo>
                  <a:pt x="8638937" y="2486456"/>
                </a:lnTo>
                <a:lnTo>
                  <a:pt x="8616699" y="2515717"/>
                </a:lnTo>
                <a:lnTo>
                  <a:pt x="8594460" y="2543808"/>
                </a:lnTo>
                <a:lnTo>
                  <a:pt x="8571051" y="2570729"/>
                </a:lnTo>
                <a:lnTo>
                  <a:pt x="8544130" y="2594138"/>
                </a:lnTo>
                <a:lnTo>
                  <a:pt x="8518380" y="2615206"/>
                </a:lnTo>
                <a:lnTo>
                  <a:pt x="8489119" y="2631593"/>
                </a:lnTo>
                <a:lnTo>
                  <a:pt x="8457516" y="2645638"/>
                </a:lnTo>
                <a:lnTo>
                  <a:pt x="8423573" y="2657343"/>
                </a:lnTo>
                <a:lnTo>
                  <a:pt x="8388459" y="2667877"/>
                </a:lnTo>
                <a:lnTo>
                  <a:pt x="8353346" y="2677241"/>
                </a:lnTo>
                <a:lnTo>
                  <a:pt x="8317062" y="2686604"/>
                </a:lnTo>
                <a:lnTo>
                  <a:pt x="8283118" y="2697138"/>
                </a:lnTo>
                <a:lnTo>
                  <a:pt x="8249175" y="2708843"/>
                </a:lnTo>
                <a:lnTo>
                  <a:pt x="8217573" y="2722888"/>
                </a:lnTo>
                <a:lnTo>
                  <a:pt x="8189482" y="2740445"/>
                </a:lnTo>
                <a:lnTo>
                  <a:pt x="8163732" y="2761514"/>
                </a:lnTo>
                <a:lnTo>
                  <a:pt x="8142663" y="2787264"/>
                </a:lnTo>
                <a:lnTo>
                  <a:pt x="8125106" y="2815355"/>
                </a:lnTo>
                <a:lnTo>
                  <a:pt x="8111061" y="2846957"/>
                </a:lnTo>
                <a:lnTo>
                  <a:pt x="8099356" y="2880900"/>
                </a:lnTo>
                <a:lnTo>
                  <a:pt x="8088822" y="2914844"/>
                </a:lnTo>
                <a:lnTo>
                  <a:pt x="8079459" y="2951128"/>
                </a:lnTo>
                <a:lnTo>
                  <a:pt x="8070095" y="2986242"/>
                </a:lnTo>
                <a:lnTo>
                  <a:pt x="8059561" y="3021355"/>
                </a:lnTo>
                <a:lnTo>
                  <a:pt x="8047856" y="3055299"/>
                </a:lnTo>
                <a:lnTo>
                  <a:pt x="8033811" y="3086901"/>
                </a:lnTo>
                <a:lnTo>
                  <a:pt x="8017424" y="3116162"/>
                </a:lnTo>
                <a:lnTo>
                  <a:pt x="7996356" y="3141913"/>
                </a:lnTo>
                <a:lnTo>
                  <a:pt x="7972947" y="3168833"/>
                </a:lnTo>
                <a:lnTo>
                  <a:pt x="7946026" y="3192242"/>
                </a:lnTo>
                <a:lnTo>
                  <a:pt x="7916765" y="3214481"/>
                </a:lnTo>
                <a:lnTo>
                  <a:pt x="7887503" y="3236720"/>
                </a:lnTo>
                <a:lnTo>
                  <a:pt x="7858242" y="3258958"/>
                </a:lnTo>
                <a:lnTo>
                  <a:pt x="7830151" y="3281197"/>
                </a:lnTo>
                <a:lnTo>
                  <a:pt x="7803230" y="3305777"/>
                </a:lnTo>
                <a:lnTo>
                  <a:pt x="7779821" y="3330356"/>
                </a:lnTo>
                <a:lnTo>
                  <a:pt x="7759923" y="3358447"/>
                </a:lnTo>
                <a:lnTo>
                  <a:pt x="7744708" y="3387709"/>
                </a:lnTo>
                <a:lnTo>
                  <a:pt x="7734173" y="3422822"/>
                </a:lnTo>
                <a:lnTo>
                  <a:pt x="7729492" y="3459107"/>
                </a:lnTo>
                <a:lnTo>
                  <a:pt x="7728321" y="3496561"/>
                </a:lnTo>
                <a:lnTo>
                  <a:pt x="7731832" y="3536357"/>
                </a:lnTo>
                <a:lnTo>
                  <a:pt x="7736514" y="3576152"/>
                </a:lnTo>
                <a:lnTo>
                  <a:pt x="7742367" y="3615948"/>
                </a:lnTo>
                <a:lnTo>
                  <a:pt x="7747048" y="3655744"/>
                </a:lnTo>
                <a:lnTo>
                  <a:pt x="7749389" y="3695539"/>
                </a:lnTo>
                <a:lnTo>
                  <a:pt x="7749389" y="3734164"/>
                </a:lnTo>
                <a:lnTo>
                  <a:pt x="7744708" y="3770449"/>
                </a:lnTo>
                <a:lnTo>
                  <a:pt x="7735344" y="3806733"/>
                </a:lnTo>
                <a:lnTo>
                  <a:pt x="7721298" y="3840676"/>
                </a:lnTo>
                <a:lnTo>
                  <a:pt x="7703741" y="3875790"/>
                </a:lnTo>
                <a:lnTo>
                  <a:pt x="7683844" y="3910903"/>
                </a:lnTo>
                <a:lnTo>
                  <a:pt x="7662775" y="3946017"/>
                </a:lnTo>
                <a:lnTo>
                  <a:pt x="7642878" y="3979961"/>
                </a:lnTo>
                <a:lnTo>
                  <a:pt x="7625321" y="4016245"/>
                </a:lnTo>
                <a:lnTo>
                  <a:pt x="7611275" y="4051358"/>
                </a:lnTo>
                <a:lnTo>
                  <a:pt x="7601912" y="4087643"/>
                </a:lnTo>
                <a:lnTo>
                  <a:pt x="7598400" y="4125097"/>
                </a:lnTo>
                <a:lnTo>
                  <a:pt x="7601912" y="4162552"/>
                </a:lnTo>
                <a:lnTo>
                  <a:pt x="7611275" y="4198836"/>
                </a:lnTo>
                <a:lnTo>
                  <a:pt x="7625321" y="4233950"/>
                </a:lnTo>
                <a:lnTo>
                  <a:pt x="7642878" y="4270234"/>
                </a:lnTo>
                <a:lnTo>
                  <a:pt x="7662775" y="4304177"/>
                </a:lnTo>
                <a:lnTo>
                  <a:pt x="7683844" y="4339291"/>
                </a:lnTo>
                <a:lnTo>
                  <a:pt x="7703741" y="4374405"/>
                </a:lnTo>
                <a:lnTo>
                  <a:pt x="7721298" y="4409519"/>
                </a:lnTo>
                <a:lnTo>
                  <a:pt x="7735344" y="4443462"/>
                </a:lnTo>
                <a:lnTo>
                  <a:pt x="7744708" y="4479746"/>
                </a:lnTo>
                <a:lnTo>
                  <a:pt x="7749389" y="4516030"/>
                </a:lnTo>
                <a:lnTo>
                  <a:pt x="7749389" y="4554655"/>
                </a:lnTo>
                <a:lnTo>
                  <a:pt x="7747048" y="4594451"/>
                </a:lnTo>
                <a:lnTo>
                  <a:pt x="7742367" y="4634247"/>
                </a:lnTo>
                <a:lnTo>
                  <a:pt x="7736514" y="4674042"/>
                </a:lnTo>
                <a:lnTo>
                  <a:pt x="7731832" y="4713838"/>
                </a:lnTo>
                <a:lnTo>
                  <a:pt x="7728321" y="4753633"/>
                </a:lnTo>
                <a:lnTo>
                  <a:pt x="7729492" y="4791088"/>
                </a:lnTo>
                <a:lnTo>
                  <a:pt x="7734173" y="4827372"/>
                </a:lnTo>
                <a:lnTo>
                  <a:pt x="7744708" y="4862486"/>
                </a:lnTo>
                <a:lnTo>
                  <a:pt x="7759923" y="4891747"/>
                </a:lnTo>
                <a:lnTo>
                  <a:pt x="7779821" y="4919838"/>
                </a:lnTo>
                <a:lnTo>
                  <a:pt x="7803230" y="4944418"/>
                </a:lnTo>
                <a:lnTo>
                  <a:pt x="7830151" y="4968998"/>
                </a:lnTo>
                <a:lnTo>
                  <a:pt x="7858242" y="4991236"/>
                </a:lnTo>
                <a:lnTo>
                  <a:pt x="7887503" y="5013475"/>
                </a:lnTo>
                <a:lnTo>
                  <a:pt x="7916765" y="5035714"/>
                </a:lnTo>
                <a:lnTo>
                  <a:pt x="7946026" y="5057952"/>
                </a:lnTo>
                <a:lnTo>
                  <a:pt x="7972947" y="5081362"/>
                </a:lnTo>
                <a:lnTo>
                  <a:pt x="7996356" y="5108282"/>
                </a:lnTo>
                <a:lnTo>
                  <a:pt x="8017424" y="5134032"/>
                </a:lnTo>
                <a:lnTo>
                  <a:pt x="8033811" y="5163294"/>
                </a:lnTo>
                <a:lnTo>
                  <a:pt x="8047856" y="5194896"/>
                </a:lnTo>
                <a:lnTo>
                  <a:pt x="8059561" y="5228839"/>
                </a:lnTo>
                <a:lnTo>
                  <a:pt x="8070095" y="5263953"/>
                </a:lnTo>
                <a:lnTo>
                  <a:pt x="8079459" y="5299067"/>
                </a:lnTo>
                <a:lnTo>
                  <a:pt x="8088822" y="5335351"/>
                </a:lnTo>
                <a:lnTo>
                  <a:pt x="8099356" y="5369294"/>
                </a:lnTo>
                <a:lnTo>
                  <a:pt x="8111061" y="5403238"/>
                </a:lnTo>
                <a:lnTo>
                  <a:pt x="8125106" y="5434840"/>
                </a:lnTo>
                <a:lnTo>
                  <a:pt x="8142663" y="5462931"/>
                </a:lnTo>
                <a:lnTo>
                  <a:pt x="8163732" y="5488681"/>
                </a:lnTo>
                <a:lnTo>
                  <a:pt x="8189482" y="5509749"/>
                </a:lnTo>
                <a:lnTo>
                  <a:pt x="8217573" y="5527306"/>
                </a:lnTo>
                <a:lnTo>
                  <a:pt x="8249175" y="5541352"/>
                </a:lnTo>
                <a:lnTo>
                  <a:pt x="8283118" y="5553056"/>
                </a:lnTo>
                <a:lnTo>
                  <a:pt x="8317062" y="5563590"/>
                </a:lnTo>
                <a:lnTo>
                  <a:pt x="8353346" y="5572954"/>
                </a:lnTo>
                <a:lnTo>
                  <a:pt x="8388459" y="5582318"/>
                </a:lnTo>
                <a:lnTo>
                  <a:pt x="8423573" y="5592852"/>
                </a:lnTo>
                <a:lnTo>
                  <a:pt x="8457516" y="5604556"/>
                </a:lnTo>
                <a:lnTo>
                  <a:pt x="8489119" y="5618602"/>
                </a:lnTo>
                <a:lnTo>
                  <a:pt x="8518380" y="5634988"/>
                </a:lnTo>
                <a:lnTo>
                  <a:pt x="8544130" y="5656057"/>
                </a:lnTo>
                <a:lnTo>
                  <a:pt x="8571051" y="5679466"/>
                </a:lnTo>
                <a:lnTo>
                  <a:pt x="8594460" y="5706386"/>
                </a:lnTo>
                <a:lnTo>
                  <a:pt x="8616699" y="5734477"/>
                </a:lnTo>
                <a:lnTo>
                  <a:pt x="8638937" y="5763739"/>
                </a:lnTo>
                <a:lnTo>
                  <a:pt x="8661176" y="5793000"/>
                </a:lnTo>
                <a:lnTo>
                  <a:pt x="8683415" y="5821091"/>
                </a:lnTo>
                <a:lnTo>
                  <a:pt x="8707994" y="5848012"/>
                </a:lnTo>
                <a:lnTo>
                  <a:pt x="8732574" y="5871421"/>
                </a:lnTo>
                <a:lnTo>
                  <a:pt x="8760665" y="5891319"/>
                </a:lnTo>
                <a:lnTo>
                  <a:pt x="8789926" y="5906535"/>
                </a:lnTo>
                <a:lnTo>
                  <a:pt x="8825040" y="5917069"/>
                </a:lnTo>
                <a:lnTo>
                  <a:pt x="8861324" y="5921751"/>
                </a:lnTo>
                <a:lnTo>
                  <a:pt x="8898779" y="5922921"/>
                </a:lnTo>
                <a:lnTo>
                  <a:pt x="8938575" y="5919410"/>
                </a:lnTo>
                <a:lnTo>
                  <a:pt x="8978370" y="5914728"/>
                </a:lnTo>
                <a:lnTo>
                  <a:pt x="9018166" y="5908876"/>
                </a:lnTo>
                <a:lnTo>
                  <a:pt x="9057961" y="5904194"/>
                </a:lnTo>
                <a:lnTo>
                  <a:pt x="9097757" y="5901853"/>
                </a:lnTo>
                <a:lnTo>
                  <a:pt x="9136382" y="5901853"/>
                </a:lnTo>
                <a:lnTo>
                  <a:pt x="9172666" y="5906535"/>
                </a:lnTo>
                <a:lnTo>
                  <a:pt x="9208950" y="5915898"/>
                </a:lnTo>
                <a:lnTo>
                  <a:pt x="9244064" y="5929944"/>
                </a:lnTo>
                <a:lnTo>
                  <a:pt x="9279178" y="5948671"/>
                </a:lnTo>
                <a:lnTo>
                  <a:pt x="9314292" y="5967398"/>
                </a:lnTo>
                <a:lnTo>
                  <a:pt x="9349405" y="5988467"/>
                </a:lnTo>
                <a:lnTo>
                  <a:pt x="9383349" y="6008364"/>
                </a:lnTo>
                <a:lnTo>
                  <a:pt x="9419633" y="6025921"/>
                </a:lnTo>
                <a:lnTo>
                  <a:pt x="9454747" y="6039967"/>
                </a:lnTo>
                <a:lnTo>
                  <a:pt x="9491031" y="6049331"/>
                </a:lnTo>
                <a:lnTo>
                  <a:pt x="9528486" y="6052842"/>
                </a:lnTo>
                <a:lnTo>
                  <a:pt x="9565940" y="6049331"/>
                </a:lnTo>
                <a:lnTo>
                  <a:pt x="9602224" y="6039967"/>
                </a:lnTo>
                <a:lnTo>
                  <a:pt x="9637338" y="6025921"/>
                </a:lnTo>
                <a:lnTo>
                  <a:pt x="9673622" y="6008364"/>
                </a:lnTo>
                <a:lnTo>
                  <a:pt x="9707566" y="5988467"/>
                </a:lnTo>
                <a:lnTo>
                  <a:pt x="9742679" y="5967398"/>
                </a:lnTo>
                <a:lnTo>
                  <a:pt x="9777793" y="5948671"/>
                </a:lnTo>
                <a:lnTo>
                  <a:pt x="9812907" y="5929944"/>
                </a:lnTo>
                <a:lnTo>
                  <a:pt x="9846850" y="5915898"/>
                </a:lnTo>
                <a:lnTo>
                  <a:pt x="9884305" y="5906535"/>
                </a:lnTo>
                <a:lnTo>
                  <a:pt x="9920589" y="5901853"/>
                </a:lnTo>
                <a:lnTo>
                  <a:pt x="9959214" y="5901853"/>
                </a:lnTo>
                <a:lnTo>
                  <a:pt x="9999010" y="5904194"/>
                </a:lnTo>
                <a:lnTo>
                  <a:pt x="10038805" y="5908876"/>
                </a:lnTo>
                <a:lnTo>
                  <a:pt x="10078601" y="5914728"/>
                </a:lnTo>
                <a:lnTo>
                  <a:pt x="10118396" y="5919410"/>
                </a:lnTo>
                <a:lnTo>
                  <a:pt x="10158192" y="5922921"/>
                </a:lnTo>
                <a:lnTo>
                  <a:pt x="10195647" y="5921751"/>
                </a:lnTo>
                <a:lnTo>
                  <a:pt x="10231931" y="5917069"/>
                </a:lnTo>
                <a:lnTo>
                  <a:pt x="10267044" y="5906535"/>
                </a:lnTo>
                <a:lnTo>
                  <a:pt x="10296306" y="5891319"/>
                </a:lnTo>
                <a:lnTo>
                  <a:pt x="10324397" y="5871421"/>
                </a:lnTo>
                <a:lnTo>
                  <a:pt x="10348977" y="5848012"/>
                </a:lnTo>
                <a:lnTo>
                  <a:pt x="10373556" y="5821091"/>
                </a:lnTo>
                <a:lnTo>
                  <a:pt x="10395795" y="5793000"/>
                </a:lnTo>
                <a:lnTo>
                  <a:pt x="10418034" y="5763739"/>
                </a:lnTo>
                <a:lnTo>
                  <a:pt x="10440272" y="5734477"/>
                </a:lnTo>
                <a:lnTo>
                  <a:pt x="10462511" y="5706386"/>
                </a:lnTo>
                <a:lnTo>
                  <a:pt x="10485920" y="5679466"/>
                </a:lnTo>
                <a:lnTo>
                  <a:pt x="10512841" y="5656057"/>
                </a:lnTo>
                <a:lnTo>
                  <a:pt x="10538591" y="5634988"/>
                </a:lnTo>
                <a:lnTo>
                  <a:pt x="10567852" y="5618602"/>
                </a:lnTo>
                <a:lnTo>
                  <a:pt x="10599455" y="5604556"/>
                </a:lnTo>
                <a:lnTo>
                  <a:pt x="10633398" y="5592852"/>
                </a:lnTo>
                <a:lnTo>
                  <a:pt x="10668512" y="5582318"/>
                </a:lnTo>
                <a:lnTo>
                  <a:pt x="10703626" y="5572954"/>
                </a:lnTo>
                <a:lnTo>
                  <a:pt x="10739910" y="5563590"/>
                </a:lnTo>
                <a:lnTo>
                  <a:pt x="10773853" y="5553056"/>
                </a:lnTo>
                <a:lnTo>
                  <a:pt x="10807796" y="5541352"/>
                </a:lnTo>
                <a:lnTo>
                  <a:pt x="10839399" y="5527306"/>
                </a:lnTo>
                <a:lnTo>
                  <a:pt x="10867490" y="5509749"/>
                </a:lnTo>
                <a:lnTo>
                  <a:pt x="10893240" y="5488681"/>
                </a:lnTo>
                <a:lnTo>
                  <a:pt x="10914308" y="5462931"/>
                </a:lnTo>
                <a:lnTo>
                  <a:pt x="10931865" y="5434840"/>
                </a:lnTo>
                <a:lnTo>
                  <a:pt x="10945910" y="5403238"/>
                </a:lnTo>
                <a:lnTo>
                  <a:pt x="10957615" y="5369294"/>
                </a:lnTo>
                <a:lnTo>
                  <a:pt x="10968149" y="5335351"/>
                </a:lnTo>
                <a:lnTo>
                  <a:pt x="10977513" y="5299067"/>
                </a:lnTo>
                <a:lnTo>
                  <a:pt x="10986876" y="5263953"/>
                </a:lnTo>
                <a:lnTo>
                  <a:pt x="10997410" y="5228839"/>
                </a:lnTo>
                <a:lnTo>
                  <a:pt x="11009115" y="5194896"/>
                </a:lnTo>
                <a:lnTo>
                  <a:pt x="11023160" y="5163294"/>
                </a:lnTo>
                <a:lnTo>
                  <a:pt x="11039547" y="5134032"/>
                </a:lnTo>
                <a:lnTo>
                  <a:pt x="11060615" y="5108282"/>
                </a:lnTo>
                <a:lnTo>
                  <a:pt x="11084024" y="5081362"/>
                </a:lnTo>
                <a:lnTo>
                  <a:pt x="11110945" y="5057952"/>
                </a:lnTo>
                <a:lnTo>
                  <a:pt x="11139036" y="5035714"/>
                </a:lnTo>
                <a:lnTo>
                  <a:pt x="11169468" y="5013475"/>
                </a:lnTo>
                <a:lnTo>
                  <a:pt x="11198729" y="4991236"/>
                </a:lnTo>
                <a:lnTo>
                  <a:pt x="11226820" y="4968998"/>
                </a:lnTo>
                <a:lnTo>
                  <a:pt x="11253741" y="4944418"/>
                </a:lnTo>
                <a:lnTo>
                  <a:pt x="11277150" y="4919838"/>
                </a:lnTo>
                <a:lnTo>
                  <a:pt x="11297048" y="4891747"/>
                </a:lnTo>
                <a:lnTo>
                  <a:pt x="11312264" y="4862486"/>
                </a:lnTo>
                <a:lnTo>
                  <a:pt x="11322798" y="4827372"/>
                </a:lnTo>
                <a:lnTo>
                  <a:pt x="11327480" y="4791088"/>
                </a:lnTo>
                <a:lnTo>
                  <a:pt x="11328650" y="4753633"/>
                </a:lnTo>
                <a:lnTo>
                  <a:pt x="11325139" y="4713838"/>
                </a:lnTo>
                <a:lnTo>
                  <a:pt x="11320457" y="4674042"/>
                </a:lnTo>
                <a:lnTo>
                  <a:pt x="11314605" y="4634247"/>
                </a:lnTo>
                <a:lnTo>
                  <a:pt x="11309923" y="4594451"/>
                </a:lnTo>
                <a:lnTo>
                  <a:pt x="11307582" y="4554655"/>
                </a:lnTo>
                <a:lnTo>
                  <a:pt x="11307582" y="4516030"/>
                </a:lnTo>
                <a:lnTo>
                  <a:pt x="11312264" y="4479746"/>
                </a:lnTo>
                <a:lnTo>
                  <a:pt x="11321628" y="4443462"/>
                </a:lnTo>
                <a:lnTo>
                  <a:pt x="11335673" y="4409519"/>
                </a:lnTo>
                <a:lnTo>
                  <a:pt x="11354400" y="4374405"/>
                </a:lnTo>
                <a:lnTo>
                  <a:pt x="11373128" y="4339291"/>
                </a:lnTo>
                <a:lnTo>
                  <a:pt x="11394196" y="4304177"/>
                </a:lnTo>
                <a:lnTo>
                  <a:pt x="11414094" y="4270234"/>
                </a:lnTo>
                <a:lnTo>
                  <a:pt x="11431650" y="4233950"/>
                </a:lnTo>
                <a:lnTo>
                  <a:pt x="11445696" y="4198836"/>
                </a:lnTo>
                <a:lnTo>
                  <a:pt x="11455060" y="4162552"/>
                </a:lnTo>
                <a:lnTo>
                  <a:pt x="11458571" y="4125097"/>
                </a:lnTo>
                <a:lnTo>
                  <a:pt x="11455060" y="4087643"/>
                </a:lnTo>
                <a:lnTo>
                  <a:pt x="11445696" y="4051358"/>
                </a:lnTo>
                <a:lnTo>
                  <a:pt x="11431650" y="4016245"/>
                </a:lnTo>
                <a:lnTo>
                  <a:pt x="11414094" y="3979961"/>
                </a:lnTo>
                <a:lnTo>
                  <a:pt x="11394196" y="3946017"/>
                </a:lnTo>
                <a:lnTo>
                  <a:pt x="11373128" y="3910903"/>
                </a:lnTo>
                <a:lnTo>
                  <a:pt x="11354400" y="3875790"/>
                </a:lnTo>
                <a:lnTo>
                  <a:pt x="11335673" y="3840676"/>
                </a:lnTo>
                <a:lnTo>
                  <a:pt x="11321628" y="3806733"/>
                </a:lnTo>
                <a:lnTo>
                  <a:pt x="11312264" y="3770449"/>
                </a:lnTo>
                <a:lnTo>
                  <a:pt x="11307582" y="3734164"/>
                </a:lnTo>
                <a:lnTo>
                  <a:pt x="11307582" y="3695539"/>
                </a:lnTo>
                <a:lnTo>
                  <a:pt x="11309923" y="3655744"/>
                </a:lnTo>
                <a:lnTo>
                  <a:pt x="11314605" y="3615948"/>
                </a:lnTo>
                <a:lnTo>
                  <a:pt x="11320457" y="3576152"/>
                </a:lnTo>
                <a:lnTo>
                  <a:pt x="11325139" y="3536357"/>
                </a:lnTo>
                <a:lnTo>
                  <a:pt x="11328650" y="3496561"/>
                </a:lnTo>
                <a:lnTo>
                  <a:pt x="11327480" y="3459107"/>
                </a:lnTo>
                <a:lnTo>
                  <a:pt x="11322798" y="3422822"/>
                </a:lnTo>
                <a:lnTo>
                  <a:pt x="11312264" y="3387709"/>
                </a:lnTo>
                <a:lnTo>
                  <a:pt x="11297048" y="3358447"/>
                </a:lnTo>
                <a:lnTo>
                  <a:pt x="11277150" y="3330356"/>
                </a:lnTo>
                <a:lnTo>
                  <a:pt x="11253741" y="3305777"/>
                </a:lnTo>
                <a:lnTo>
                  <a:pt x="11226820" y="3281197"/>
                </a:lnTo>
                <a:lnTo>
                  <a:pt x="11198729" y="3258958"/>
                </a:lnTo>
                <a:lnTo>
                  <a:pt x="11169468" y="3236720"/>
                </a:lnTo>
                <a:lnTo>
                  <a:pt x="11139036" y="3214481"/>
                </a:lnTo>
                <a:lnTo>
                  <a:pt x="11110945" y="3192242"/>
                </a:lnTo>
                <a:lnTo>
                  <a:pt x="11084024" y="3168833"/>
                </a:lnTo>
                <a:lnTo>
                  <a:pt x="11060615" y="3141913"/>
                </a:lnTo>
                <a:lnTo>
                  <a:pt x="11039547" y="3116162"/>
                </a:lnTo>
                <a:lnTo>
                  <a:pt x="11023160" y="3086901"/>
                </a:lnTo>
                <a:lnTo>
                  <a:pt x="11009115" y="3055299"/>
                </a:lnTo>
                <a:lnTo>
                  <a:pt x="10997410" y="3021355"/>
                </a:lnTo>
                <a:lnTo>
                  <a:pt x="10986876" y="2986242"/>
                </a:lnTo>
                <a:lnTo>
                  <a:pt x="10977513" y="2951128"/>
                </a:lnTo>
                <a:lnTo>
                  <a:pt x="10968149" y="2914844"/>
                </a:lnTo>
                <a:lnTo>
                  <a:pt x="10957615" y="2880900"/>
                </a:lnTo>
                <a:lnTo>
                  <a:pt x="10945910" y="2846957"/>
                </a:lnTo>
                <a:lnTo>
                  <a:pt x="10931865" y="2815355"/>
                </a:lnTo>
                <a:lnTo>
                  <a:pt x="10914308" y="2787264"/>
                </a:lnTo>
                <a:lnTo>
                  <a:pt x="10893240" y="2761514"/>
                </a:lnTo>
                <a:lnTo>
                  <a:pt x="10867490" y="2740445"/>
                </a:lnTo>
                <a:lnTo>
                  <a:pt x="10839399" y="2722888"/>
                </a:lnTo>
                <a:lnTo>
                  <a:pt x="10807796" y="2708843"/>
                </a:lnTo>
                <a:lnTo>
                  <a:pt x="10773853" y="2697138"/>
                </a:lnTo>
                <a:lnTo>
                  <a:pt x="10739910" y="2686604"/>
                </a:lnTo>
                <a:lnTo>
                  <a:pt x="10703626" y="2677241"/>
                </a:lnTo>
                <a:lnTo>
                  <a:pt x="10668512" y="2667877"/>
                </a:lnTo>
                <a:lnTo>
                  <a:pt x="10633398" y="2657343"/>
                </a:lnTo>
                <a:lnTo>
                  <a:pt x="10599455" y="2645638"/>
                </a:lnTo>
                <a:lnTo>
                  <a:pt x="10567852" y="2631593"/>
                </a:lnTo>
                <a:lnTo>
                  <a:pt x="10538591" y="2615206"/>
                </a:lnTo>
                <a:lnTo>
                  <a:pt x="10512841" y="2594138"/>
                </a:lnTo>
                <a:lnTo>
                  <a:pt x="10485920" y="2570729"/>
                </a:lnTo>
                <a:lnTo>
                  <a:pt x="10462511" y="2543808"/>
                </a:lnTo>
                <a:lnTo>
                  <a:pt x="10440272" y="2515717"/>
                </a:lnTo>
                <a:lnTo>
                  <a:pt x="10418034" y="2486456"/>
                </a:lnTo>
                <a:lnTo>
                  <a:pt x="10395795" y="2457194"/>
                </a:lnTo>
                <a:lnTo>
                  <a:pt x="10373556" y="2429103"/>
                </a:lnTo>
                <a:lnTo>
                  <a:pt x="10348977" y="2402183"/>
                </a:lnTo>
                <a:lnTo>
                  <a:pt x="10324397" y="2378774"/>
                </a:lnTo>
                <a:lnTo>
                  <a:pt x="10296306" y="2358876"/>
                </a:lnTo>
                <a:lnTo>
                  <a:pt x="10267044" y="2343660"/>
                </a:lnTo>
                <a:lnTo>
                  <a:pt x="10231931" y="2333126"/>
                </a:lnTo>
                <a:lnTo>
                  <a:pt x="10195647" y="2328444"/>
                </a:lnTo>
                <a:lnTo>
                  <a:pt x="10158192" y="2327274"/>
                </a:lnTo>
                <a:lnTo>
                  <a:pt x="10118396" y="2330785"/>
                </a:lnTo>
                <a:lnTo>
                  <a:pt x="10078601" y="2335467"/>
                </a:lnTo>
                <a:lnTo>
                  <a:pt x="10038805" y="2341319"/>
                </a:lnTo>
                <a:lnTo>
                  <a:pt x="9999010" y="2346001"/>
                </a:lnTo>
                <a:lnTo>
                  <a:pt x="9959214" y="2348342"/>
                </a:lnTo>
                <a:lnTo>
                  <a:pt x="9920589" y="2348342"/>
                </a:lnTo>
                <a:lnTo>
                  <a:pt x="9884305" y="2343660"/>
                </a:lnTo>
                <a:lnTo>
                  <a:pt x="9846850" y="2334296"/>
                </a:lnTo>
                <a:lnTo>
                  <a:pt x="9812907" y="2320251"/>
                </a:lnTo>
                <a:lnTo>
                  <a:pt x="9777793" y="2301524"/>
                </a:lnTo>
                <a:lnTo>
                  <a:pt x="9742679" y="2282796"/>
                </a:lnTo>
                <a:lnTo>
                  <a:pt x="9707566" y="2261728"/>
                </a:lnTo>
                <a:lnTo>
                  <a:pt x="9673622" y="2241830"/>
                </a:lnTo>
                <a:lnTo>
                  <a:pt x="9637338" y="2224273"/>
                </a:lnTo>
                <a:lnTo>
                  <a:pt x="9602224" y="2210228"/>
                </a:lnTo>
                <a:lnTo>
                  <a:pt x="9565940" y="2200864"/>
                </a:lnTo>
                <a:lnTo>
                  <a:pt x="9528486" y="2197353"/>
                </a:lnTo>
                <a:close/>
              </a:path>
            </a:pathLst>
          </a:custGeom>
          <a:solidFill>
            <a:schemeClr val="bg2"/>
          </a:solidFill>
          <a:ln w="101600">
            <a:noFill/>
            <a:prstDash val="solid"/>
            <a:round/>
            <a:headEnd/>
            <a:tailEnd/>
          </a:ln>
        </p:spPr>
      </p:sp>
      <p:sp>
        <p:nvSpPr>
          <p:cNvPr id="12" name="Freeform 6">
            <a:extLst>
              <a:ext uri="{FF2B5EF4-FFF2-40B4-BE49-F238E27FC236}">
                <a16:creationId xmlns:a16="http://schemas.microsoft.com/office/drawing/2014/main" xmlns="" id="{CBA85B1C-8413-4C7D-98D0-7956747EABE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auto">
          <a:xfrm>
            <a:off x="0" y="0"/>
            <a:ext cx="664368"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4" name="Rectangle 13">
            <a:extLst>
              <a:ext uri="{FF2B5EF4-FFF2-40B4-BE49-F238E27FC236}">
                <a16:creationId xmlns:a16="http://schemas.microsoft.com/office/drawing/2014/main" xmlns="" id="{A649C214-D583-4DF7-88CA-1EE5EA0DD7D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8931402"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Unvan 1">
            <a:extLst>
              <a:ext uri="{FF2B5EF4-FFF2-40B4-BE49-F238E27FC236}">
                <a16:creationId xmlns:a16="http://schemas.microsoft.com/office/drawing/2014/main" xmlns="" id="{D4246977-54E9-49F0-8A62-7983B1236EC2}"/>
              </a:ext>
            </a:extLst>
          </p:cNvPr>
          <p:cNvSpPr>
            <a:spLocks noGrp="1"/>
          </p:cNvSpPr>
          <p:nvPr>
            <p:ph type="title"/>
          </p:nvPr>
        </p:nvSpPr>
        <p:spPr>
          <a:xfrm>
            <a:off x="938758" y="382385"/>
            <a:ext cx="7633742" cy="1492132"/>
          </a:xfrm>
        </p:spPr>
        <p:txBody>
          <a:bodyPr>
            <a:normAutofit/>
          </a:bodyPr>
          <a:lstStyle/>
          <a:p>
            <a:r>
              <a:rPr lang="tr-TR" sz="9600" dirty="0">
                <a:solidFill>
                  <a:schemeClr val="accent1"/>
                </a:solidFill>
              </a:rPr>
              <a:t>Doku</a:t>
            </a:r>
          </a:p>
        </p:txBody>
      </p:sp>
      <p:sp>
        <p:nvSpPr>
          <p:cNvPr id="3" name="İçerik Yer Tutucusu 2">
            <a:extLst>
              <a:ext uri="{FF2B5EF4-FFF2-40B4-BE49-F238E27FC236}">
                <a16:creationId xmlns:a16="http://schemas.microsoft.com/office/drawing/2014/main" xmlns="" id="{B552014F-4C84-49E6-86F5-F33CC0BBE8C7}"/>
              </a:ext>
            </a:extLst>
          </p:cNvPr>
          <p:cNvSpPr>
            <a:spLocks noGrp="1"/>
          </p:cNvSpPr>
          <p:nvPr>
            <p:ph idx="1"/>
          </p:nvPr>
        </p:nvSpPr>
        <p:spPr>
          <a:xfrm>
            <a:off x="938758" y="2286001"/>
            <a:ext cx="4511923" cy="3593591"/>
          </a:xfrm>
        </p:spPr>
        <p:txBody>
          <a:bodyPr>
            <a:normAutofit/>
          </a:bodyPr>
          <a:lstStyle/>
          <a:p>
            <a:r>
              <a:rPr lang="tr-TR" sz="2800" dirty="0">
                <a:solidFill>
                  <a:schemeClr val="accent3">
                    <a:lumMod val="75000"/>
                  </a:schemeClr>
                </a:solidFill>
              </a:rPr>
              <a:t>* Tüm görsel nesnelerin karakteristik birer dış yapıları vardır.</a:t>
            </a:r>
          </a:p>
          <a:p>
            <a:r>
              <a:rPr lang="tr-TR" sz="2800" dirty="0">
                <a:solidFill>
                  <a:schemeClr val="accent3">
                    <a:lumMod val="75000"/>
                  </a:schemeClr>
                </a:solidFill>
              </a:rPr>
              <a:t>* Nesne ve varlıkların dış yapı özellikleri ve bunların objektif etkileri dokuyu oluşturur.</a:t>
            </a:r>
          </a:p>
        </p:txBody>
      </p:sp>
    </p:spTree>
    <p:extLst>
      <p:ext uri="{BB962C8B-B14F-4D97-AF65-F5344CB8AC3E}">
        <p14:creationId xmlns:p14="http://schemas.microsoft.com/office/powerpoint/2010/main" xmlns="" val="31023069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descr="duvar, iç mekan, kişi, adam içeren bir resim&#10;&#10;Çok yüksek güvenilirlikle oluşturulmuş açıklama">
            <a:extLst>
              <a:ext uri="{FF2B5EF4-FFF2-40B4-BE49-F238E27FC236}">
                <a16:creationId xmlns:a16="http://schemas.microsoft.com/office/drawing/2014/main" xmlns="" id="{4DC14115-F902-4D28-8163-E2003535ADE3}"/>
              </a:ext>
            </a:extLst>
          </p:cNvPr>
          <p:cNvPicPr>
            <a:picLocks noChangeAspect="1"/>
          </p:cNvPicPr>
          <p:nvPr/>
        </p:nvPicPr>
        <p:blipFill rotWithShape="1">
          <a:blip r:embed="rId2" cstate="print">
            <a:extLst>
              <a:ext uri="{28A0092B-C50C-407E-A947-70E740481C1C}">
                <a14:useLocalDpi xmlns:a14="http://schemas.microsoft.com/office/drawing/2010/main" xmlns="" val="0"/>
              </a:ext>
              <a:ext uri="{837473B0-CC2E-450A-ABE3-18F120FF3D39}">
                <a1611:picAttrSrcUrl xmlns:a1611="http://schemas.microsoft.com/office/drawing/2016/11/main" xmlns="" r:id="rId3"/>
              </a:ext>
            </a:extLst>
          </a:blip>
          <a:srcRect t="19662" r="-2" b="-2"/>
          <a:stretch/>
        </p:blipFill>
        <p:spPr>
          <a:xfrm>
            <a:off x="3959604" y="645107"/>
            <a:ext cx="4496598" cy="2716590"/>
          </a:xfrm>
          <a:prstGeom prst="rect">
            <a:avLst/>
          </a:prstGeom>
        </p:spPr>
      </p:pic>
      <p:pic>
        <p:nvPicPr>
          <p:cNvPr id="8" name="Resim 7">
            <a:extLst>
              <a:ext uri="{FF2B5EF4-FFF2-40B4-BE49-F238E27FC236}">
                <a16:creationId xmlns:a16="http://schemas.microsoft.com/office/drawing/2014/main" xmlns="" id="{A26B17BF-71E2-4268-AFDF-F5FF33535373}"/>
              </a:ext>
            </a:extLst>
          </p:cNvPr>
          <p:cNvPicPr>
            <a:picLocks noChangeAspect="1"/>
          </p:cNvPicPr>
          <p:nvPr/>
        </p:nvPicPr>
        <p:blipFill rotWithShape="1">
          <a:blip r:embed="rId4" cstate="print">
            <a:extLst>
              <a:ext uri="{28A0092B-C50C-407E-A947-70E740481C1C}">
                <a14:useLocalDpi xmlns:a14="http://schemas.microsoft.com/office/drawing/2010/main" xmlns="" val="0"/>
              </a:ext>
              <a:ext uri="{837473B0-CC2E-450A-ABE3-18F120FF3D39}">
                <a1611:picAttrSrcUrl xmlns:a1611="http://schemas.microsoft.com/office/drawing/2016/11/main" xmlns="" r:id="rId5"/>
              </a:ext>
            </a:extLst>
          </a:blip>
          <a:srcRect t="9492" r="-4" b="-4"/>
          <a:stretch/>
        </p:blipFill>
        <p:spPr>
          <a:xfrm>
            <a:off x="3959604" y="3522563"/>
            <a:ext cx="4496598" cy="2716590"/>
          </a:xfrm>
          <a:prstGeom prst="rect">
            <a:avLst/>
          </a:prstGeom>
        </p:spPr>
      </p:pic>
      <p:sp>
        <p:nvSpPr>
          <p:cNvPr id="2" name="Unvan 1">
            <a:extLst>
              <a:ext uri="{FF2B5EF4-FFF2-40B4-BE49-F238E27FC236}">
                <a16:creationId xmlns:a16="http://schemas.microsoft.com/office/drawing/2014/main" xmlns="" id="{A996BF48-A9D7-40E7-B799-CCA9B3846482}"/>
              </a:ext>
            </a:extLst>
          </p:cNvPr>
          <p:cNvSpPr>
            <a:spLocks noGrp="1"/>
          </p:cNvSpPr>
          <p:nvPr>
            <p:ph type="title"/>
          </p:nvPr>
        </p:nvSpPr>
        <p:spPr>
          <a:xfrm>
            <a:off x="938759" y="645107"/>
            <a:ext cx="2538247" cy="1640894"/>
          </a:xfrm>
        </p:spPr>
        <p:txBody>
          <a:bodyPr anchor="t">
            <a:normAutofit fontScale="90000"/>
          </a:bodyPr>
          <a:lstStyle/>
          <a:p>
            <a:r>
              <a:rPr lang="tr-TR" sz="6000" dirty="0">
                <a:solidFill>
                  <a:schemeClr val="accent6">
                    <a:lumMod val="75000"/>
                  </a:schemeClr>
                </a:solidFill>
              </a:rPr>
              <a:t>Işık  Gölge</a:t>
            </a:r>
          </a:p>
        </p:txBody>
      </p:sp>
      <p:sp>
        <p:nvSpPr>
          <p:cNvPr id="3" name="İçerik Yer Tutucusu 2">
            <a:extLst>
              <a:ext uri="{FF2B5EF4-FFF2-40B4-BE49-F238E27FC236}">
                <a16:creationId xmlns:a16="http://schemas.microsoft.com/office/drawing/2014/main" xmlns="" id="{02C7C6AC-3D54-4937-9113-F0F2F4F51544}"/>
              </a:ext>
            </a:extLst>
          </p:cNvPr>
          <p:cNvSpPr>
            <a:spLocks noGrp="1"/>
          </p:cNvSpPr>
          <p:nvPr>
            <p:ph idx="1"/>
          </p:nvPr>
        </p:nvSpPr>
        <p:spPr>
          <a:xfrm>
            <a:off x="938759" y="2286001"/>
            <a:ext cx="2654082" cy="3940844"/>
          </a:xfrm>
        </p:spPr>
        <p:txBody>
          <a:bodyPr>
            <a:normAutofit fontScale="92500" lnSpcReduction="20000"/>
          </a:bodyPr>
          <a:lstStyle/>
          <a:p>
            <a:pPr>
              <a:lnSpc>
                <a:spcPct val="100000"/>
              </a:lnSpc>
            </a:pPr>
            <a:r>
              <a:rPr lang="tr-TR" sz="2400" dirty="0">
                <a:solidFill>
                  <a:srgbClr val="002060"/>
                </a:solidFill>
              </a:rPr>
              <a:t>* Işığı gölge ile düşünmek gerekir, her ışık kaynağı bir gölge yaratır.</a:t>
            </a:r>
          </a:p>
          <a:p>
            <a:pPr>
              <a:lnSpc>
                <a:spcPct val="100000"/>
              </a:lnSpc>
            </a:pPr>
            <a:r>
              <a:rPr lang="tr-TR" sz="2400" dirty="0">
                <a:solidFill>
                  <a:srgbClr val="002060"/>
                </a:solidFill>
              </a:rPr>
              <a:t>* Işığın kaynağı da önemlidir, yön değiştikçe gölgelerde yön değiştirirler.</a:t>
            </a:r>
          </a:p>
          <a:p>
            <a:pPr>
              <a:lnSpc>
                <a:spcPct val="100000"/>
              </a:lnSpc>
            </a:pPr>
            <a:r>
              <a:rPr lang="tr-TR" sz="2400" dirty="0">
                <a:solidFill>
                  <a:srgbClr val="002060"/>
                </a:solidFill>
              </a:rPr>
              <a:t>* Işık gölge oyunları ile canlı, dinamik bir kompozisyon oluşturulabilir.</a:t>
            </a:r>
          </a:p>
        </p:txBody>
      </p:sp>
    </p:spTree>
    <p:extLst>
      <p:ext uri="{BB962C8B-B14F-4D97-AF65-F5344CB8AC3E}">
        <p14:creationId xmlns:p14="http://schemas.microsoft.com/office/powerpoint/2010/main" xmlns="" val="237390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87A7AFB2-2519-49A6-BDC3-A64013614F28}"/>
              </a:ext>
            </a:extLst>
          </p:cNvPr>
          <p:cNvSpPr>
            <a:spLocks noGrp="1"/>
          </p:cNvSpPr>
          <p:nvPr>
            <p:ph type="title"/>
          </p:nvPr>
        </p:nvSpPr>
        <p:spPr>
          <a:xfrm>
            <a:off x="938757" y="645105"/>
            <a:ext cx="3268125" cy="1320855"/>
          </a:xfrm>
        </p:spPr>
        <p:txBody>
          <a:bodyPr>
            <a:normAutofit/>
          </a:bodyPr>
          <a:lstStyle/>
          <a:p>
            <a:r>
              <a:rPr lang="tr-TR" sz="8000" dirty="0">
                <a:solidFill>
                  <a:schemeClr val="accent5">
                    <a:lumMod val="75000"/>
                  </a:schemeClr>
                </a:solidFill>
              </a:rPr>
              <a:t>Yön</a:t>
            </a:r>
          </a:p>
        </p:txBody>
      </p:sp>
      <p:sp>
        <p:nvSpPr>
          <p:cNvPr id="3" name="İçerik Yer Tutucusu 2">
            <a:extLst>
              <a:ext uri="{FF2B5EF4-FFF2-40B4-BE49-F238E27FC236}">
                <a16:creationId xmlns:a16="http://schemas.microsoft.com/office/drawing/2014/main" xmlns="" id="{0BB54493-5F89-403B-B372-2B6D10774F51}"/>
              </a:ext>
            </a:extLst>
          </p:cNvPr>
          <p:cNvSpPr>
            <a:spLocks noGrp="1"/>
          </p:cNvSpPr>
          <p:nvPr>
            <p:ph idx="1"/>
          </p:nvPr>
        </p:nvSpPr>
        <p:spPr>
          <a:xfrm>
            <a:off x="938758" y="2286001"/>
            <a:ext cx="3272696" cy="3593591"/>
          </a:xfrm>
        </p:spPr>
        <p:txBody>
          <a:bodyPr>
            <a:normAutofit/>
          </a:bodyPr>
          <a:lstStyle/>
          <a:p>
            <a:r>
              <a:rPr lang="tr-TR" sz="2800" dirty="0">
                <a:solidFill>
                  <a:srgbClr val="002060"/>
                </a:solidFill>
              </a:rPr>
              <a:t>* Belli bir noktaya göre olan yer, taraf; tutulacak, izlenecek yol, görüş, davranış biçimidir.</a:t>
            </a:r>
          </a:p>
          <a:p>
            <a:r>
              <a:rPr lang="tr-TR" sz="2800" dirty="0">
                <a:solidFill>
                  <a:srgbClr val="002060"/>
                </a:solidFill>
              </a:rPr>
              <a:t>* Bir şeyin belli bir noktaya baktığı yan.</a:t>
            </a:r>
          </a:p>
        </p:txBody>
      </p:sp>
      <p:pic>
        <p:nvPicPr>
          <p:cNvPr id="8" name="Resim 7">
            <a:extLst>
              <a:ext uri="{FF2B5EF4-FFF2-40B4-BE49-F238E27FC236}">
                <a16:creationId xmlns:a16="http://schemas.microsoft.com/office/drawing/2014/main" xmlns="" id="{C0BE0B2D-9C7C-4E6E-A8FB-5FC946F51782}"/>
              </a:ext>
            </a:extLst>
          </p:cNvPr>
          <p:cNvPicPr>
            <a:picLocks noChangeAspect="1"/>
          </p:cNvPicPr>
          <p:nvPr/>
        </p:nvPicPr>
        <p:blipFill>
          <a:blip r:embed="rId2" cstate="print">
            <a:extLst>
              <a:ext uri="{28A0092B-C50C-407E-A947-70E740481C1C}">
                <a14:useLocalDpi xmlns:a14="http://schemas.microsoft.com/office/drawing/2010/main" xmlns="" val="0"/>
              </a:ext>
              <a:ext uri="{837473B0-CC2E-450A-ABE3-18F120FF3D39}">
                <a1611:picAttrSrcUrl xmlns:a1611="http://schemas.microsoft.com/office/drawing/2016/11/main" xmlns="" r:id="rId3"/>
              </a:ext>
            </a:extLst>
          </a:blip>
          <a:stretch>
            <a:fillRect/>
          </a:stretch>
        </p:blipFill>
        <p:spPr>
          <a:xfrm>
            <a:off x="4283968" y="1556792"/>
            <a:ext cx="4416230" cy="3668631"/>
          </a:xfrm>
          <a:prstGeom prst="rect">
            <a:avLst/>
          </a:prstGeom>
          <a:effectLst>
            <a:outerShdw blurRad="63500" dist="50800" dir="5400000" algn="ctr" rotWithShape="0">
              <a:srgbClr val="000000">
                <a:alpha val="77000"/>
              </a:srgbClr>
            </a:outerShdw>
            <a:softEdge rad="254000"/>
          </a:effectLst>
          <a:scene3d>
            <a:camera prst="orthographicFront"/>
            <a:lightRig rig="threePt" dir="t"/>
          </a:scene3d>
          <a:sp3d>
            <a:bevelB w="139700" h="139700" prst="divot"/>
          </a:sp3d>
        </p:spPr>
      </p:pic>
    </p:spTree>
    <p:extLst>
      <p:ext uri="{BB962C8B-B14F-4D97-AF65-F5344CB8AC3E}">
        <p14:creationId xmlns:p14="http://schemas.microsoft.com/office/powerpoint/2010/main" xmlns="" val="4905234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xmlns="" id="{0508ADDA-4451-4CFF-8983-62AB5DF762D6}"/>
              </a:ext>
            </a:extLst>
          </p:cNvPr>
          <p:cNvPicPr>
            <a:picLocks noChangeAspect="1"/>
          </p:cNvPicPr>
          <p:nvPr/>
        </p:nvPicPr>
        <p:blipFill rotWithShape="1">
          <a:blip r:embed="rId2" cstate="print"/>
          <a:srcRect l="3029" r="43025" b="2"/>
          <a:stretch/>
        </p:blipFill>
        <p:spPr>
          <a:xfrm>
            <a:off x="5530362" y="2145636"/>
            <a:ext cx="3196191" cy="3954707"/>
          </a:xfrm>
          <a:prstGeom prst="rect">
            <a:avLst/>
          </a:prstGeom>
        </p:spPr>
      </p:pic>
      <p:sp>
        <p:nvSpPr>
          <p:cNvPr id="18" name="Freeform 8">
            <a:extLst>
              <a:ext uri="{FF2B5EF4-FFF2-40B4-BE49-F238E27FC236}">
                <a16:creationId xmlns:a16="http://schemas.microsoft.com/office/drawing/2014/main" xmlns="" id="{47F8A8B8-9430-4684-AA47-456455FF8CA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ltGray">
          <a:xfrm>
            <a:off x="0" y="0"/>
            <a:ext cx="9143999"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9528486 w 12192000"/>
              <a:gd name="connsiteY5" fmla="*/ 2197353 h 6858000"/>
              <a:gd name="connsiteX6" fmla="*/ 9491031 w 12192000"/>
              <a:gd name="connsiteY6" fmla="*/ 2200864 h 6858000"/>
              <a:gd name="connsiteX7" fmla="*/ 9454747 w 12192000"/>
              <a:gd name="connsiteY7" fmla="*/ 2210228 h 6858000"/>
              <a:gd name="connsiteX8" fmla="*/ 9419633 w 12192000"/>
              <a:gd name="connsiteY8" fmla="*/ 2224273 h 6858000"/>
              <a:gd name="connsiteX9" fmla="*/ 9383349 w 12192000"/>
              <a:gd name="connsiteY9" fmla="*/ 2241830 h 6858000"/>
              <a:gd name="connsiteX10" fmla="*/ 9349405 w 12192000"/>
              <a:gd name="connsiteY10" fmla="*/ 2261728 h 6858000"/>
              <a:gd name="connsiteX11" fmla="*/ 9314292 w 12192000"/>
              <a:gd name="connsiteY11" fmla="*/ 2282796 h 6858000"/>
              <a:gd name="connsiteX12" fmla="*/ 9279178 w 12192000"/>
              <a:gd name="connsiteY12" fmla="*/ 2301524 h 6858000"/>
              <a:gd name="connsiteX13" fmla="*/ 9244064 w 12192000"/>
              <a:gd name="connsiteY13" fmla="*/ 2320251 h 6858000"/>
              <a:gd name="connsiteX14" fmla="*/ 9208950 w 12192000"/>
              <a:gd name="connsiteY14" fmla="*/ 2334296 h 6858000"/>
              <a:gd name="connsiteX15" fmla="*/ 9172666 w 12192000"/>
              <a:gd name="connsiteY15" fmla="*/ 2343660 h 6858000"/>
              <a:gd name="connsiteX16" fmla="*/ 9136382 w 12192000"/>
              <a:gd name="connsiteY16" fmla="*/ 2348342 h 6858000"/>
              <a:gd name="connsiteX17" fmla="*/ 9097757 w 12192000"/>
              <a:gd name="connsiteY17" fmla="*/ 2348342 h 6858000"/>
              <a:gd name="connsiteX18" fmla="*/ 9057961 w 12192000"/>
              <a:gd name="connsiteY18" fmla="*/ 2346001 h 6858000"/>
              <a:gd name="connsiteX19" fmla="*/ 9018166 w 12192000"/>
              <a:gd name="connsiteY19" fmla="*/ 2341319 h 6858000"/>
              <a:gd name="connsiteX20" fmla="*/ 8978370 w 12192000"/>
              <a:gd name="connsiteY20" fmla="*/ 2335467 h 6858000"/>
              <a:gd name="connsiteX21" fmla="*/ 8938575 w 12192000"/>
              <a:gd name="connsiteY21" fmla="*/ 2330785 h 6858000"/>
              <a:gd name="connsiteX22" fmla="*/ 8898779 w 12192000"/>
              <a:gd name="connsiteY22" fmla="*/ 2327274 h 6858000"/>
              <a:gd name="connsiteX23" fmla="*/ 8861324 w 12192000"/>
              <a:gd name="connsiteY23" fmla="*/ 2328444 h 6858000"/>
              <a:gd name="connsiteX24" fmla="*/ 8825040 w 12192000"/>
              <a:gd name="connsiteY24" fmla="*/ 2333126 h 6858000"/>
              <a:gd name="connsiteX25" fmla="*/ 8789926 w 12192000"/>
              <a:gd name="connsiteY25" fmla="*/ 2343660 h 6858000"/>
              <a:gd name="connsiteX26" fmla="*/ 8760665 w 12192000"/>
              <a:gd name="connsiteY26" fmla="*/ 2358876 h 6858000"/>
              <a:gd name="connsiteX27" fmla="*/ 8732574 w 12192000"/>
              <a:gd name="connsiteY27" fmla="*/ 2378774 h 6858000"/>
              <a:gd name="connsiteX28" fmla="*/ 8707994 w 12192000"/>
              <a:gd name="connsiteY28" fmla="*/ 2402183 h 6858000"/>
              <a:gd name="connsiteX29" fmla="*/ 8683415 w 12192000"/>
              <a:gd name="connsiteY29" fmla="*/ 2429103 h 6858000"/>
              <a:gd name="connsiteX30" fmla="*/ 8661176 w 12192000"/>
              <a:gd name="connsiteY30" fmla="*/ 2457194 h 6858000"/>
              <a:gd name="connsiteX31" fmla="*/ 8638937 w 12192000"/>
              <a:gd name="connsiteY31" fmla="*/ 2486456 h 6858000"/>
              <a:gd name="connsiteX32" fmla="*/ 8616699 w 12192000"/>
              <a:gd name="connsiteY32" fmla="*/ 2515717 h 6858000"/>
              <a:gd name="connsiteX33" fmla="*/ 8594460 w 12192000"/>
              <a:gd name="connsiteY33" fmla="*/ 2543808 h 6858000"/>
              <a:gd name="connsiteX34" fmla="*/ 8571051 w 12192000"/>
              <a:gd name="connsiteY34" fmla="*/ 2570729 h 6858000"/>
              <a:gd name="connsiteX35" fmla="*/ 8544130 w 12192000"/>
              <a:gd name="connsiteY35" fmla="*/ 2594138 h 6858000"/>
              <a:gd name="connsiteX36" fmla="*/ 8518380 w 12192000"/>
              <a:gd name="connsiteY36" fmla="*/ 2615206 h 6858000"/>
              <a:gd name="connsiteX37" fmla="*/ 8489119 w 12192000"/>
              <a:gd name="connsiteY37" fmla="*/ 2631593 h 6858000"/>
              <a:gd name="connsiteX38" fmla="*/ 8457516 w 12192000"/>
              <a:gd name="connsiteY38" fmla="*/ 2645638 h 6858000"/>
              <a:gd name="connsiteX39" fmla="*/ 8423573 w 12192000"/>
              <a:gd name="connsiteY39" fmla="*/ 2657343 h 6858000"/>
              <a:gd name="connsiteX40" fmla="*/ 8388459 w 12192000"/>
              <a:gd name="connsiteY40" fmla="*/ 2667877 h 6858000"/>
              <a:gd name="connsiteX41" fmla="*/ 8353346 w 12192000"/>
              <a:gd name="connsiteY41" fmla="*/ 2677241 h 6858000"/>
              <a:gd name="connsiteX42" fmla="*/ 8317062 w 12192000"/>
              <a:gd name="connsiteY42" fmla="*/ 2686604 h 6858000"/>
              <a:gd name="connsiteX43" fmla="*/ 8283118 w 12192000"/>
              <a:gd name="connsiteY43" fmla="*/ 2697138 h 6858000"/>
              <a:gd name="connsiteX44" fmla="*/ 8249175 w 12192000"/>
              <a:gd name="connsiteY44" fmla="*/ 2708843 h 6858000"/>
              <a:gd name="connsiteX45" fmla="*/ 8217573 w 12192000"/>
              <a:gd name="connsiteY45" fmla="*/ 2722888 h 6858000"/>
              <a:gd name="connsiteX46" fmla="*/ 8189482 w 12192000"/>
              <a:gd name="connsiteY46" fmla="*/ 2740445 h 6858000"/>
              <a:gd name="connsiteX47" fmla="*/ 8163732 w 12192000"/>
              <a:gd name="connsiteY47" fmla="*/ 2761514 h 6858000"/>
              <a:gd name="connsiteX48" fmla="*/ 8142663 w 12192000"/>
              <a:gd name="connsiteY48" fmla="*/ 2787264 h 6858000"/>
              <a:gd name="connsiteX49" fmla="*/ 8125106 w 12192000"/>
              <a:gd name="connsiteY49" fmla="*/ 2815355 h 6858000"/>
              <a:gd name="connsiteX50" fmla="*/ 8111061 w 12192000"/>
              <a:gd name="connsiteY50" fmla="*/ 2846957 h 6858000"/>
              <a:gd name="connsiteX51" fmla="*/ 8099356 w 12192000"/>
              <a:gd name="connsiteY51" fmla="*/ 2880900 h 6858000"/>
              <a:gd name="connsiteX52" fmla="*/ 8088822 w 12192000"/>
              <a:gd name="connsiteY52" fmla="*/ 2914844 h 6858000"/>
              <a:gd name="connsiteX53" fmla="*/ 8079459 w 12192000"/>
              <a:gd name="connsiteY53" fmla="*/ 2951128 h 6858000"/>
              <a:gd name="connsiteX54" fmla="*/ 8070095 w 12192000"/>
              <a:gd name="connsiteY54" fmla="*/ 2986242 h 6858000"/>
              <a:gd name="connsiteX55" fmla="*/ 8059561 w 12192000"/>
              <a:gd name="connsiteY55" fmla="*/ 3021355 h 6858000"/>
              <a:gd name="connsiteX56" fmla="*/ 8047856 w 12192000"/>
              <a:gd name="connsiteY56" fmla="*/ 3055299 h 6858000"/>
              <a:gd name="connsiteX57" fmla="*/ 8033811 w 12192000"/>
              <a:gd name="connsiteY57" fmla="*/ 3086901 h 6858000"/>
              <a:gd name="connsiteX58" fmla="*/ 8017424 w 12192000"/>
              <a:gd name="connsiteY58" fmla="*/ 3116162 h 6858000"/>
              <a:gd name="connsiteX59" fmla="*/ 7996356 w 12192000"/>
              <a:gd name="connsiteY59" fmla="*/ 3141913 h 6858000"/>
              <a:gd name="connsiteX60" fmla="*/ 7972947 w 12192000"/>
              <a:gd name="connsiteY60" fmla="*/ 3168833 h 6858000"/>
              <a:gd name="connsiteX61" fmla="*/ 7946026 w 12192000"/>
              <a:gd name="connsiteY61" fmla="*/ 3192242 h 6858000"/>
              <a:gd name="connsiteX62" fmla="*/ 7916765 w 12192000"/>
              <a:gd name="connsiteY62" fmla="*/ 3214481 h 6858000"/>
              <a:gd name="connsiteX63" fmla="*/ 7887503 w 12192000"/>
              <a:gd name="connsiteY63" fmla="*/ 3236720 h 6858000"/>
              <a:gd name="connsiteX64" fmla="*/ 7858242 w 12192000"/>
              <a:gd name="connsiteY64" fmla="*/ 3258958 h 6858000"/>
              <a:gd name="connsiteX65" fmla="*/ 7830151 w 12192000"/>
              <a:gd name="connsiteY65" fmla="*/ 3281197 h 6858000"/>
              <a:gd name="connsiteX66" fmla="*/ 7803230 w 12192000"/>
              <a:gd name="connsiteY66" fmla="*/ 3305777 h 6858000"/>
              <a:gd name="connsiteX67" fmla="*/ 7779821 w 12192000"/>
              <a:gd name="connsiteY67" fmla="*/ 3330356 h 6858000"/>
              <a:gd name="connsiteX68" fmla="*/ 7759923 w 12192000"/>
              <a:gd name="connsiteY68" fmla="*/ 3358447 h 6858000"/>
              <a:gd name="connsiteX69" fmla="*/ 7744708 w 12192000"/>
              <a:gd name="connsiteY69" fmla="*/ 3387709 h 6858000"/>
              <a:gd name="connsiteX70" fmla="*/ 7734173 w 12192000"/>
              <a:gd name="connsiteY70" fmla="*/ 3422822 h 6858000"/>
              <a:gd name="connsiteX71" fmla="*/ 7729492 w 12192000"/>
              <a:gd name="connsiteY71" fmla="*/ 3459107 h 6858000"/>
              <a:gd name="connsiteX72" fmla="*/ 7728321 w 12192000"/>
              <a:gd name="connsiteY72" fmla="*/ 3496561 h 6858000"/>
              <a:gd name="connsiteX73" fmla="*/ 7731832 w 12192000"/>
              <a:gd name="connsiteY73" fmla="*/ 3536357 h 6858000"/>
              <a:gd name="connsiteX74" fmla="*/ 7736514 w 12192000"/>
              <a:gd name="connsiteY74" fmla="*/ 3576152 h 6858000"/>
              <a:gd name="connsiteX75" fmla="*/ 7742367 w 12192000"/>
              <a:gd name="connsiteY75" fmla="*/ 3615948 h 6858000"/>
              <a:gd name="connsiteX76" fmla="*/ 7747048 w 12192000"/>
              <a:gd name="connsiteY76" fmla="*/ 3655744 h 6858000"/>
              <a:gd name="connsiteX77" fmla="*/ 7749389 w 12192000"/>
              <a:gd name="connsiteY77" fmla="*/ 3695539 h 6858000"/>
              <a:gd name="connsiteX78" fmla="*/ 7749389 w 12192000"/>
              <a:gd name="connsiteY78" fmla="*/ 3734164 h 6858000"/>
              <a:gd name="connsiteX79" fmla="*/ 7744708 w 12192000"/>
              <a:gd name="connsiteY79" fmla="*/ 3770449 h 6858000"/>
              <a:gd name="connsiteX80" fmla="*/ 7735344 w 12192000"/>
              <a:gd name="connsiteY80" fmla="*/ 3806733 h 6858000"/>
              <a:gd name="connsiteX81" fmla="*/ 7721298 w 12192000"/>
              <a:gd name="connsiteY81" fmla="*/ 3840676 h 6858000"/>
              <a:gd name="connsiteX82" fmla="*/ 7703741 w 12192000"/>
              <a:gd name="connsiteY82" fmla="*/ 3875790 h 6858000"/>
              <a:gd name="connsiteX83" fmla="*/ 7683844 w 12192000"/>
              <a:gd name="connsiteY83" fmla="*/ 3910903 h 6858000"/>
              <a:gd name="connsiteX84" fmla="*/ 7662775 w 12192000"/>
              <a:gd name="connsiteY84" fmla="*/ 3946017 h 6858000"/>
              <a:gd name="connsiteX85" fmla="*/ 7642878 w 12192000"/>
              <a:gd name="connsiteY85" fmla="*/ 3979961 h 6858000"/>
              <a:gd name="connsiteX86" fmla="*/ 7625321 w 12192000"/>
              <a:gd name="connsiteY86" fmla="*/ 4016245 h 6858000"/>
              <a:gd name="connsiteX87" fmla="*/ 7611275 w 12192000"/>
              <a:gd name="connsiteY87" fmla="*/ 4051358 h 6858000"/>
              <a:gd name="connsiteX88" fmla="*/ 7601912 w 12192000"/>
              <a:gd name="connsiteY88" fmla="*/ 4087643 h 6858000"/>
              <a:gd name="connsiteX89" fmla="*/ 7598400 w 12192000"/>
              <a:gd name="connsiteY89" fmla="*/ 4125097 h 6858000"/>
              <a:gd name="connsiteX90" fmla="*/ 7601912 w 12192000"/>
              <a:gd name="connsiteY90" fmla="*/ 4162552 h 6858000"/>
              <a:gd name="connsiteX91" fmla="*/ 7611275 w 12192000"/>
              <a:gd name="connsiteY91" fmla="*/ 4198836 h 6858000"/>
              <a:gd name="connsiteX92" fmla="*/ 7625321 w 12192000"/>
              <a:gd name="connsiteY92" fmla="*/ 4233950 h 6858000"/>
              <a:gd name="connsiteX93" fmla="*/ 7642878 w 12192000"/>
              <a:gd name="connsiteY93" fmla="*/ 4270234 h 6858000"/>
              <a:gd name="connsiteX94" fmla="*/ 7662775 w 12192000"/>
              <a:gd name="connsiteY94" fmla="*/ 4304177 h 6858000"/>
              <a:gd name="connsiteX95" fmla="*/ 7683844 w 12192000"/>
              <a:gd name="connsiteY95" fmla="*/ 4339291 h 6858000"/>
              <a:gd name="connsiteX96" fmla="*/ 7703741 w 12192000"/>
              <a:gd name="connsiteY96" fmla="*/ 4374405 h 6858000"/>
              <a:gd name="connsiteX97" fmla="*/ 7721298 w 12192000"/>
              <a:gd name="connsiteY97" fmla="*/ 4409519 h 6858000"/>
              <a:gd name="connsiteX98" fmla="*/ 7735344 w 12192000"/>
              <a:gd name="connsiteY98" fmla="*/ 4443462 h 6858000"/>
              <a:gd name="connsiteX99" fmla="*/ 7744708 w 12192000"/>
              <a:gd name="connsiteY99" fmla="*/ 4479746 h 6858000"/>
              <a:gd name="connsiteX100" fmla="*/ 7749389 w 12192000"/>
              <a:gd name="connsiteY100" fmla="*/ 4516030 h 6858000"/>
              <a:gd name="connsiteX101" fmla="*/ 7749389 w 12192000"/>
              <a:gd name="connsiteY101" fmla="*/ 4554655 h 6858000"/>
              <a:gd name="connsiteX102" fmla="*/ 7747048 w 12192000"/>
              <a:gd name="connsiteY102" fmla="*/ 4594451 h 6858000"/>
              <a:gd name="connsiteX103" fmla="*/ 7742367 w 12192000"/>
              <a:gd name="connsiteY103" fmla="*/ 4634247 h 6858000"/>
              <a:gd name="connsiteX104" fmla="*/ 7736514 w 12192000"/>
              <a:gd name="connsiteY104" fmla="*/ 4674042 h 6858000"/>
              <a:gd name="connsiteX105" fmla="*/ 7731832 w 12192000"/>
              <a:gd name="connsiteY105" fmla="*/ 4713838 h 6858000"/>
              <a:gd name="connsiteX106" fmla="*/ 7728321 w 12192000"/>
              <a:gd name="connsiteY106" fmla="*/ 4753633 h 6858000"/>
              <a:gd name="connsiteX107" fmla="*/ 7729492 w 12192000"/>
              <a:gd name="connsiteY107" fmla="*/ 4791088 h 6858000"/>
              <a:gd name="connsiteX108" fmla="*/ 7734173 w 12192000"/>
              <a:gd name="connsiteY108" fmla="*/ 4827372 h 6858000"/>
              <a:gd name="connsiteX109" fmla="*/ 7744708 w 12192000"/>
              <a:gd name="connsiteY109" fmla="*/ 4862486 h 6858000"/>
              <a:gd name="connsiteX110" fmla="*/ 7759923 w 12192000"/>
              <a:gd name="connsiteY110" fmla="*/ 4891747 h 6858000"/>
              <a:gd name="connsiteX111" fmla="*/ 7779821 w 12192000"/>
              <a:gd name="connsiteY111" fmla="*/ 4919838 h 6858000"/>
              <a:gd name="connsiteX112" fmla="*/ 7803230 w 12192000"/>
              <a:gd name="connsiteY112" fmla="*/ 4944418 h 6858000"/>
              <a:gd name="connsiteX113" fmla="*/ 7830151 w 12192000"/>
              <a:gd name="connsiteY113" fmla="*/ 4968998 h 6858000"/>
              <a:gd name="connsiteX114" fmla="*/ 7858242 w 12192000"/>
              <a:gd name="connsiteY114" fmla="*/ 4991236 h 6858000"/>
              <a:gd name="connsiteX115" fmla="*/ 7887503 w 12192000"/>
              <a:gd name="connsiteY115" fmla="*/ 5013475 h 6858000"/>
              <a:gd name="connsiteX116" fmla="*/ 7916765 w 12192000"/>
              <a:gd name="connsiteY116" fmla="*/ 5035714 h 6858000"/>
              <a:gd name="connsiteX117" fmla="*/ 7946026 w 12192000"/>
              <a:gd name="connsiteY117" fmla="*/ 5057952 h 6858000"/>
              <a:gd name="connsiteX118" fmla="*/ 7972947 w 12192000"/>
              <a:gd name="connsiteY118" fmla="*/ 5081362 h 6858000"/>
              <a:gd name="connsiteX119" fmla="*/ 7996356 w 12192000"/>
              <a:gd name="connsiteY119" fmla="*/ 5108282 h 6858000"/>
              <a:gd name="connsiteX120" fmla="*/ 8017424 w 12192000"/>
              <a:gd name="connsiteY120" fmla="*/ 5134032 h 6858000"/>
              <a:gd name="connsiteX121" fmla="*/ 8033811 w 12192000"/>
              <a:gd name="connsiteY121" fmla="*/ 5163294 h 6858000"/>
              <a:gd name="connsiteX122" fmla="*/ 8047856 w 12192000"/>
              <a:gd name="connsiteY122" fmla="*/ 5194896 h 6858000"/>
              <a:gd name="connsiteX123" fmla="*/ 8059561 w 12192000"/>
              <a:gd name="connsiteY123" fmla="*/ 5228839 h 6858000"/>
              <a:gd name="connsiteX124" fmla="*/ 8070095 w 12192000"/>
              <a:gd name="connsiteY124" fmla="*/ 5263953 h 6858000"/>
              <a:gd name="connsiteX125" fmla="*/ 8079459 w 12192000"/>
              <a:gd name="connsiteY125" fmla="*/ 5299067 h 6858000"/>
              <a:gd name="connsiteX126" fmla="*/ 8088822 w 12192000"/>
              <a:gd name="connsiteY126" fmla="*/ 5335351 h 6858000"/>
              <a:gd name="connsiteX127" fmla="*/ 8099356 w 12192000"/>
              <a:gd name="connsiteY127" fmla="*/ 5369294 h 6858000"/>
              <a:gd name="connsiteX128" fmla="*/ 8111061 w 12192000"/>
              <a:gd name="connsiteY128" fmla="*/ 5403238 h 6858000"/>
              <a:gd name="connsiteX129" fmla="*/ 8125106 w 12192000"/>
              <a:gd name="connsiteY129" fmla="*/ 5434840 h 6858000"/>
              <a:gd name="connsiteX130" fmla="*/ 8142663 w 12192000"/>
              <a:gd name="connsiteY130" fmla="*/ 5462931 h 6858000"/>
              <a:gd name="connsiteX131" fmla="*/ 8163732 w 12192000"/>
              <a:gd name="connsiteY131" fmla="*/ 5488681 h 6858000"/>
              <a:gd name="connsiteX132" fmla="*/ 8189482 w 12192000"/>
              <a:gd name="connsiteY132" fmla="*/ 5509749 h 6858000"/>
              <a:gd name="connsiteX133" fmla="*/ 8217573 w 12192000"/>
              <a:gd name="connsiteY133" fmla="*/ 5527306 h 6858000"/>
              <a:gd name="connsiteX134" fmla="*/ 8249175 w 12192000"/>
              <a:gd name="connsiteY134" fmla="*/ 5541352 h 6858000"/>
              <a:gd name="connsiteX135" fmla="*/ 8283118 w 12192000"/>
              <a:gd name="connsiteY135" fmla="*/ 5553056 h 6858000"/>
              <a:gd name="connsiteX136" fmla="*/ 8317062 w 12192000"/>
              <a:gd name="connsiteY136" fmla="*/ 5563590 h 6858000"/>
              <a:gd name="connsiteX137" fmla="*/ 8353346 w 12192000"/>
              <a:gd name="connsiteY137" fmla="*/ 5572954 h 6858000"/>
              <a:gd name="connsiteX138" fmla="*/ 8388459 w 12192000"/>
              <a:gd name="connsiteY138" fmla="*/ 5582318 h 6858000"/>
              <a:gd name="connsiteX139" fmla="*/ 8423573 w 12192000"/>
              <a:gd name="connsiteY139" fmla="*/ 5592852 h 6858000"/>
              <a:gd name="connsiteX140" fmla="*/ 8457516 w 12192000"/>
              <a:gd name="connsiteY140" fmla="*/ 5604556 h 6858000"/>
              <a:gd name="connsiteX141" fmla="*/ 8489119 w 12192000"/>
              <a:gd name="connsiteY141" fmla="*/ 5618602 h 6858000"/>
              <a:gd name="connsiteX142" fmla="*/ 8518380 w 12192000"/>
              <a:gd name="connsiteY142" fmla="*/ 5634988 h 6858000"/>
              <a:gd name="connsiteX143" fmla="*/ 8544130 w 12192000"/>
              <a:gd name="connsiteY143" fmla="*/ 5656057 h 6858000"/>
              <a:gd name="connsiteX144" fmla="*/ 8571051 w 12192000"/>
              <a:gd name="connsiteY144" fmla="*/ 5679466 h 6858000"/>
              <a:gd name="connsiteX145" fmla="*/ 8594460 w 12192000"/>
              <a:gd name="connsiteY145" fmla="*/ 5706386 h 6858000"/>
              <a:gd name="connsiteX146" fmla="*/ 8616699 w 12192000"/>
              <a:gd name="connsiteY146" fmla="*/ 5734477 h 6858000"/>
              <a:gd name="connsiteX147" fmla="*/ 8638937 w 12192000"/>
              <a:gd name="connsiteY147" fmla="*/ 5763739 h 6858000"/>
              <a:gd name="connsiteX148" fmla="*/ 8661176 w 12192000"/>
              <a:gd name="connsiteY148" fmla="*/ 5793000 h 6858000"/>
              <a:gd name="connsiteX149" fmla="*/ 8683415 w 12192000"/>
              <a:gd name="connsiteY149" fmla="*/ 5821091 h 6858000"/>
              <a:gd name="connsiteX150" fmla="*/ 8707994 w 12192000"/>
              <a:gd name="connsiteY150" fmla="*/ 5848012 h 6858000"/>
              <a:gd name="connsiteX151" fmla="*/ 8732574 w 12192000"/>
              <a:gd name="connsiteY151" fmla="*/ 5871421 h 6858000"/>
              <a:gd name="connsiteX152" fmla="*/ 8760665 w 12192000"/>
              <a:gd name="connsiteY152" fmla="*/ 5891319 h 6858000"/>
              <a:gd name="connsiteX153" fmla="*/ 8789926 w 12192000"/>
              <a:gd name="connsiteY153" fmla="*/ 5906535 h 6858000"/>
              <a:gd name="connsiteX154" fmla="*/ 8825040 w 12192000"/>
              <a:gd name="connsiteY154" fmla="*/ 5917069 h 6858000"/>
              <a:gd name="connsiteX155" fmla="*/ 8861324 w 12192000"/>
              <a:gd name="connsiteY155" fmla="*/ 5921751 h 6858000"/>
              <a:gd name="connsiteX156" fmla="*/ 8898779 w 12192000"/>
              <a:gd name="connsiteY156" fmla="*/ 5922921 h 6858000"/>
              <a:gd name="connsiteX157" fmla="*/ 8938575 w 12192000"/>
              <a:gd name="connsiteY157" fmla="*/ 5919410 h 6858000"/>
              <a:gd name="connsiteX158" fmla="*/ 8978370 w 12192000"/>
              <a:gd name="connsiteY158" fmla="*/ 5914728 h 6858000"/>
              <a:gd name="connsiteX159" fmla="*/ 9018166 w 12192000"/>
              <a:gd name="connsiteY159" fmla="*/ 5908876 h 6858000"/>
              <a:gd name="connsiteX160" fmla="*/ 9057961 w 12192000"/>
              <a:gd name="connsiteY160" fmla="*/ 5904194 h 6858000"/>
              <a:gd name="connsiteX161" fmla="*/ 9097757 w 12192000"/>
              <a:gd name="connsiteY161" fmla="*/ 5901853 h 6858000"/>
              <a:gd name="connsiteX162" fmla="*/ 9136382 w 12192000"/>
              <a:gd name="connsiteY162" fmla="*/ 5901853 h 6858000"/>
              <a:gd name="connsiteX163" fmla="*/ 9172666 w 12192000"/>
              <a:gd name="connsiteY163" fmla="*/ 5906535 h 6858000"/>
              <a:gd name="connsiteX164" fmla="*/ 9208950 w 12192000"/>
              <a:gd name="connsiteY164" fmla="*/ 5915898 h 6858000"/>
              <a:gd name="connsiteX165" fmla="*/ 9244064 w 12192000"/>
              <a:gd name="connsiteY165" fmla="*/ 5929944 h 6858000"/>
              <a:gd name="connsiteX166" fmla="*/ 9279178 w 12192000"/>
              <a:gd name="connsiteY166" fmla="*/ 5948671 h 6858000"/>
              <a:gd name="connsiteX167" fmla="*/ 9314292 w 12192000"/>
              <a:gd name="connsiteY167" fmla="*/ 5967398 h 6858000"/>
              <a:gd name="connsiteX168" fmla="*/ 9349405 w 12192000"/>
              <a:gd name="connsiteY168" fmla="*/ 5988467 h 6858000"/>
              <a:gd name="connsiteX169" fmla="*/ 9383349 w 12192000"/>
              <a:gd name="connsiteY169" fmla="*/ 6008364 h 6858000"/>
              <a:gd name="connsiteX170" fmla="*/ 9419633 w 12192000"/>
              <a:gd name="connsiteY170" fmla="*/ 6025921 h 6858000"/>
              <a:gd name="connsiteX171" fmla="*/ 9454747 w 12192000"/>
              <a:gd name="connsiteY171" fmla="*/ 6039967 h 6858000"/>
              <a:gd name="connsiteX172" fmla="*/ 9491031 w 12192000"/>
              <a:gd name="connsiteY172" fmla="*/ 6049331 h 6858000"/>
              <a:gd name="connsiteX173" fmla="*/ 9528486 w 12192000"/>
              <a:gd name="connsiteY173" fmla="*/ 6052842 h 6858000"/>
              <a:gd name="connsiteX174" fmla="*/ 9565940 w 12192000"/>
              <a:gd name="connsiteY174" fmla="*/ 6049331 h 6858000"/>
              <a:gd name="connsiteX175" fmla="*/ 9602224 w 12192000"/>
              <a:gd name="connsiteY175" fmla="*/ 6039967 h 6858000"/>
              <a:gd name="connsiteX176" fmla="*/ 9637338 w 12192000"/>
              <a:gd name="connsiteY176" fmla="*/ 6025921 h 6858000"/>
              <a:gd name="connsiteX177" fmla="*/ 9673622 w 12192000"/>
              <a:gd name="connsiteY177" fmla="*/ 6008364 h 6858000"/>
              <a:gd name="connsiteX178" fmla="*/ 9707566 w 12192000"/>
              <a:gd name="connsiteY178" fmla="*/ 5988467 h 6858000"/>
              <a:gd name="connsiteX179" fmla="*/ 9742679 w 12192000"/>
              <a:gd name="connsiteY179" fmla="*/ 5967398 h 6858000"/>
              <a:gd name="connsiteX180" fmla="*/ 9777793 w 12192000"/>
              <a:gd name="connsiteY180" fmla="*/ 5948671 h 6858000"/>
              <a:gd name="connsiteX181" fmla="*/ 9812907 w 12192000"/>
              <a:gd name="connsiteY181" fmla="*/ 5929944 h 6858000"/>
              <a:gd name="connsiteX182" fmla="*/ 9846850 w 12192000"/>
              <a:gd name="connsiteY182" fmla="*/ 5915898 h 6858000"/>
              <a:gd name="connsiteX183" fmla="*/ 9884305 w 12192000"/>
              <a:gd name="connsiteY183" fmla="*/ 5906535 h 6858000"/>
              <a:gd name="connsiteX184" fmla="*/ 9920589 w 12192000"/>
              <a:gd name="connsiteY184" fmla="*/ 5901853 h 6858000"/>
              <a:gd name="connsiteX185" fmla="*/ 9959214 w 12192000"/>
              <a:gd name="connsiteY185" fmla="*/ 5901853 h 6858000"/>
              <a:gd name="connsiteX186" fmla="*/ 9999010 w 12192000"/>
              <a:gd name="connsiteY186" fmla="*/ 5904194 h 6858000"/>
              <a:gd name="connsiteX187" fmla="*/ 10038805 w 12192000"/>
              <a:gd name="connsiteY187" fmla="*/ 5908876 h 6858000"/>
              <a:gd name="connsiteX188" fmla="*/ 10078601 w 12192000"/>
              <a:gd name="connsiteY188" fmla="*/ 5914728 h 6858000"/>
              <a:gd name="connsiteX189" fmla="*/ 10118396 w 12192000"/>
              <a:gd name="connsiteY189" fmla="*/ 5919410 h 6858000"/>
              <a:gd name="connsiteX190" fmla="*/ 10158192 w 12192000"/>
              <a:gd name="connsiteY190" fmla="*/ 5922921 h 6858000"/>
              <a:gd name="connsiteX191" fmla="*/ 10195647 w 12192000"/>
              <a:gd name="connsiteY191" fmla="*/ 5921751 h 6858000"/>
              <a:gd name="connsiteX192" fmla="*/ 10231931 w 12192000"/>
              <a:gd name="connsiteY192" fmla="*/ 5917069 h 6858000"/>
              <a:gd name="connsiteX193" fmla="*/ 10267044 w 12192000"/>
              <a:gd name="connsiteY193" fmla="*/ 5906535 h 6858000"/>
              <a:gd name="connsiteX194" fmla="*/ 10296306 w 12192000"/>
              <a:gd name="connsiteY194" fmla="*/ 5891319 h 6858000"/>
              <a:gd name="connsiteX195" fmla="*/ 10324397 w 12192000"/>
              <a:gd name="connsiteY195" fmla="*/ 5871421 h 6858000"/>
              <a:gd name="connsiteX196" fmla="*/ 10348977 w 12192000"/>
              <a:gd name="connsiteY196" fmla="*/ 5848012 h 6858000"/>
              <a:gd name="connsiteX197" fmla="*/ 10373556 w 12192000"/>
              <a:gd name="connsiteY197" fmla="*/ 5821091 h 6858000"/>
              <a:gd name="connsiteX198" fmla="*/ 10395795 w 12192000"/>
              <a:gd name="connsiteY198" fmla="*/ 5793000 h 6858000"/>
              <a:gd name="connsiteX199" fmla="*/ 10418034 w 12192000"/>
              <a:gd name="connsiteY199" fmla="*/ 5763739 h 6858000"/>
              <a:gd name="connsiteX200" fmla="*/ 10440272 w 12192000"/>
              <a:gd name="connsiteY200" fmla="*/ 5734477 h 6858000"/>
              <a:gd name="connsiteX201" fmla="*/ 10462511 w 12192000"/>
              <a:gd name="connsiteY201" fmla="*/ 5706386 h 6858000"/>
              <a:gd name="connsiteX202" fmla="*/ 10485920 w 12192000"/>
              <a:gd name="connsiteY202" fmla="*/ 5679466 h 6858000"/>
              <a:gd name="connsiteX203" fmla="*/ 10512841 w 12192000"/>
              <a:gd name="connsiteY203" fmla="*/ 5656057 h 6858000"/>
              <a:gd name="connsiteX204" fmla="*/ 10538591 w 12192000"/>
              <a:gd name="connsiteY204" fmla="*/ 5634988 h 6858000"/>
              <a:gd name="connsiteX205" fmla="*/ 10567852 w 12192000"/>
              <a:gd name="connsiteY205" fmla="*/ 5618602 h 6858000"/>
              <a:gd name="connsiteX206" fmla="*/ 10599455 w 12192000"/>
              <a:gd name="connsiteY206" fmla="*/ 5604556 h 6858000"/>
              <a:gd name="connsiteX207" fmla="*/ 10633398 w 12192000"/>
              <a:gd name="connsiteY207" fmla="*/ 5592852 h 6858000"/>
              <a:gd name="connsiteX208" fmla="*/ 10668512 w 12192000"/>
              <a:gd name="connsiteY208" fmla="*/ 5582318 h 6858000"/>
              <a:gd name="connsiteX209" fmla="*/ 10703626 w 12192000"/>
              <a:gd name="connsiteY209" fmla="*/ 5572954 h 6858000"/>
              <a:gd name="connsiteX210" fmla="*/ 10739910 w 12192000"/>
              <a:gd name="connsiteY210" fmla="*/ 5563590 h 6858000"/>
              <a:gd name="connsiteX211" fmla="*/ 10773853 w 12192000"/>
              <a:gd name="connsiteY211" fmla="*/ 5553056 h 6858000"/>
              <a:gd name="connsiteX212" fmla="*/ 10807796 w 12192000"/>
              <a:gd name="connsiteY212" fmla="*/ 5541352 h 6858000"/>
              <a:gd name="connsiteX213" fmla="*/ 10839399 w 12192000"/>
              <a:gd name="connsiteY213" fmla="*/ 5527306 h 6858000"/>
              <a:gd name="connsiteX214" fmla="*/ 10867490 w 12192000"/>
              <a:gd name="connsiteY214" fmla="*/ 5509749 h 6858000"/>
              <a:gd name="connsiteX215" fmla="*/ 10893240 w 12192000"/>
              <a:gd name="connsiteY215" fmla="*/ 5488681 h 6858000"/>
              <a:gd name="connsiteX216" fmla="*/ 10914308 w 12192000"/>
              <a:gd name="connsiteY216" fmla="*/ 5462931 h 6858000"/>
              <a:gd name="connsiteX217" fmla="*/ 10931865 w 12192000"/>
              <a:gd name="connsiteY217" fmla="*/ 5434840 h 6858000"/>
              <a:gd name="connsiteX218" fmla="*/ 10945910 w 12192000"/>
              <a:gd name="connsiteY218" fmla="*/ 5403238 h 6858000"/>
              <a:gd name="connsiteX219" fmla="*/ 10957615 w 12192000"/>
              <a:gd name="connsiteY219" fmla="*/ 5369294 h 6858000"/>
              <a:gd name="connsiteX220" fmla="*/ 10968149 w 12192000"/>
              <a:gd name="connsiteY220" fmla="*/ 5335351 h 6858000"/>
              <a:gd name="connsiteX221" fmla="*/ 10977513 w 12192000"/>
              <a:gd name="connsiteY221" fmla="*/ 5299067 h 6858000"/>
              <a:gd name="connsiteX222" fmla="*/ 10986876 w 12192000"/>
              <a:gd name="connsiteY222" fmla="*/ 5263953 h 6858000"/>
              <a:gd name="connsiteX223" fmla="*/ 10997410 w 12192000"/>
              <a:gd name="connsiteY223" fmla="*/ 5228839 h 6858000"/>
              <a:gd name="connsiteX224" fmla="*/ 11009115 w 12192000"/>
              <a:gd name="connsiteY224" fmla="*/ 5194896 h 6858000"/>
              <a:gd name="connsiteX225" fmla="*/ 11023160 w 12192000"/>
              <a:gd name="connsiteY225" fmla="*/ 5163294 h 6858000"/>
              <a:gd name="connsiteX226" fmla="*/ 11039547 w 12192000"/>
              <a:gd name="connsiteY226" fmla="*/ 5134032 h 6858000"/>
              <a:gd name="connsiteX227" fmla="*/ 11060615 w 12192000"/>
              <a:gd name="connsiteY227" fmla="*/ 5108282 h 6858000"/>
              <a:gd name="connsiteX228" fmla="*/ 11084024 w 12192000"/>
              <a:gd name="connsiteY228" fmla="*/ 5081362 h 6858000"/>
              <a:gd name="connsiteX229" fmla="*/ 11110945 w 12192000"/>
              <a:gd name="connsiteY229" fmla="*/ 5057952 h 6858000"/>
              <a:gd name="connsiteX230" fmla="*/ 11139036 w 12192000"/>
              <a:gd name="connsiteY230" fmla="*/ 5035714 h 6858000"/>
              <a:gd name="connsiteX231" fmla="*/ 11169468 w 12192000"/>
              <a:gd name="connsiteY231" fmla="*/ 5013475 h 6858000"/>
              <a:gd name="connsiteX232" fmla="*/ 11198729 w 12192000"/>
              <a:gd name="connsiteY232" fmla="*/ 4991236 h 6858000"/>
              <a:gd name="connsiteX233" fmla="*/ 11226820 w 12192000"/>
              <a:gd name="connsiteY233" fmla="*/ 4968998 h 6858000"/>
              <a:gd name="connsiteX234" fmla="*/ 11253741 w 12192000"/>
              <a:gd name="connsiteY234" fmla="*/ 4944418 h 6858000"/>
              <a:gd name="connsiteX235" fmla="*/ 11277150 w 12192000"/>
              <a:gd name="connsiteY235" fmla="*/ 4919838 h 6858000"/>
              <a:gd name="connsiteX236" fmla="*/ 11297048 w 12192000"/>
              <a:gd name="connsiteY236" fmla="*/ 4891747 h 6858000"/>
              <a:gd name="connsiteX237" fmla="*/ 11312264 w 12192000"/>
              <a:gd name="connsiteY237" fmla="*/ 4862486 h 6858000"/>
              <a:gd name="connsiteX238" fmla="*/ 11322798 w 12192000"/>
              <a:gd name="connsiteY238" fmla="*/ 4827372 h 6858000"/>
              <a:gd name="connsiteX239" fmla="*/ 11327480 w 12192000"/>
              <a:gd name="connsiteY239" fmla="*/ 4791088 h 6858000"/>
              <a:gd name="connsiteX240" fmla="*/ 11328650 w 12192000"/>
              <a:gd name="connsiteY240" fmla="*/ 4753633 h 6858000"/>
              <a:gd name="connsiteX241" fmla="*/ 11325139 w 12192000"/>
              <a:gd name="connsiteY241" fmla="*/ 4713838 h 6858000"/>
              <a:gd name="connsiteX242" fmla="*/ 11320457 w 12192000"/>
              <a:gd name="connsiteY242" fmla="*/ 4674042 h 6858000"/>
              <a:gd name="connsiteX243" fmla="*/ 11314605 w 12192000"/>
              <a:gd name="connsiteY243" fmla="*/ 4634247 h 6858000"/>
              <a:gd name="connsiteX244" fmla="*/ 11309923 w 12192000"/>
              <a:gd name="connsiteY244" fmla="*/ 4594451 h 6858000"/>
              <a:gd name="connsiteX245" fmla="*/ 11307582 w 12192000"/>
              <a:gd name="connsiteY245" fmla="*/ 4554655 h 6858000"/>
              <a:gd name="connsiteX246" fmla="*/ 11307582 w 12192000"/>
              <a:gd name="connsiteY246" fmla="*/ 4516030 h 6858000"/>
              <a:gd name="connsiteX247" fmla="*/ 11312264 w 12192000"/>
              <a:gd name="connsiteY247" fmla="*/ 4479746 h 6858000"/>
              <a:gd name="connsiteX248" fmla="*/ 11321628 w 12192000"/>
              <a:gd name="connsiteY248" fmla="*/ 4443462 h 6858000"/>
              <a:gd name="connsiteX249" fmla="*/ 11335673 w 12192000"/>
              <a:gd name="connsiteY249" fmla="*/ 4409519 h 6858000"/>
              <a:gd name="connsiteX250" fmla="*/ 11354400 w 12192000"/>
              <a:gd name="connsiteY250" fmla="*/ 4374405 h 6858000"/>
              <a:gd name="connsiteX251" fmla="*/ 11373128 w 12192000"/>
              <a:gd name="connsiteY251" fmla="*/ 4339291 h 6858000"/>
              <a:gd name="connsiteX252" fmla="*/ 11394196 w 12192000"/>
              <a:gd name="connsiteY252" fmla="*/ 4304177 h 6858000"/>
              <a:gd name="connsiteX253" fmla="*/ 11414094 w 12192000"/>
              <a:gd name="connsiteY253" fmla="*/ 4270234 h 6858000"/>
              <a:gd name="connsiteX254" fmla="*/ 11431650 w 12192000"/>
              <a:gd name="connsiteY254" fmla="*/ 4233950 h 6858000"/>
              <a:gd name="connsiteX255" fmla="*/ 11445696 w 12192000"/>
              <a:gd name="connsiteY255" fmla="*/ 4198836 h 6858000"/>
              <a:gd name="connsiteX256" fmla="*/ 11455060 w 12192000"/>
              <a:gd name="connsiteY256" fmla="*/ 4162552 h 6858000"/>
              <a:gd name="connsiteX257" fmla="*/ 11458571 w 12192000"/>
              <a:gd name="connsiteY257" fmla="*/ 4125097 h 6858000"/>
              <a:gd name="connsiteX258" fmla="*/ 11455060 w 12192000"/>
              <a:gd name="connsiteY258" fmla="*/ 4087643 h 6858000"/>
              <a:gd name="connsiteX259" fmla="*/ 11445696 w 12192000"/>
              <a:gd name="connsiteY259" fmla="*/ 4051358 h 6858000"/>
              <a:gd name="connsiteX260" fmla="*/ 11431650 w 12192000"/>
              <a:gd name="connsiteY260" fmla="*/ 4016245 h 6858000"/>
              <a:gd name="connsiteX261" fmla="*/ 11414094 w 12192000"/>
              <a:gd name="connsiteY261" fmla="*/ 3979961 h 6858000"/>
              <a:gd name="connsiteX262" fmla="*/ 11394196 w 12192000"/>
              <a:gd name="connsiteY262" fmla="*/ 3946017 h 6858000"/>
              <a:gd name="connsiteX263" fmla="*/ 11373128 w 12192000"/>
              <a:gd name="connsiteY263" fmla="*/ 3910903 h 6858000"/>
              <a:gd name="connsiteX264" fmla="*/ 11354400 w 12192000"/>
              <a:gd name="connsiteY264" fmla="*/ 3875790 h 6858000"/>
              <a:gd name="connsiteX265" fmla="*/ 11335673 w 12192000"/>
              <a:gd name="connsiteY265" fmla="*/ 3840676 h 6858000"/>
              <a:gd name="connsiteX266" fmla="*/ 11321628 w 12192000"/>
              <a:gd name="connsiteY266" fmla="*/ 3806733 h 6858000"/>
              <a:gd name="connsiteX267" fmla="*/ 11312264 w 12192000"/>
              <a:gd name="connsiteY267" fmla="*/ 3770449 h 6858000"/>
              <a:gd name="connsiteX268" fmla="*/ 11307582 w 12192000"/>
              <a:gd name="connsiteY268" fmla="*/ 3734164 h 6858000"/>
              <a:gd name="connsiteX269" fmla="*/ 11307582 w 12192000"/>
              <a:gd name="connsiteY269" fmla="*/ 3695539 h 6858000"/>
              <a:gd name="connsiteX270" fmla="*/ 11309923 w 12192000"/>
              <a:gd name="connsiteY270" fmla="*/ 3655744 h 6858000"/>
              <a:gd name="connsiteX271" fmla="*/ 11314605 w 12192000"/>
              <a:gd name="connsiteY271" fmla="*/ 3615948 h 6858000"/>
              <a:gd name="connsiteX272" fmla="*/ 11320457 w 12192000"/>
              <a:gd name="connsiteY272" fmla="*/ 3576152 h 6858000"/>
              <a:gd name="connsiteX273" fmla="*/ 11325139 w 12192000"/>
              <a:gd name="connsiteY273" fmla="*/ 3536357 h 6858000"/>
              <a:gd name="connsiteX274" fmla="*/ 11328650 w 12192000"/>
              <a:gd name="connsiteY274" fmla="*/ 3496561 h 6858000"/>
              <a:gd name="connsiteX275" fmla="*/ 11327480 w 12192000"/>
              <a:gd name="connsiteY275" fmla="*/ 3459107 h 6858000"/>
              <a:gd name="connsiteX276" fmla="*/ 11322798 w 12192000"/>
              <a:gd name="connsiteY276" fmla="*/ 3422822 h 6858000"/>
              <a:gd name="connsiteX277" fmla="*/ 11312264 w 12192000"/>
              <a:gd name="connsiteY277" fmla="*/ 3387709 h 6858000"/>
              <a:gd name="connsiteX278" fmla="*/ 11297048 w 12192000"/>
              <a:gd name="connsiteY278" fmla="*/ 3358447 h 6858000"/>
              <a:gd name="connsiteX279" fmla="*/ 11277150 w 12192000"/>
              <a:gd name="connsiteY279" fmla="*/ 3330356 h 6858000"/>
              <a:gd name="connsiteX280" fmla="*/ 11253741 w 12192000"/>
              <a:gd name="connsiteY280" fmla="*/ 3305777 h 6858000"/>
              <a:gd name="connsiteX281" fmla="*/ 11226820 w 12192000"/>
              <a:gd name="connsiteY281" fmla="*/ 3281197 h 6858000"/>
              <a:gd name="connsiteX282" fmla="*/ 11198729 w 12192000"/>
              <a:gd name="connsiteY282" fmla="*/ 3258958 h 6858000"/>
              <a:gd name="connsiteX283" fmla="*/ 11169468 w 12192000"/>
              <a:gd name="connsiteY283" fmla="*/ 3236720 h 6858000"/>
              <a:gd name="connsiteX284" fmla="*/ 11139036 w 12192000"/>
              <a:gd name="connsiteY284" fmla="*/ 3214481 h 6858000"/>
              <a:gd name="connsiteX285" fmla="*/ 11110945 w 12192000"/>
              <a:gd name="connsiteY285" fmla="*/ 3192242 h 6858000"/>
              <a:gd name="connsiteX286" fmla="*/ 11084024 w 12192000"/>
              <a:gd name="connsiteY286" fmla="*/ 3168833 h 6858000"/>
              <a:gd name="connsiteX287" fmla="*/ 11060615 w 12192000"/>
              <a:gd name="connsiteY287" fmla="*/ 3141913 h 6858000"/>
              <a:gd name="connsiteX288" fmla="*/ 11039547 w 12192000"/>
              <a:gd name="connsiteY288" fmla="*/ 3116162 h 6858000"/>
              <a:gd name="connsiteX289" fmla="*/ 11023160 w 12192000"/>
              <a:gd name="connsiteY289" fmla="*/ 3086901 h 6858000"/>
              <a:gd name="connsiteX290" fmla="*/ 11009115 w 12192000"/>
              <a:gd name="connsiteY290" fmla="*/ 3055299 h 6858000"/>
              <a:gd name="connsiteX291" fmla="*/ 10997410 w 12192000"/>
              <a:gd name="connsiteY291" fmla="*/ 3021355 h 6858000"/>
              <a:gd name="connsiteX292" fmla="*/ 10986876 w 12192000"/>
              <a:gd name="connsiteY292" fmla="*/ 2986242 h 6858000"/>
              <a:gd name="connsiteX293" fmla="*/ 10977513 w 12192000"/>
              <a:gd name="connsiteY293" fmla="*/ 2951128 h 6858000"/>
              <a:gd name="connsiteX294" fmla="*/ 10968149 w 12192000"/>
              <a:gd name="connsiteY294" fmla="*/ 2914844 h 6858000"/>
              <a:gd name="connsiteX295" fmla="*/ 10957615 w 12192000"/>
              <a:gd name="connsiteY295" fmla="*/ 2880900 h 6858000"/>
              <a:gd name="connsiteX296" fmla="*/ 10945910 w 12192000"/>
              <a:gd name="connsiteY296" fmla="*/ 2846957 h 6858000"/>
              <a:gd name="connsiteX297" fmla="*/ 10931865 w 12192000"/>
              <a:gd name="connsiteY297" fmla="*/ 2815355 h 6858000"/>
              <a:gd name="connsiteX298" fmla="*/ 10914308 w 12192000"/>
              <a:gd name="connsiteY298" fmla="*/ 2787264 h 6858000"/>
              <a:gd name="connsiteX299" fmla="*/ 10893240 w 12192000"/>
              <a:gd name="connsiteY299" fmla="*/ 2761514 h 6858000"/>
              <a:gd name="connsiteX300" fmla="*/ 10867490 w 12192000"/>
              <a:gd name="connsiteY300" fmla="*/ 2740445 h 6858000"/>
              <a:gd name="connsiteX301" fmla="*/ 10839399 w 12192000"/>
              <a:gd name="connsiteY301" fmla="*/ 2722888 h 6858000"/>
              <a:gd name="connsiteX302" fmla="*/ 10807796 w 12192000"/>
              <a:gd name="connsiteY302" fmla="*/ 2708843 h 6858000"/>
              <a:gd name="connsiteX303" fmla="*/ 10773853 w 12192000"/>
              <a:gd name="connsiteY303" fmla="*/ 2697138 h 6858000"/>
              <a:gd name="connsiteX304" fmla="*/ 10739910 w 12192000"/>
              <a:gd name="connsiteY304" fmla="*/ 2686604 h 6858000"/>
              <a:gd name="connsiteX305" fmla="*/ 10703626 w 12192000"/>
              <a:gd name="connsiteY305" fmla="*/ 2677241 h 6858000"/>
              <a:gd name="connsiteX306" fmla="*/ 10668512 w 12192000"/>
              <a:gd name="connsiteY306" fmla="*/ 2667877 h 6858000"/>
              <a:gd name="connsiteX307" fmla="*/ 10633398 w 12192000"/>
              <a:gd name="connsiteY307" fmla="*/ 2657343 h 6858000"/>
              <a:gd name="connsiteX308" fmla="*/ 10599455 w 12192000"/>
              <a:gd name="connsiteY308" fmla="*/ 2645638 h 6858000"/>
              <a:gd name="connsiteX309" fmla="*/ 10567852 w 12192000"/>
              <a:gd name="connsiteY309" fmla="*/ 2631593 h 6858000"/>
              <a:gd name="connsiteX310" fmla="*/ 10538591 w 12192000"/>
              <a:gd name="connsiteY310" fmla="*/ 2615206 h 6858000"/>
              <a:gd name="connsiteX311" fmla="*/ 10512841 w 12192000"/>
              <a:gd name="connsiteY311" fmla="*/ 2594138 h 6858000"/>
              <a:gd name="connsiteX312" fmla="*/ 10485920 w 12192000"/>
              <a:gd name="connsiteY312" fmla="*/ 2570729 h 6858000"/>
              <a:gd name="connsiteX313" fmla="*/ 10462511 w 12192000"/>
              <a:gd name="connsiteY313" fmla="*/ 2543808 h 6858000"/>
              <a:gd name="connsiteX314" fmla="*/ 10440272 w 12192000"/>
              <a:gd name="connsiteY314" fmla="*/ 2515717 h 6858000"/>
              <a:gd name="connsiteX315" fmla="*/ 10418034 w 12192000"/>
              <a:gd name="connsiteY315" fmla="*/ 2486456 h 6858000"/>
              <a:gd name="connsiteX316" fmla="*/ 10395795 w 12192000"/>
              <a:gd name="connsiteY316" fmla="*/ 2457194 h 6858000"/>
              <a:gd name="connsiteX317" fmla="*/ 10373556 w 12192000"/>
              <a:gd name="connsiteY317" fmla="*/ 2429103 h 6858000"/>
              <a:gd name="connsiteX318" fmla="*/ 10348977 w 12192000"/>
              <a:gd name="connsiteY318" fmla="*/ 2402183 h 6858000"/>
              <a:gd name="connsiteX319" fmla="*/ 10324397 w 12192000"/>
              <a:gd name="connsiteY319" fmla="*/ 2378774 h 6858000"/>
              <a:gd name="connsiteX320" fmla="*/ 10296306 w 12192000"/>
              <a:gd name="connsiteY320" fmla="*/ 2358876 h 6858000"/>
              <a:gd name="connsiteX321" fmla="*/ 10267044 w 12192000"/>
              <a:gd name="connsiteY321" fmla="*/ 2343660 h 6858000"/>
              <a:gd name="connsiteX322" fmla="*/ 10231931 w 12192000"/>
              <a:gd name="connsiteY322" fmla="*/ 2333126 h 6858000"/>
              <a:gd name="connsiteX323" fmla="*/ 10195647 w 12192000"/>
              <a:gd name="connsiteY323" fmla="*/ 2328444 h 6858000"/>
              <a:gd name="connsiteX324" fmla="*/ 10158192 w 12192000"/>
              <a:gd name="connsiteY324" fmla="*/ 2327274 h 6858000"/>
              <a:gd name="connsiteX325" fmla="*/ 10118396 w 12192000"/>
              <a:gd name="connsiteY325" fmla="*/ 2330785 h 6858000"/>
              <a:gd name="connsiteX326" fmla="*/ 10078601 w 12192000"/>
              <a:gd name="connsiteY326" fmla="*/ 2335467 h 6858000"/>
              <a:gd name="connsiteX327" fmla="*/ 10038805 w 12192000"/>
              <a:gd name="connsiteY327" fmla="*/ 2341319 h 6858000"/>
              <a:gd name="connsiteX328" fmla="*/ 9999010 w 12192000"/>
              <a:gd name="connsiteY328" fmla="*/ 2346001 h 6858000"/>
              <a:gd name="connsiteX329" fmla="*/ 9959214 w 12192000"/>
              <a:gd name="connsiteY329" fmla="*/ 2348342 h 6858000"/>
              <a:gd name="connsiteX330" fmla="*/ 9920589 w 12192000"/>
              <a:gd name="connsiteY330" fmla="*/ 2348342 h 6858000"/>
              <a:gd name="connsiteX331" fmla="*/ 9884305 w 12192000"/>
              <a:gd name="connsiteY331" fmla="*/ 2343660 h 6858000"/>
              <a:gd name="connsiteX332" fmla="*/ 9846850 w 12192000"/>
              <a:gd name="connsiteY332" fmla="*/ 2334296 h 6858000"/>
              <a:gd name="connsiteX333" fmla="*/ 9812907 w 12192000"/>
              <a:gd name="connsiteY333" fmla="*/ 2320251 h 6858000"/>
              <a:gd name="connsiteX334" fmla="*/ 9777793 w 12192000"/>
              <a:gd name="connsiteY334" fmla="*/ 2301524 h 6858000"/>
              <a:gd name="connsiteX335" fmla="*/ 9742679 w 12192000"/>
              <a:gd name="connsiteY335" fmla="*/ 2282796 h 6858000"/>
              <a:gd name="connsiteX336" fmla="*/ 9707566 w 12192000"/>
              <a:gd name="connsiteY336" fmla="*/ 2261728 h 6858000"/>
              <a:gd name="connsiteX337" fmla="*/ 9673622 w 12192000"/>
              <a:gd name="connsiteY337" fmla="*/ 2241830 h 6858000"/>
              <a:gd name="connsiteX338" fmla="*/ 9637338 w 12192000"/>
              <a:gd name="connsiteY338" fmla="*/ 2224273 h 6858000"/>
              <a:gd name="connsiteX339" fmla="*/ 9602224 w 12192000"/>
              <a:gd name="connsiteY339" fmla="*/ 2210228 h 6858000"/>
              <a:gd name="connsiteX340" fmla="*/ 9565940 w 12192000"/>
              <a:gd name="connsiteY340" fmla="*/ 2200864 h 6858000"/>
              <a:gd name="connsiteX341" fmla="*/ 9528486 w 12192000"/>
              <a:gd name="connsiteY341" fmla="*/ 219735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Lst>
            <a:rect l="l" t="t" r="r" b="b"/>
            <a:pathLst>
              <a:path w="12192000" h="6858000">
                <a:moveTo>
                  <a:pt x="0" y="0"/>
                </a:moveTo>
                <a:lnTo>
                  <a:pt x="12192000" y="0"/>
                </a:lnTo>
                <a:lnTo>
                  <a:pt x="12192000" y="6858000"/>
                </a:lnTo>
                <a:lnTo>
                  <a:pt x="0" y="6858000"/>
                </a:lnTo>
                <a:lnTo>
                  <a:pt x="0" y="0"/>
                </a:lnTo>
                <a:close/>
                <a:moveTo>
                  <a:pt x="9528486" y="2197353"/>
                </a:moveTo>
                <a:lnTo>
                  <a:pt x="9491031" y="2200864"/>
                </a:lnTo>
                <a:lnTo>
                  <a:pt x="9454747" y="2210228"/>
                </a:lnTo>
                <a:lnTo>
                  <a:pt x="9419633" y="2224273"/>
                </a:lnTo>
                <a:lnTo>
                  <a:pt x="9383349" y="2241830"/>
                </a:lnTo>
                <a:lnTo>
                  <a:pt x="9349405" y="2261728"/>
                </a:lnTo>
                <a:lnTo>
                  <a:pt x="9314292" y="2282796"/>
                </a:lnTo>
                <a:lnTo>
                  <a:pt x="9279178" y="2301524"/>
                </a:lnTo>
                <a:lnTo>
                  <a:pt x="9244064" y="2320251"/>
                </a:lnTo>
                <a:lnTo>
                  <a:pt x="9208950" y="2334296"/>
                </a:lnTo>
                <a:lnTo>
                  <a:pt x="9172666" y="2343660"/>
                </a:lnTo>
                <a:lnTo>
                  <a:pt x="9136382" y="2348342"/>
                </a:lnTo>
                <a:lnTo>
                  <a:pt x="9097757" y="2348342"/>
                </a:lnTo>
                <a:lnTo>
                  <a:pt x="9057961" y="2346001"/>
                </a:lnTo>
                <a:lnTo>
                  <a:pt x="9018166" y="2341319"/>
                </a:lnTo>
                <a:lnTo>
                  <a:pt x="8978370" y="2335467"/>
                </a:lnTo>
                <a:lnTo>
                  <a:pt x="8938575" y="2330785"/>
                </a:lnTo>
                <a:lnTo>
                  <a:pt x="8898779" y="2327274"/>
                </a:lnTo>
                <a:lnTo>
                  <a:pt x="8861324" y="2328444"/>
                </a:lnTo>
                <a:lnTo>
                  <a:pt x="8825040" y="2333126"/>
                </a:lnTo>
                <a:lnTo>
                  <a:pt x="8789926" y="2343660"/>
                </a:lnTo>
                <a:lnTo>
                  <a:pt x="8760665" y="2358876"/>
                </a:lnTo>
                <a:lnTo>
                  <a:pt x="8732574" y="2378774"/>
                </a:lnTo>
                <a:lnTo>
                  <a:pt x="8707994" y="2402183"/>
                </a:lnTo>
                <a:lnTo>
                  <a:pt x="8683415" y="2429103"/>
                </a:lnTo>
                <a:lnTo>
                  <a:pt x="8661176" y="2457194"/>
                </a:lnTo>
                <a:lnTo>
                  <a:pt x="8638937" y="2486456"/>
                </a:lnTo>
                <a:lnTo>
                  <a:pt x="8616699" y="2515717"/>
                </a:lnTo>
                <a:lnTo>
                  <a:pt x="8594460" y="2543808"/>
                </a:lnTo>
                <a:lnTo>
                  <a:pt x="8571051" y="2570729"/>
                </a:lnTo>
                <a:lnTo>
                  <a:pt x="8544130" y="2594138"/>
                </a:lnTo>
                <a:lnTo>
                  <a:pt x="8518380" y="2615206"/>
                </a:lnTo>
                <a:lnTo>
                  <a:pt x="8489119" y="2631593"/>
                </a:lnTo>
                <a:lnTo>
                  <a:pt x="8457516" y="2645638"/>
                </a:lnTo>
                <a:lnTo>
                  <a:pt x="8423573" y="2657343"/>
                </a:lnTo>
                <a:lnTo>
                  <a:pt x="8388459" y="2667877"/>
                </a:lnTo>
                <a:lnTo>
                  <a:pt x="8353346" y="2677241"/>
                </a:lnTo>
                <a:lnTo>
                  <a:pt x="8317062" y="2686604"/>
                </a:lnTo>
                <a:lnTo>
                  <a:pt x="8283118" y="2697138"/>
                </a:lnTo>
                <a:lnTo>
                  <a:pt x="8249175" y="2708843"/>
                </a:lnTo>
                <a:lnTo>
                  <a:pt x="8217573" y="2722888"/>
                </a:lnTo>
                <a:lnTo>
                  <a:pt x="8189482" y="2740445"/>
                </a:lnTo>
                <a:lnTo>
                  <a:pt x="8163732" y="2761514"/>
                </a:lnTo>
                <a:lnTo>
                  <a:pt x="8142663" y="2787264"/>
                </a:lnTo>
                <a:lnTo>
                  <a:pt x="8125106" y="2815355"/>
                </a:lnTo>
                <a:lnTo>
                  <a:pt x="8111061" y="2846957"/>
                </a:lnTo>
                <a:lnTo>
                  <a:pt x="8099356" y="2880900"/>
                </a:lnTo>
                <a:lnTo>
                  <a:pt x="8088822" y="2914844"/>
                </a:lnTo>
                <a:lnTo>
                  <a:pt x="8079459" y="2951128"/>
                </a:lnTo>
                <a:lnTo>
                  <a:pt x="8070095" y="2986242"/>
                </a:lnTo>
                <a:lnTo>
                  <a:pt x="8059561" y="3021355"/>
                </a:lnTo>
                <a:lnTo>
                  <a:pt x="8047856" y="3055299"/>
                </a:lnTo>
                <a:lnTo>
                  <a:pt x="8033811" y="3086901"/>
                </a:lnTo>
                <a:lnTo>
                  <a:pt x="8017424" y="3116162"/>
                </a:lnTo>
                <a:lnTo>
                  <a:pt x="7996356" y="3141913"/>
                </a:lnTo>
                <a:lnTo>
                  <a:pt x="7972947" y="3168833"/>
                </a:lnTo>
                <a:lnTo>
                  <a:pt x="7946026" y="3192242"/>
                </a:lnTo>
                <a:lnTo>
                  <a:pt x="7916765" y="3214481"/>
                </a:lnTo>
                <a:lnTo>
                  <a:pt x="7887503" y="3236720"/>
                </a:lnTo>
                <a:lnTo>
                  <a:pt x="7858242" y="3258958"/>
                </a:lnTo>
                <a:lnTo>
                  <a:pt x="7830151" y="3281197"/>
                </a:lnTo>
                <a:lnTo>
                  <a:pt x="7803230" y="3305777"/>
                </a:lnTo>
                <a:lnTo>
                  <a:pt x="7779821" y="3330356"/>
                </a:lnTo>
                <a:lnTo>
                  <a:pt x="7759923" y="3358447"/>
                </a:lnTo>
                <a:lnTo>
                  <a:pt x="7744708" y="3387709"/>
                </a:lnTo>
                <a:lnTo>
                  <a:pt x="7734173" y="3422822"/>
                </a:lnTo>
                <a:lnTo>
                  <a:pt x="7729492" y="3459107"/>
                </a:lnTo>
                <a:lnTo>
                  <a:pt x="7728321" y="3496561"/>
                </a:lnTo>
                <a:lnTo>
                  <a:pt x="7731832" y="3536357"/>
                </a:lnTo>
                <a:lnTo>
                  <a:pt x="7736514" y="3576152"/>
                </a:lnTo>
                <a:lnTo>
                  <a:pt x="7742367" y="3615948"/>
                </a:lnTo>
                <a:lnTo>
                  <a:pt x="7747048" y="3655744"/>
                </a:lnTo>
                <a:lnTo>
                  <a:pt x="7749389" y="3695539"/>
                </a:lnTo>
                <a:lnTo>
                  <a:pt x="7749389" y="3734164"/>
                </a:lnTo>
                <a:lnTo>
                  <a:pt x="7744708" y="3770449"/>
                </a:lnTo>
                <a:lnTo>
                  <a:pt x="7735344" y="3806733"/>
                </a:lnTo>
                <a:lnTo>
                  <a:pt x="7721298" y="3840676"/>
                </a:lnTo>
                <a:lnTo>
                  <a:pt x="7703741" y="3875790"/>
                </a:lnTo>
                <a:lnTo>
                  <a:pt x="7683844" y="3910903"/>
                </a:lnTo>
                <a:lnTo>
                  <a:pt x="7662775" y="3946017"/>
                </a:lnTo>
                <a:lnTo>
                  <a:pt x="7642878" y="3979961"/>
                </a:lnTo>
                <a:lnTo>
                  <a:pt x="7625321" y="4016245"/>
                </a:lnTo>
                <a:lnTo>
                  <a:pt x="7611275" y="4051358"/>
                </a:lnTo>
                <a:lnTo>
                  <a:pt x="7601912" y="4087643"/>
                </a:lnTo>
                <a:lnTo>
                  <a:pt x="7598400" y="4125097"/>
                </a:lnTo>
                <a:lnTo>
                  <a:pt x="7601912" y="4162552"/>
                </a:lnTo>
                <a:lnTo>
                  <a:pt x="7611275" y="4198836"/>
                </a:lnTo>
                <a:lnTo>
                  <a:pt x="7625321" y="4233950"/>
                </a:lnTo>
                <a:lnTo>
                  <a:pt x="7642878" y="4270234"/>
                </a:lnTo>
                <a:lnTo>
                  <a:pt x="7662775" y="4304177"/>
                </a:lnTo>
                <a:lnTo>
                  <a:pt x="7683844" y="4339291"/>
                </a:lnTo>
                <a:lnTo>
                  <a:pt x="7703741" y="4374405"/>
                </a:lnTo>
                <a:lnTo>
                  <a:pt x="7721298" y="4409519"/>
                </a:lnTo>
                <a:lnTo>
                  <a:pt x="7735344" y="4443462"/>
                </a:lnTo>
                <a:lnTo>
                  <a:pt x="7744708" y="4479746"/>
                </a:lnTo>
                <a:lnTo>
                  <a:pt x="7749389" y="4516030"/>
                </a:lnTo>
                <a:lnTo>
                  <a:pt x="7749389" y="4554655"/>
                </a:lnTo>
                <a:lnTo>
                  <a:pt x="7747048" y="4594451"/>
                </a:lnTo>
                <a:lnTo>
                  <a:pt x="7742367" y="4634247"/>
                </a:lnTo>
                <a:lnTo>
                  <a:pt x="7736514" y="4674042"/>
                </a:lnTo>
                <a:lnTo>
                  <a:pt x="7731832" y="4713838"/>
                </a:lnTo>
                <a:lnTo>
                  <a:pt x="7728321" y="4753633"/>
                </a:lnTo>
                <a:lnTo>
                  <a:pt x="7729492" y="4791088"/>
                </a:lnTo>
                <a:lnTo>
                  <a:pt x="7734173" y="4827372"/>
                </a:lnTo>
                <a:lnTo>
                  <a:pt x="7744708" y="4862486"/>
                </a:lnTo>
                <a:lnTo>
                  <a:pt x="7759923" y="4891747"/>
                </a:lnTo>
                <a:lnTo>
                  <a:pt x="7779821" y="4919838"/>
                </a:lnTo>
                <a:lnTo>
                  <a:pt x="7803230" y="4944418"/>
                </a:lnTo>
                <a:lnTo>
                  <a:pt x="7830151" y="4968998"/>
                </a:lnTo>
                <a:lnTo>
                  <a:pt x="7858242" y="4991236"/>
                </a:lnTo>
                <a:lnTo>
                  <a:pt x="7887503" y="5013475"/>
                </a:lnTo>
                <a:lnTo>
                  <a:pt x="7916765" y="5035714"/>
                </a:lnTo>
                <a:lnTo>
                  <a:pt x="7946026" y="5057952"/>
                </a:lnTo>
                <a:lnTo>
                  <a:pt x="7972947" y="5081362"/>
                </a:lnTo>
                <a:lnTo>
                  <a:pt x="7996356" y="5108282"/>
                </a:lnTo>
                <a:lnTo>
                  <a:pt x="8017424" y="5134032"/>
                </a:lnTo>
                <a:lnTo>
                  <a:pt x="8033811" y="5163294"/>
                </a:lnTo>
                <a:lnTo>
                  <a:pt x="8047856" y="5194896"/>
                </a:lnTo>
                <a:lnTo>
                  <a:pt x="8059561" y="5228839"/>
                </a:lnTo>
                <a:lnTo>
                  <a:pt x="8070095" y="5263953"/>
                </a:lnTo>
                <a:lnTo>
                  <a:pt x="8079459" y="5299067"/>
                </a:lnTo>
                <a:lnTo>
                  <a:pt x="8088822" y="5335351"/>
                </a:lnTo>
                <a:lnTo>
                  <a:pt x="8099356" y="5369294"/>
                </a:lnTo>
                <a:lnTo>
                  <a:pt x="8111061" y="5403238"/>
                </a:lnTo>
                <a:lnTo>
                  <a:pt x="8125106" y="5434840"/>
                </a:lnTo>
                <a:lnTo>
                  <a:pt x="8142663" y="5462931"/>
                </a:lnTo>
                <a:lnTo>
                  <a:pt x="8163732" y="5488681"/>
                </a:lnTo>
                <a:lnTo>
                  <a:pt x="8189482" y="5509749"/>
                </a:lnTo>
                <a:lnTo>
                  <a:pt x="8217573" y="5527306"/>
                </a:lnTo>
                <a:lnTo>
                  <a:pt x="8249175" y="5541352"/>
                </a:lnTo>
                <a:lnTo>
                  <a:pt x="8283118" y="5553056"/>
                </a:lnTo>
                <a:lnTo>
                  <a:pt x="8317062" y="5563590"/>
                </a:lnTo>
                <a:lnTo>
                  <a:pt x="8353346" y="5572954"/>
                </a:lnTo>
                <a:lnTo>
                  <a:pt x="8388459" y="5582318"/>
                </a:lnTo>
                <a:lnTo>
                  <a:pt x="8423573" y="5592852"/>
                </a:lnTo>
                <a:lnTo>
                  <a:pt x="8457516" y="5604556"/>
                </a:lnTo>
                <a:lnTo>
                  <a:pt x="8489119" y="5618602"/>
                </a:lnTo>
                <a:lnTo>
                  <a:pt x="8518380" y="5634988"/>
                </a:lnTo>
                <a:lnTo>
                  <a:pt x="8544130" y="5656057"/>
                </a:lnTo>
                <a:lnTo>
                  <a:pt x="8571051" y="5679466"/>
                </a:lnTo>
                <a:lnTo>
                  <a:pt x="8594460" y="5706386"/>
                </a:lnTo>
                <a:lnTo>
                  <a:pt x="8616699" y="5734477"/>
                </a:lnTo>
                <a:lnTo>
                  <a:pt x="8638937" y="5763739"/>
                </a:lnTo>
                <a:lnTo>
                  <a:pt x="8661176" y="5793000"/>
                </a:lnTo>
                <a:lnTo>
                  <a:pt x="8683415" y="5821091"/>
                </a:lnTo>
                <a:lnTo>
                  <a:pt x="8707994" y="5848012"/>
                </a:lnTo>
                <a:lnTo>
                  <a:pt x="8732574" y="5871421"/>
                </a:lnTo>
                <a:lnTo>
                  <a:pt x="8760665" y="5891319"/>
                </a:lnTo>
                <a:lnTo>
                  <a:pt x="8789926" y="5906535"/>
                </a:lnTo>
                <a:lnTo>
                  <a:pt x="8825040" y="5917069"/>
                </a:lnTo>
                <a:lnTo>
                  <a:pt x="8861324" y="5921751"/>
                </a:lnTo>
                <a:lnTo>
                  <a:pt x="8898779" y="5922921"/>
                </a:lnTo>
                <a:lnTo>
                  <a:pt x="8938575" y="5919410"/>
                </a:lnTo>
                <a:lnTo>
                  <a:pt x="8978370" y="5914728"/>
                </a:lnTo>
                <a:lnTo>
                  <a:pt x="9018166" y="5908876"/>
                </a:lnTo>
                <a:lnTo>
                  <a:pt x="9057961" y="5904194"/>
                </a:lnTo>
                <a:lnTo>
                  <a:pt x="9097757" y="5901853"/>
                </a:lnTo>
                <a:lnTo>
                  <a:pt x="9136382" y="5901853"/>
                </a:lnTo>
                <a:lnTo>
                  <a:pt x="9172666" y="5906535"/>
                </a:lnTo>
                <a:lnTo>
                  <a:pt x="9208950" y="5915898"/>
                </a:lnTo>
                <a:lnTo>
                  <a:pt x="9244064" y="5929944"/>
                </a:lnTo>
                <a:lnTo>
                  <a:pt x="9279178" y="5948671"/>
                </a:lnTo>
                <a:lnTo>
                  <a:pt x="9314292" y="5967398"/>
                </a:lnTo>
                <a:lnTo>
                  <a:pt x="9349405" y="5988467"/>
                </a:lnTo>
                <a:lnTo>
                  <a:pt x="9383349" y="6008364"/>
                </a:lnTo>
                <a:lnTo>
                  <a:pt x="9419633" y="6025921"/>
                </a:lnTo>
                <a:lnTo>
                  <a:pt x="9454747" y="6039967"/>
                </a:lnTo>
                <a:lnTo>
                  <a:pt x="9491031" y="6049331"/>
                </a:lnTo>
                <a:lnTo>
                  <a:pt x="9528486" y="6052842"/>
                </a:lnTo>
                <a:lnTo>
                  <a:pt x="9565940" y="6049331"/>
                </a:lnTo>
                <a:lnTo>
                  <a:pt x="9602224" y="6039967"/>
                </a:lnTo>
                <a:lnTo>
                  <a:pt x="9637338" y="6025921"/>
                </a:lnTo>
                <a:lnTo>
                  <a:pt x="9673622" y="6008364"/>
                </a:lnTo>
                <a:lnTo>
                  <a:pt x="9707566" y="5988467"/>
                </a:lnTo>
                <a:lnTo>
                  <a:pt x="9742679" y="5967398"/>
                </a:lnTo>
                <a:lnTo>
                  <a:pt x="9777793" y="5948671"/>
                </a:lnTo>
                <a:lnTo>
                  <a:pt x="9812907" y="5929944"/>
                </a:lnTo>
                <a:lnTo>
                  <a:pt x="9846850" y="5915898"/>
                </a:lnTo>
                <a:lnTo>
                  <a:pt x="9884305" y="5906535"/>
                </a:lnTo>
                <a:lnTo>
                  <a:pt x="9920589" y="5901853"/>
                </a:lnTo>
                <a:lnTo>
                  <a:pt x="9959214" y="5901853"/>
                </a:lnTo>
                <a:lnTo>
                  <a:pt x="9999010" y="5904194"/>
                </a:lnTo>
                <a:lnTo>
                  <a:pt x="10038805" y="5908876"/>
                </a:lnTo>
                <a:lnTo>
                  <a:pt x="10078601" y="5914728"/>
                </a:lnTo>
                <a:lnTo>
                  <a:pt x="10118396" y="5919410"/>
                </a:lnTo>
                <a:lnTo>
                  <a:pt x="10158192" y="5922921"/>
                </a:lnTo>
                <a:lnTo>
                  <a:pt x="10195647" y="5921751"/>
                </a:lnTo>
                <a:lnTo>
                  <a:pt x="10231931" y="5917069"/>
                </a:lnTo>
                <a:lnTo>
                  <a:pt x="10267044" y="5906535"/>
                </a:lnTo>
                <a:lnTo>
                  <a:pt x="10296306" y="5891319"/>
                </a:lnTo>
                <a:lnTo>
                  <a:pt x="10324397" y="5871421"/>
                </a:lnTo>
                <a:lnTo>
                  <a:pt x="10348977" y="5848012"/>
                </a:lnTo>
                <a:lnTo>
                  <a:pt x="10373556" y="5821091"/>
                </a:lnTo>
                <a:lnTo>
                  <a:pt x="10395795" y="5793000"/>
                </a:lnTo>
                <a:lnTo>
                  <a:pt x="10418034" y="5763739"/>
                </a:lnTo>
                <a:lnTo>
                  <a:pt x="10440272" y="5734477"/>
                </a:lnTo>
                <a:lnTo>
                  <a:pt x="10462511" y="5706386"/>
                </a:lnTo>
                <a:lnTo>
                  <a:pt x="10485920" y="5679466"/>
                </a:lnTo>
                <a:lnTo>
                  <a:pt x="10512841" y="5656057"/>
                </a:lnTo>
                <a:lnTo>
                  <a:pt x="10538591" y="5634988"/>
                </a:lnTo>
                <a:lnTo>
                  <a:pt x="10567852" y="5618602"/>
                </a:lnTo>
                <a:lnTo>
                  <a:pt x="10599455" y="5604556"/>
                </a:lnTo>
                <a:lnTo>
                  <a:pt x="10633398" y="5592852"/>
                </a:lnTo>
                <a:lnTo>
                  <a:pt x="10668512" y="5582318"/>
                </a:lnTo>
                <a:lnTo>
                  <a:pt x="10703626" y="5572954"/>
                </a:lnTo>
                <a:lnTo>
                  <a:pt x="10739910" y="5563590"/>
                </a:lnTo>
                <a:lnTo>
                  <a:pt x="10773853" y="5553056"/>
                </a:lnTo>
                <a:lnTo>
                  <a:pt x="10807796" y="5541352"/>
                </a:lnTo>
                <a:lnTo>
                  <a:pt x="10839399" y="5527306"/>
                </a:lnTo>
                <a:lnTo>
                  <a:pt x="10867490" y="5509749"/>
                </a:lnTo>
                <a:lnTo>
                  <a:pt x="10893240" y="5488681"/>
                </a:lnTo>
                <a:lnTo>
                  <a:pt x="10914308" y="5462931"/>
                </a:lnTo>
                <a:lnTo>
                  <a:pt x="10931865" y="5434840"/>
                </a:lnTo>
                <a:lnTo>
                  <a:pt x="10945910" y="5403238"/>
                </a:lnTo>
                <a:lnTo>
                  <a:pt x="10957615" y="5369294"/>
                </a:lnTo>
                <a:lnTo>
                  <a:pt x="10968149" y="5335351"/>
                </a:lnTo>
                <a:lnTo>
                  <a:pt x="10977513" y="5299067"/>
                </a:lnTo>
                <a:lnTo>
                  <a:pt x="10986876" y="5263953"/>
                </a:lnTo>
                <a:lnTo>
                  <a:pt x="10997410" y="5228839"/>
                </a:lnTo>
                <a:lnTo>
                  <a:pt x="11009115" y="5194896"/>
                </a:lnTo>
                <a:lnTo>
                  <a:pt x="11023160" y="5163294"/>
                </a:lnTo>
                <a:lnTo>
                  <a:pt x="11039547" y="5134032"/>
                </a:lnTo>
                <a:lnTo>
                  <a:pt x="11060615" y="5108282"/>
                </a:lnTo>
                <a:lnTo>
                  <a:pt x="11084024" y="5081362"/>
                </a:lnTo>
                <a:lnTo>
                  <a:pt x="11110945" y="5057952"/>
                </a:lnTo>
                <a:lnTo>
                  <a:pt x="11139036" y="5035714"/>
                </a:lnTo>
                <a:lnTo>
                  <a:pt x="11169468" y="5013475"/>
                </a:lnTo>
                <a:lnTo>
                  <a:pt x="11198729" y="4991236"/>
                </a:lnTo>
                <a:lnTo>
                  <a:pt x="11226820" y="4968998"/>
                </a:lnTo>
                <a:lnTo>
                  <a:pt x="11253741" y="4944418"/>
                </a:lnTo>
                <a:lnTo>
                  <a:pt x="11277150" y="4919838"/>
                </a:lnTo>
                <a:lnTo>
                  <a:pt x="11297048" y="4891747"/>
                </a:lnTo>
                <a:lnTo>
                  <a:pt x="11312264" y="4862486"/>
                </a:lnTo>
                <a:lnTo>
                  <a:pt x="11322798" y="4827372"/>
                </a:lnTo>
                <a:lnTo>
                  <a:pt x="11327480" y="4791088"/>
                </a:lnTo>
                <a:lnTo>
                  <a:pt x="11328650" y="4753633"/>
                </a:lnTo>
                <a:lnTo>
                  <a:pt x="11325139" y="4713838"/>
                </a:lnTo>
                <a:lnTo>
                  <a:pt x="11320457" y="4674042"/>
                </a:lnTo>
                <a:lnTo>
                  <a:pt x="11314605" y="4634247"/>
                </a:lnTo>
                <a:lnTo>
                  <a:pt x="11309923" y="4594451"/>
                </a:lnTo>
                <a:lnTo>
                  <a:pt x="11307582" y="4554655"/>
                </a:lnTo>
                <a:lnTo>
                  <a:pt x="11307582" y="4516030"/>
                </a:lnTo>
                <a:lnTo>
                  <a:pt x="11312264" y="4479746"/>
                </a:lnTo>
                <a:lnTo>
                  <a:pt x="11321628" y="4443462"/>
                </a:lnTo>
                <a:lnTo>
                  <a:pt x="11335673" y="4409519"/>
                </a:lnTo>
                <a:lnTo>
                  <a:pt x="11354400" y="4374405"/>
                </a:lnTo>
                <a:lnTo>
                  <a:pt x="11373128" y="4339291"/>
                </a:lnTo>
                <a:lnTo>
                  <a:pt x="11394196" y="4304177"/>
                </a:lnTo>
                <a:lnTo>
                  <a:pt x="11414094" y="4270234"/>
                </a:lnTo>
                <a:lnTo>
                  <a:pt x="11431650" y="4233950"/>
                </a:lnTo>
                <a:lnTo>
                  <a:pt x="11445696" y="4198836"/>
                </a:lnTo>
                <a:lnTo>
                  <a:pt x="11455060" y="4162552"/>
                </a:lnTo>
                <a:lnTo>
                  <a:pt x="11458571" y="4125097"/>
                </a:lnTo>
                <a:lnTo>
                  <a:pt x="11455060" y="4087643"/>
                </a:lnTo>
                <a:lnTo>
                  <a:pt x="11445696" y="4051358"/>
                </a:lnTo>
                <a:lnTo>
                  <a:pt x="11431650" y="4016245"/>
                </a:lnTo>
                <a:lnTo>
                  <a:pt x="11414094" y="3979961"/>
                </a:lnTo>
                <a:lnTo>
                  <a:pt x="11394196" y="3946017"/>
                </a:lnTo>
                <a:lnTo>
                  <a:pt x="11373128" y="3910903"/>
                </a:lnTo>
                <a:lnTo>
                  <a:pt x="11354400" y="3875790"/>
                </a:lnTo>
                <a:lnTo>
                  <a:pt x="11335673" y="3840676"/>
                </a:lnTo>
                <a:lnTo>
                  <a:pt x="11321628" y="3806733"/>
                </a:lnTo>
                <a:lnTo>
                  <a:pt x="11312264" y="3770449"/>
                </a:lnTo>
                <a:lnTo>
                  <a:pt x="11307582" y="3734164"/>
                </a:lnTo>
                <a:lnTo>
                  <a:pt x="11307582" y="3695539"/>
                </a:lnTo>
                <a:lnTo>
                  <a:pt x="11309923" y="3655744"/>
                </a:lnTo>
                <a:lnTo>
                  <a:pt x="11314605" y="3615948"/>
                </a:lnTo>
                <a:lnTo>
                  <a:pt x="11320457" y="3576152"/>
                </a:lnTo>
                <a:lnTo>
                  <a:pt x="11325139" y="3536357"/>
                </a:lnTo>
                <a:lnTo>
                  <a:pt x="11328650" y="3496561"/>
                </a:lnTo>
                <a:lnTo>
                  <a:pt x="11327480" y="3459107"/>
                </a:lnTo>
                <a:lnTo>
                  <a:pt x="11322798" y="3422822"/>
                </a:lnTo>
                <a:lnTo>
                  <a:pt x="11312264" y="3387709"/>
                </a:lnTo>
                <a:lnTo>
                  <a:pt x="11297048" y="3358447"/>
                </a:lnTo>
                <a:lnTo>
                  <a:pt x="11277150" y="3330356"/>
                </a:lnTo>
                <a:lnTo>
                  <a:pt x="11253741" y="3305777"/>
                </a:lnTo>
                <a:lnTo>
                  <a:pt x="11226820" y="3281197"/>
                </a:lnTo>
                <a:lnTo>
                  <a:pt x="11198729" y="3258958"/>
                </a:lnTo>
                <a:lnTo>
                  <a:pt x="11169468" y="3236720"/>
                </a:lnTo>
                <a:lnTo>
                  <a:pt x="11139036" y="3214481"/>
                </a:lnTo>
                <a:lnTo>
                  <a:pt x="11110945" y="3192242"/>
                </a:lnTo>
                <a:lnTo>
                  <a:pt x="11084024" y="3168833"/>
                </a:lnTo>
                <a:lnTo>
                  <a:pt x="11060615" y="3141913"/>
                </a:lnTo>
                <a:lnTo>
                  <a:pt x="11039547" y="3116162"/>
                </a:lnTo>
                <a:lnTo>
                  <a:pt x="11023160" y="3086901"/>
                </a:lnTo>
                <a:lnTo>
                  <a:pt x="11009115" y="3055299"/>
                </a:lnTo>
                <a:lnTo>
                  <a:pt x="10997410" y="3021355"/>
                </a:lnTo>
                <a:lnTo>
                  <a:pt x="10986876" y="2986242"/>
                </a:lnTo>
                <a:lnTo>
                  <a:pt x="10977513" y="2951128"/>
                </a:lnTo>
                <a:lnTo>
                  <a:pt x="10968149" y="2914844"/>
                </a:lnTo>
                <a:lnTo>
                  <a:pt x="10957615" y="2880900"/>
                </a:lnTo>
                <a:lnTo>
                  <a:pt x="10945910" y="2846957"/>
                </a:lnTo>
                <a:lnTo>
                  <a:pt x="10931865" y="2815355"/>
                </a:lnTo>
                <a:lnTo>
                  <a:pt x="10914308" y="2787264"/>
                </a:lnTo>
                <a:lnTo>
                  <a:pt x="10893240" y="2761514"/>
                </a:lnTo>
                <a:lnTo>
                  <a:pt x="10867490" y="2740445"/>
                </a:lnTo>
                <a:lnTo>
                  <a:pt x="10839399" y="2722888"/>
                </a:lnTo>
                <a:lnTo>
                  <a:pt x="10807796" y="2708843"/>
                </a:lnTo>
                <a:lnTo>
                  <a:pt x="10773853" y="2697138"/>
                </a:lnTo>
                <a:lnTo>
                  <a:pt x="10739910" y="2686604"/>
                </a:lnTo>
                <a:lnTo>
                  <a:pt x="10703626" y="2677241"/>
                </a:lnTo>
                <a:lnTo>
                  <a:pt x="10668512" y="2667877"/>
                </a:lnTo>
                <a:lnTo>
                  <a:pt x="10633398" y="2657343"/>
                </a:lnTo>
                <a:lnTo>
                  <a:pt x="10599455" y="2645638"/>
                </a:lnTo>
                <a:lnTo>
                  <a:pt x="10567852" y="2631593"/>
                </a:lnTo>
                <a:lnTo>
                  <a:pt x="10538591" y="2615206"/>
                </a:lnTo>
                <a:lnTo>
                  <a:pt x="10512841" y="2594138"/>
                </a:lnTo>
                <a:lnTo>
                  <a:pt x="10485920" y="2570729"/>
                </a:lnTo>
                <a:lnTo>
                  <a:pt x="10462511" y="2543808"/>
                </a:lnTo>
                <a:lnTo>
                  <a:pt x="10440272" y="2515717"/>
                </a:lnTo>
                <a:lnTo>
                  <a:pt x="10418034" y="2486456"/>
                </a:lnTo>
                <a:lnTo>
                  <a:pt x="10395795" y="2457194"/>
                </a:lnTo>
                <a:lnTo>
                  <a:pt x="10373556" y="2429103"/>
                </a:lnTo>
                <a:lnTo>
                  <a:pt x="10348977" y="2402183"/>
                </a:lnTo>
                <a:lnTo>
                  <a:pt x="10324397" y="2378774"/>
                </a:lnTo>
                <a:lnTo>
                  <a:pt x="10296306" y="2358876"/>
                </a:lnTo>
                <a:lnTo>
                  <a:pt x="10267044" y="2343660"/>
                </a:lnTo>
                <a:lnTo>
                  <a:pt x="10231931" y="2333126"/>
                </a:lnTo>
                <a:lnTo>
                  <a:pt x="10195647" y="2328444"/>
                </a:lnTo>
                <a:lnTo>
                  <a:pt x="10158192" y="2327274"/>
                </a:lnTo>
                <a:lnTo>
                  <a:pt x="10118396" y="2330785"/>
                </a:lnTo>
                <a:lnTo>
                  <a:pt x="10078601" y="2335467"/>
                </a:lnTo>
                <a:lnTo>
                  <a:pt x="10038805" y="2341319"/>
                </a:lnTo>
                <a:lnTo>
                  <a:pt x="9999010" y="2346001"/>
                </a:lnTo>
                <a:lnTo>
                  <a:pt x="9959214" y="2348342"/>
                </a:lnTo>
                <a:lnTo>
                  <a:pt x="9920589" y="2348342"/>
                </a:lnTo>
                <a:lnTo>
                  <a:pt x="9884305" y="2343660"/>
                </a:lnTo>
                <a:lnTo>
                  <a:pt x="9846850" y="2334296"/>
                </a:lnTo>
                <a:lnTo>
                  <a:pt x="9812907" y="2320251"/>
                </a:lnTo>
                <a:lnTo>
                  <a:pt x="9777793" y="2301524"/>
                </a:lnTo>
                <a:lnTo>
                  <a:pt x="9742679" y="2282796"/>
                </a:lnTo>
                <a:lnTo>
                  <a:pt x="9707566" y="2261728"/>
                </a:lnTo>
                <a:lnTo>
                  <a:pt x="9673622" y="2241830"/>
                </a:lnTo>
                <a:lnTo>
                  <a:pt x="9637338" y="2224273"/>
                </a:lnTo>
                <a:lnTo>
                  <a:pt x="9602224" y="2210228"/>
                </a:lnTo>
                <a:lnTo>
                  <a:pt x="9565940" y="2200864"/>
                </a:lnTo>
                <a:lnTo>
                  <a:pt x="9528486" y="2197353"/>
                </a:lnTo>
                <a:close/>
              </a:path>
            </a:pathLst>
          </a:custGeom>
          <a:solidFill>
            <a:schemeClr val="bg2"/>
          </a:solidFill>
          <a:ln w="101600">
            <a:noFill/>
            <a:prstDash val="solid"/>
            <a:round/>
            <a:headEnd/>
            <a:tailEnd/>
          </a:ln>
        </p:spPr>
      </p:sp>
      <p:sp>
        <p:nvSpPr>
          <p:cNvPr id="20" name="Freeform 6">
            <a:extLst>
              <a:ext uri="{FF2B5EF4-FFF2-40B4-BE49-F238E27FC236}">
                <a16:creationId xmlns:a16="http://schemas.microsoft.com/office/drawing/2014/main" xmlns="" id="{CBA85B1C-8413-4C7D-98D0-7956747EABE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auto">
          <a:xfrm>
            <a:off x="0" y="0"/>
            <a:ext cx="664368"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22" name="Rectangle 21">
            <a:extLst>
              <a:ext uri="{FF2B5EF4-FFF2-40B4-BE49-F238E27FC236}">
                <a16:creationId xmlns:a16="http://schemas.microsoft.com/office/drawing/2014/main" xmlns="" id="{A649C214-D583-4DF7-88CA-1EE5EA0DD7D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8931402"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Unvan 1">
            <a:extLst>
              <a:ext uri="{FF2B5EF4-FFF2-40B4-BE49-F238E27FC236}">
                <a16:creationId xmlns:a16="http://schemas.microsoft.com/office/drawing/2014/main" xmlns="" id="{3B5CC1C5-938B-4056-8CF0-C37D252EE768}"/>
              </a:ext>
            </a:extLst>
          </p:cNvPr>
          <p:cNvSpPr>
            <a:spLocks noGrp="1"/>
          </p:cNvSpPr>
          <p:nvPr>
            <p:ph type="title"/>
          </p:nvPr>
        </p:nvSpPr>
        <p:spPr>
          <a:xfrm>
            <a:off x="938758" y="382385"/>
            <a:ext cx="7633742" cy="1492132"/>
          </a:xfrm>
        </p:spPr>
        <p:txBody>
          <a:bodyPr>
            <a:normAutofit/>
          </a:bodyPr>
          <a:lstStyle/>
          <a:p>
            <a:r>
              <a:rPr lang="tr-TR" dirty="0">
                <a:solidFill>
                  <a:schemeClr val="tx2">
                    <a:lumMod val="75000"/>
                    <a:lumOff val="25000"/>
                  </a:schemeClr>
                </a:solidFill>
              </a:rPr>
              <a:t>DEĞER</a:t>
            </a:r>
          </a:p>
        </p:txBody>
      </p:sp>
      <p:sp>
        <p:nvSpPr>
          <p:cNvPr id="3" name="İçerik Yer Tutucusu 2">
            <a:extLst>
              <a:ext uri="{FF2B5EF4-FFF2-40B4-BE49-F238E27FC236}">
                <a16:creationId xmlns:a16="http://schemas.microsoft.com/office/drawing/2014/main" xmlns="" id="{53EE169E-FBFD-4233-A1FC-5817937F29B9}"/>
              </a:ext>
            </a:extLst>
          </p:cNvPr>
          <p:cNvSpPr>
            <a:spLocks noGrp="1"/>
          </p:cNvSpPr>
          <p:nvPr>
            <p:ph idx="1"/>
          </p:nvPr>
        </p:nvSpPr>
        <p:spPr>
          <a:xfrm>
            <a:off x="938758" y="1628800"/>
            <a:ext cx="4511923" cy="4824535"/>
          </a:xfrm>
        </p:spPr>
        <p:txBody>
          <a:bodyPr>
            <a:normAutofit fontScale="92500" lnSpcReduction="20000"/>
          </a:bodyPr>
          <a:lstStyle/>
          <a:p>
            <a:pPr>
              <a:lnSpc>
                <a:spcPct val="100000"/>
              </a:lnSpc>
            </a:pPr>
            <a:r>
              <a:rPr lang="tr-TR" b="1" dirty="0">
                <a:solidFill>
                  <a:srgbClr val="FF0000"/>
                </a:solidFill>
                <a:latin typeface="Calibri"/>
                <a:cs typeface="Calibri"/>
              </a:rPr>
              <a:t>Işığın bir özelliğidir</a:t>
            </a:r>
            <a:r>
              <a:rPr lang="tr-TR" dirty="0">
                <a:latin typeface="Calibri"/>
                <a:cs typeface="Calibri"/>
              </a:rPr>
              <a:t>. </a:t>
            </a:r>
            <a:r>
              <a:rPr lang="tr-TR" b="1" dirty="0">
                <a:solidFill>
                  <a:srgbClr val="FF0000"/>
                </a:solidFill>
                <a:latin typeface="Calibri"/>
                <a:cs typeface="Calibri"/>
              </a:rPr>
              <a:t>Parlaklık</a:t>
            </a:r>
            <a:r>
              <a:rPr lang="tr-TR" dirty="0">
                <a:latin typeface="Calibri"/>
                <a:cs typeface="Calibri"/>
              </a:rPr>
              <a:t> veya </a:t>
            </a:r>
            <a:r>
              <a:rPr lang="tr-TR" b="1" dirty="0">
                <a:solidFill>
                  <a:srgbClr val="FF0000"/>
                </a:solidFill>
                <a:latin typeface="Calibri"/>
                <a:cs typeface="Calibri"/>
              </a:rPr>
              <a:t>ton</a:t>
            </a:r>
            <a:r>
              <a:rPr lang="tr-TR" dirty="0">
                <a:latin typeface="Calibri"/>
                <a:cs typeface="Calibri"/>
              </a:rPr>
              <a:t> olarak da adlandırılır. Görece parlaklık veya karanlık şeklinde de ifade edilir. Değer kontrastı ışık ve karanlık arasındaki varyasyon derecesine referans vermektedir. En yüksek değer karşıtlığı sadece siyah ve beyaz kullanılarak elde edilir.</a:t>
            </a:r>
            <a:br>
              <a:rPr lang="tr-TR" dirty="0">
                <a:latin typeface="Calibri"/>
                <a:cs typeface="Calibri"/>
              </a:rPr>
            </a:br>
            <a:r>
              <a:rPr lang="tr-TR" dirty="0">
                <a:latin typeface="Calibri"/>
                <a:cs typeface="Calibri"/>
              </a:rPr>
              <a:t>Değer bir </a:t>
            </a:r>
            <a:r>
              <a:rPr lang="tr-TR" b="1" dirty="0">
                <a:solidFill>
                  <a:srgbClr val="FF0000"/>
                </a:solidFill>
                <a:latin typeface="Calibri"/>
                <a:cs typeface="Calibri"/>
              </a:rPr>
              <a:t>şekle hacim eklemek </a:t>
            </a:r>
            <a:r>
              <a:rPr lang="tr-TR" dirty="0">
                <a:latin typeface="Calibri"/>
                <a:cs typeface="Calibri"/>
              </a:rPr>
              <a:t>için sıkça kullanılır. Bir dairede kademeli </a:t>
            </a:r>
            <a:r>
              <a:rPr lang="tr-TR" b="1" dirty="0" err="1">
                <a:solidFill>
                  <a:srgbClr val="FF0000"/>
                </a:solidFill>
                <a:latin typeface="Calibri"/>
                <a:cs typeface="Calibri"/>
              </a:rPr>
              <a:t>tonlandırma</a:t>
            </a:r>
            <a:r>
              <a:rPr lang="tr-TR" dirty="0">
                <a:solidFill>
                  <a:srgbClr val="FF0000"/>
                </a:solidFill>
                <a:latin typeface="Calibri"/>
                <a:cs typeface="Calibri"/>
              </a:rPr>
              <a:t> </a:t>
            </a:r>
            <a:r>
              <a:rPr lang="tr-TR" dirty="0">
                <a:latin typeface="Calibri"/>
                <a:cs typeface="Calibri"/>
              </a:rPr>
              <a:t>onu bir küre gibi gösterebilir. Değer alan </a:t>
            </a:r>
            <a:r>
              <a:rPr lang="tr-TR" dirty="0">
                <a:solidFill>
                  <a:srgbClr val="FF0000"/>
                </a:solidFill>
                <a:latin typeface="Calibri"/>
                <a:cs typeface="Calibri"/>
              </a:rPr>
              <a:t>illüzyonu yaratmak</a:t>
            </a:r>
            <a:r>
              <a:rPr lang="tr-TR" dirty="0">
                <a:latin typeface="Calibri"/>
                <a:cs typeface="Calibri"/>
              </a:rPr>
              <a:t> için de kullanılır. Değer vurgu ekleyebilir; yüksek kontrast alanları düşük kontrast alanlarında belirginleşir. Değer </a:t>
            </a:r>
            <a:r>
              <a:rPr lang="tr-TR" b="1" dirty="0">
                <a:solidFill>
                  <a:srgbClr val="FF0000"/>
                </a:solidFill>
                <a:latin typeface="Calibri"/>
                <a:cs typeface="Calibri"/>
              </a:rPr>
              <a:t>duyguları veya ruh halini </a:t>
            </a:r>
            <a:r>
              <a:rPr lang="tr-TR" dirty="0">
                <a:latin typeface="Calibri"/>
                <a:cs typeface="Calibri"/>
              </a:rPr>
              <a:t>uyarabilir. Düşük değer karşıtlığı </a:t>
            </a:r>
            <a:r>
              <a:rPr lang="tr-TR" b="1" dirty="0">
                <a:solidFill>
                  <a:srgbClr val="FF0000"/>
                </a:solidFill>
                <a:latin typeface="Calibri"/>
                <a:cs typeface="Calibri"/>
              </a:rPr>
              <a:t>sessiz ve sakin hissettiren ince ve ölçülü bir etki </a:t>
            </a:r>
            <a:r>
              <a:rPr lang="tr-TR" dirty="0">
                <a:latin typeface="Calibri"/>
                <a:cs typeface="Calibri"/>
              </a:rPr>
              <a:t>yaratır. Yüksek değer karşıtlığı </a:t>
            </a:r>
            <a:r>
              <a:rPr lang="tr-TR" b="1" dirty="0">
                <a:solidFill>
                  <a:srgbClr val="FF0000"/>
                </a:solidFill>
                <a:latin typeface="Calibri"/>
                <a:cs typeface="Calibri"/>
              </a:rPr>
              <a:t>heyecan ve çatışma</a:t>
            </a:r>
            <a:r>
              <a:rPr lang="tr-TR" dirty="0">
                <a:latin typeface="Calibri"/>
                <a:cs typeface="Calibri"/>
              </a:rPr>
              <a:t> duygularını uyandırır.</a:t>
            </a:r>
            <a:endParaRPr lang="tr-TR" dirty="0"/>
          </a:p>
        </p:txBody>
      </p:sp>
    </p:spTree>
    <p:extLst>
      <p:ext uri="{BB962C8B-B14F-4D97-AF65-F5344CB8AC3E}">
        <p14:creationId xmlns:p14="http://schemas.microsoft.com/office/powerpoint/2010/main" xmlns="" val="20831047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2ED47F55-04D1-4CE5-AC78-2AB353E6ACE7}"/>
              </a:ext>
            </a:extLst>
          </p:cNvPr>
          <p:cNvSpPr>
            <a:spLocks noGrp="1"/>
          </p:cNvSpPr>
          <p:nvPr>
            <p:ph type="title"/>
          </p:nvPr>
        </p:nvSpPr>
        <p:spPr/>
        <p:txBody>
          <a:bodyPr>
            <a:normAutofit/>
          </a:bodyPr>
          <a:lstStyle/>
          <a:p>
            <a:r>
              <a:rPr lang="tr-TR" sz="7200" dirty="0">
                <a:solidFill>
                  <a:schemeClr val="accent3">
                    <a:lumMod val="75000"/>
                  </a:schemeClr>
                </a:solidFill>
              </a:rPr>
              <a:t>Tasarım İlkeleri</a:t>
            </a:r>
          </a:p>
        </p:txBody>
      </p:sp>
      <p:graphicFrame>
        <p:nvGraphicFramePr>
          <p:cNvPr id="4" name="İçerik Yer Tutucusu 3">
            <a:extLst>
              <a:ext uri="{FF2B5EF4-FFF2-40B4-BE49-F238E27FC236}">
                <a16:creationId xmlns:a16="http://schemas.microsoft.com/office/drawing/2014/main" xmlns="" id="{60BDC35B-C11C-4327-B01B-EAB8EDD9300A}"/>
              </a:ext>
            </a:extLst>
          </p:cNvPr>
          <p:cNvGraphicFramePr>
            <a:graphicFrameLocks noGrp="1"/>
          </p:cNvGraphicFramePr>
          <p:nvPr>
            <p:ph idx="1"/>
            <p:extLst>
              <p:ext uri="{D42A27DB-BD31-4B8C-83A1-F6EECF244321}">
                <p14:modId xmlns:p14="http://schemas.microsoft.com/office/powerpoint/2010/main" xmlns="" val="2664583363"/>
              </p:ext>
            </p:extLst>
          </p:nvPr>
        </p:nvGraphicFramePr>
        <p:xfrm>
          <a:off x="938213" y="2286000"/>
          <a:ext cx="7634288" cy="4023320"/>
        </p:xfrm>
        <a:graphic>
          <a:graphicData uri="http://schemas.openxmlformats.org/drawingml/2006/table">
            <a:tbl>
              <a:tblPr firstRow="1" bandRow="1">
                <a:tableStyleId>{5C22544A-7EE6-4342-B048-85BDC9FD1C3A}</a:tableStyleId>
              </a:tblPr>
              <a:tblGrid>
                <a:gridCol w="3817144">
                  <a:extLst>
                    <a:ext uri="{9D8B030D-6E8A-4147-A177-3AD203B41FA5}">
                      <a16:colId xmlns:a16="http://schemas.microsoft.com/office/drawing/2014/main" xmlns="" val="533584106"/>
                    </a:ext>
                  </a:extLst>
                </a:gridCol>
                <a:gridCol w="3817144">
                  <a:extLst>
                    <a:ext uri="{9D8B030D-6E8A-4147-A177-3AD203B41FA5}">
                      <a16:colId xmlns:a16="http://schemas.microsoft.com/office/drawing/2014/main" xmlns="" val="2063511606"/>
                    </a:ext>
                  </a:extLst>
                </a:gridCol>
              </a:tblGrid>
              <a:tr h="4023320">
                <a:tc>
                  <a:txBody>
                    <a:bodyPr/>
                    <a:lstStyle/>
                    <a:p>
                      <a:pPr marL="285750" indent="-285750">
                        <a:buFont typeface="Arial" panose="020B0604020202020204" pitchFamily="34" charset="0"/>
                        <a:buChar char="•"/>
                      </a:pPr>
                      <a:r>
                        <a:rPr lang="tr-TR" sz="4800" dirty="0">
                          <a:solidFill>
                            <a:srgbClr val="FF0000"/>
                          </a:solidFill>
                        </a:rPr>
                        <a:t>HARMONİ</a:t>
                      </a:r>
                    </a:p>
                    <a:p>
                      <a:pPr marL="285750" indent="-285750">
                        <a:buFont typeface="Arial" panose="020B0604020202020204" pitchFamily="34" charset="0"/>
                        <a:buChar char="•"/>
                      </a:pPr>
                      <a:r>
                        <a:rPr lang="tr-TR" sz="4800" dirty="0">
                          <a:solidFill>
                            <a:srgbClr val="0070C0"/>
                          </a:solidFill>
                        </a:rPr>
                        <a:t>ORAN</a:t>
                      </a:r>
                    </a:p>
                    <a:p>
                      <a:pPr marL="285750" indent="-285750">
                        <a:buFont typeface="Arial" panose="020B0604020202020204" pitchFamily="34" charset="0"/>
                        <a:buChar char="•"/>
                      </a:pPr>
                      <a:r>
                        <a:rPr lang="tr-TR" sz="4800" dirty="0">
                          <a:solidFill>
                            <a:schemeClr val="accent3">
                              <a:lumMod val="50000"/>
                            </a:schemeClr>
                          </a:solidFill>
                        </a:rPr>
                        <a:t>DENGE</a:t>
                      </a:r>
                    </a:p>
                    <a:p>
                      <a:pPr marL="285750" indent="-285750">
                        <a:buFont typeface="Arial" panose="020B0604020202020204" pitchFamily="34" charset="0"/>
                        <a:buChar char="•"/>
                      </a:pPr>
                      <a:r>
                        <a:rPr lang="tr-TR" sz="4800" dirty="0">
                          <a:solidFill>
                            <a:schemeClr val="tx2">
                              <a:lumMod val="75000"/>
                              <a:lumOff val="25000"/>
                            </a:schemeClr>
                          </a:solidFill>
                        </a:rPr>
                        <a:t>RİTİM</a:t>
                      </a:r>
                    </a:p>
                  </a:txBody>
                  <a:tcPr/>
                </a:tc>
                <a:tc>
                  <a:txBody>
                    <a:bodyPr/>
                    <a:lstStyle/>
                    <a:p>
                      <a:pPr marL="285750" indent="-285750">
                        <a:buFont typeface="Arial" panose="020B0604020202020204" pitchFamily="34" charset="0"/>
                        <a:buChar char="•"/>
                      </a:pPr>
                      <a:r>
                        <a:rPr lang="tr-TR" sz="4400" dirty="0">
                          <a:solidFill>
                            <a:srgbClr val="7030A0"/>
                          </a:solidFill>
                        </a:rPr>
                        <a:t>VURGU</a:t>
                      </a:r>
                    </a:p>
                    <a:p>
                      <a:pPr marL="285750" indent="-285750">
                        <a:buFont typeface="Arial" panose="020B0604020202020204" pitchFamily="34" charset="0"/>
                        <a:buChar char="•"/>
                      </a:pPr>
                      <a:r>
                        <a:rPr lang="tr-TR" sz="4000" dirty="0">
                          <a:solidFill>
                            <a:schemeClr val="accent1">
                              <a:lumMod val="50000"/>
                            </a:schemeClr>
                          </a:solidFill>
                        </a:rPr>
                        <a:t>BÜTÜNLÜK</a:t>
                      </a:r>
                    </a:p>
                    <a:p>
                      <a:pPr marL="285750" indent="-285750">
                        <a:buFont typeface="Arial" panose="020B0604020202020204" pitchFamily="34" charset="0"/>
                        <a:buChar char="•"/>
                      </a:pPr>
                      <a:r>
                        <a:rPr lang="tr-TR" sz="4400" dirty="0">
                          <a:solidFill>
                            <a:schemeClr val="accent5">
                              <a:lumMod val="75000"/>
                            </a:schemeClr>
                          </a:solidFill>
                        </a:rPr>
                        <a:t>ÇEŞİTLİLİK</a:t>
                      </a:r>
                    </a:p>
                    <a:p>
                      <a:endParaRPr lang="tr-TR" dirty="0"/>
                    </a:p>
                  </a:txBody>
                  <a:tcPr/>
                </a:tc>
                <a:extLst>
                  <a:ext uri="{0D108BD9-81ED-4DB2-BD59-A6C34878D82A}">
                    <a16:rowId xmlns:a16="http://schemas.microsoft.com/office/drawing/2014/main" xmlns="" val="3410645200"/>
                  </a:ext>
                </a:extLst>
              </a:tr>
            </a:tbl>
          </a:graphicData>
        </a:graphic>
      </p:graphicFrame>
    </p:spTree>
    <p:extLst>
      <p:ext uri="{BB962C8B-B14F-4D97-AF65-F5344CB8AC3E}">
        <p14:creationId xmlns:p14="http://schemas.microsoft.com/office/powerpoint/2010/main" xmlns="" val="33581195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8" name="Freeform 8">
            <a:extLst>
              <a:ext uri="{FF2B5EF4-FFF2-40B4-BE49-F238E27FC236}">
                <a16:creationId xmlns:a16="http://schemas.microsoft.com/office/drawing/2014/main" xmlns="" id="{47F8A8B8-9430-4684-AA47-456455FF8CA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ltGray">
          <a:xfrm>
            <a:off x="0" y="0"/>
            <a:ext cx="9143999"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9528486 w 12192000"/>
              <a:gd name="connsiteY5" fmla="*/ 2197353 h 6858000"/>
              <a:gd name="connsiteX6" fmla="*/ 9491031 w 12192000"/>
              <a:gd name="connsiteY6" fmla="*/ 2200864 h 6858000"/>
              <a:gd name="connsiteX7" fmla="*/ 9454747 w 12192000"/>
              <a:gd name="connsiteY7" fmla="*/ 2210228 h 6858000"/>
              <a:gd name="connsiteX8" fmla="*/ 9419633 w 12192000"/>
              <a:gd name="connsiteY8" fmla="*/ 2224273 h 6858000"/>
              <a:gd name="connsiteX9" fmla="*/ 9383349 w 12192000"/>
              <a:gd name="connsiteY9" fmla="*/ 2241830 h 6858000"/>
              <a:gd name="connsiteX10" fmla="*/ 9349405 w 12192000"/>
              <a:gd name="connsiteY10" fmla="*/ 2261728 h 6858000"/>
              <a:gd name="connsiteX11" fmla="*/ 9314292 w 12192000"/>
              <a:gd name="connsiteY11" fmla="*/ 2282796 h 6858000"/>
              <a:gd name="connsiteX12" fmla="*/ 9279178 w 12192000"/>
              <a:gd name="connsiteY12" fmla="*/ 2301524 h 6858000"/>
              <a:gd name="connsiteX13" fmla="*/ 9244064 w 12192000"/>
              <a:gd name="connsiteY13" fmla="*/ 2320251 h 6858000"/>
              <a:gd name="connsiteX14" fmla="*/ 9208950 w 12192000"/>
              <a:gd name="connsiteY14" fmla="*/ 2334296 h 6858000"/>
              <a:gd name="connsiteX15" fmla="*/ 9172666 w 12192000"/>
              <a:gd name="connsiteY15" fmla="*/ 2343660 h 6858000"/>
              <a:gd name="connsiteX16" fmla="*/ 9136382 w 12192000"/>
              <a:gd name="connsiteY16" fmla="*/ 2348342 h 6858000"/>
              <a:gd name="connsiteX17" fmla="*/ 9097757 w 12192000"/>
              <a:gd name="connsiteY17" fmla="*/ 2348342 h 6858000"/>
              <a:gd name="connsiteX18" fmla="*/ 9057961 w 12192000"/>
              <a:gd name="connsiteY18" fmla="*/ 2346001 h 6858000"/>
              <a:gd name="connsiteX19" fmla="*/ 9018166 w 12192000"/>
              <a:gd name="connsiteY19" fmla="*/ 2341319 h 6858000"/>
              <a:gd name="connsiteX20" fmla="*/ 8978370 w 12192000"/>
              <a:gd name="connsiteY20" fmla="*/ 2335467 h 6858000"/>
              <a:gd name="connsiteX21" fmla="*/ 8938575 w 12192000"/>
              <a:gd name="connsiteY21" fmla="*/ 2330785 h 6858000"/>
              <a:gd name="connsiteX22" fmla="*/ 8898779 w 12192000"/>
              <a:gd name="connsiteY22" fmla="*/ 2327274 h 6858000"/>
              <a:gd name="connsiteX23" fmla="*/ 8861324 w 12192000"/>
              <a:gd name="connsiteY23" fmla="*/ 2328444 h 6858000"/>
              <a:gd name="connsiteX24" fmla="*/ 8825040 w 12192000"/>
              <a:gd name="connsiteY24" fmla="*/ 2333126 h 6858000"/>
              <a:gd name="connsiteX25" fmla="*/ 8789926 w 12192000"/>
              <a:gd name="connsiteY25" fmla="*/ 2343660 h 6858000"/>
              <a:gd name="connsiteX26" fmla="*/ 8760665 w 12192000"/>
              <a:gd name="connsiteY26" fmla="*/ 2358876 h 6858000"/>
              <a:gd name="connsiteX27" fmla="*/ 8732574 w 12192000"/>
              <a:gd name="connsiteY27" fmla="*/ 2378774 h 6858000"/>
              <a:gd name="connsiteX28" fmla="*/ 8707994 w 12192000"/>
              <a:gd name="connsiteY28" fmla="*/ 2402183 h 6858000"/>
              <a:gd name="connsiteX29" fmla="*/ 8683415 w 12192000"/>
              <a:gd name="connsiteY29" fmla="*/ 2429103 h 6858000"/>
              <a:gd name="connsiteX30" fmla="*/ 8661176 w 12192000"/>
              <a:gd name="connsiteY30" fmla="*/ 2457194 h 6858000"/>
              <a:gd name="connsiteX31" fmla="*/ 8638937 w 12192000"/>
              <a:gd name="connsiteY31" fmla="*/ 2486456 h 6858000"/>
              <a:gd name="connsiteX32" fmla="*/ 8616699 w 12192000"/>
              <a:gd name="connsiteY32" fmla="*/ 2515717 h 6858000"/>
              <a:gd name="connsiteX33" fmla="*/ 8594460 w 12192000"/>
              <a:gd name="connsiteY33" fmla="*/ 2543808 h 6858000"/>
              <a:gd name="connsiteX34" fmla="*/ 8571051 w 12192000"/>
              <a:gd name="connsiteY34" fmla="*/ 2570729 h 6858000"/>
              <a:gd name="connsiteX35" fmla="*/ 8544130 w 12192000"/>
              <a:gd name="connsiteY35" fmla="*/ 2594138 h 6858000"/>
              <a:gd name="connsiteX36" fmla="*/ 8518380 w 12192000"/>
              <a:gd name="connsiteY36" fmla="*/ 2615206 h 6858000"/>
              <a:gd name="connsiteX37" fmla="*/ 8489119 w 12192000"/>
              <a:gd name="connsiteY37" fmla="*/ 2631593 h 6858000"/>
              <a:gd name="connsiteX38" fmla="*/ 8457516 w 12192000"/>
              <a:gd name="connsiteY38" fmla="*/ 2645638 h 6858000"/>
              <a:gd name="connsiteX39" fmla="*/ 8423573 w 12192000"/>
              <a:gd name="connsiteY39" fmla="*/ 2657343 h 6858000"/>
              <a:gd name="connsiteX40" fmla="*/ 8388459 w 12192000"/>
              <a:gd name="connsiteY40" fmla="*/ 2667877 h 6858000"/>
              <a:gd name="connsiteX41" fmla="*/ 8353346 w 12192000"/>
              <a:gd name="connsiteY41" fmla="*/ 2677241 h 6858000"/>
              <a:gd name="connsiteX42" fmla="*/ 8317062 w 12192000"/>
              <a:gd name="connsiteY42" fmla="*/ 2686604 h 6858000"/>
              <a:gd name="connsiteX43" fmla="*/ 8283118 w 12192000"/>
              <a:gd name="connsiteY43" fmla="*/ 2697138 h 6858000"/>
              <a:gd name="connsiteX44" fmla="*/ 8249175 w 12192000"/>
              <a:gd name="connsiteY44" fmla="*/ 2708843 h 6858000"/>
              <a:gd name="connsiteX45" fmla="*/ 8217573 w 12192000"/>
              <a:gd name="connsiteY45" fmla="*/ 2722888 h 6858000"/>
              <a:gd name="connsiteX46" fmla="*/ 8189482 w 12192000"/>
              <a:gd name="connsiteY46" fmla="*/ 2740445 h 6858000"/>
              <a:gd name="connsiteX47" fmla="*/ 8163732 w 12192000"/>
              <a:gd name="connsiteY47" fmla="*/ 2761514 h 6858000"/>
              <a:gd name="connsiteX48" fmla="*/ 8142663 w 12192000"/>
              <a:gd name="connsiteY48" fmla="*/ 2787264 h 6858000"/>
              <a:gd name="connsiteX49" fmla="*/ 8125106 w 12192000"/>
              <a:gd name="connsiteY49" fmla="*/ 2815355 h 6858000"/>
              <a:gd name="connsiteX50" fmla="*/ 8111061 w 12192000"/>
              <a:gd name="connsiteY50" fmla="*/ 2846957 h 6858000"/>
              <a:gd name="connsiteX51" fmla="*/ 8099356 w 12192000"/>
              <a:gd name="connsiteY51" fmla="*/ 2880900 h 6858000"/>
              <a:gd name="connsiteX52" fmla="*/ 8088822 w 12192000"/>
              <a:gd name="connsiteY52" fmla="*/ 2914844 h 6858000"/>
              <a:gd name="connsiteX53" fmla="*/ 8079459 w 12192000"/>
              <a:gd name="connsiteY53" fmla="*/ 2951128 h 6858000"/>
              <a:gd name="connsiteX54" fmla="*/ 8070095 w 12192000"/>
              <a:gd name="connsiteY54" fmla="*/ 2986242 h 6858000"/>
              <a:gd name="connsiteX55" fmla="*/ 8059561 w 12192000"/>
              <a:gd name="connsiteY55" fmla="*/ 3021355 h 6858000"/>
              <a:gd name="connsiteX56" fmla="*/ 8047856 w 12192000"/>
              <a:gd name="connsiteY56" fmla="*/ 3055299 h 6858000"/>
              <a:gd name="connsiteX57" fmla="*/ 8033811 w 12192000"/>
              <a:gd name="connsiteY57" fmla="*/ 3086901 h 6858000"/>
              <a:gd name="connsiteX58" fmla="*/ 8017424 w 12192000"/>
              <a:gd name="connsiteY58" fmla="*/ 3116162 h 6858000"/>
              <a:gd name="connsiteX59" fmla="*/ 7996356 w 12192000"/>
              <a:gd name="connsiteY59" fmla="*/ 3141913 h 6858000"/>
              <a:gd name="connsiteX60" fmla="*/ 7972947 w 12192000"/>
              <a:gd name="connsiteY60" fmla="*/ 3168833 h 6858000"/>
              <a:gd name="connsiteX61" fmla="*/ 7946026 w 12192000"/>
              <a:gd name="connsiteY61" fmla="*/ 3192242 h 6858000"/>
              <a:gd name="connsiteX62" fmla="*/ 7916765 w 12192000"/>
              <a:gd name="connsiteY62" fmla="*/ 3214481 h 6858000"/>
              <a:gd name="connsiteX63" fmla="*/ 7887503 w 12192000"/>
              <a:gd name="connsiteY63" fmla="*/ 3236720 h 6858000"/>
              <a:gd name="connsiteX64" fmla="*/ 7858242 w 12192000"/>
              <a:gd name="connsiteY64" fmla="*/ 3258958 h 6858000"/>
              <a:gd name="connsiteX65" fmla="*/ 7830151 w 12192000"/>
              <a:gd name="connsiteY65" fmla="*/ 3281197 h 6858000"/>
              <a:gd name="connsiteX66" fmla="*/ 7803230 w 12192000"/>
              <a:gd name="connsiteY66" fmla="*/ 3305777 h 6858000"/>
              <a:gd name="connsiteX67" fmla="*/ 7779821 w 12192000"/>
              <a:gd name="connsiteY67" fmla="*/ 3330356 h 6858000"/>
              <a:gd name="connsiteX68" fmla="*/ 7759923 w 12192000"/>
              <a:gd name="connsiteY68" fmla="*/ 3358447 h 6858000"/>
              <a:gd name="connsiteX69" fmla="*/ 7744708 w 12192000"/>
              <a:gd name="connsiteY69" fmla="*/ 3387709 h 6858000"/>
              <a:gd name="connsiteX70" fmla="*/ 7734173 w 12192000"/>
              <a:gd name="connsiteY70" fmla="*/ 3422822 h 6858000"/>
              <a:gd name="connsiteX71" fmla="*/ 7729492 w 12192000"/>
              <a:gd name="connsiteY71" fmla="*/ 3459107 h 6858000"/>
              <a:gd name="connsiteX72" fmla="*/ 7728321 w 12192000"/>
              <a:gd name="connsiteY72" fmla="*/ 3496561 h 6858000"/>
              <a:gd name="connsiteX73" fmla="*/ 7731832 w 12192000"/>
              <a:gd name="connsiteY73" fmla="*/ 3536357 h 6858000"/>
              <a:gd name="connsiteX74" fmla="*/ 7736514 w 12192000"/>
              <a:gd name="connsiteY74" fmla="*/ 3576152 h 6858000"/>
              <a:gd name="connsiteX75" fmla="*/ 7742367 w 12192000"/>
              <a:gd name="connsiteY75" fmla="*/ 3615948 h 6858000"/>
              <a:gd name="connsiteX76" fmla="*/ 7747048 w 12192000"/>
              <a:gd name="connsiteY76" fmla="*/ 3655744 h 6858000"/>
              <a:gd name="connsiteX77" fmla="*/ 7749389 w 12192000"/>
              <a:gd name="connsiteY77" fmla="*/ 3695539 h 6858000"/>
              <a:gd name="connsiteX78" fmla="*/ 7749389 w 12192000"/>
              <a:gd name="connsiteY78" fmla="*/ 3734164 h 6858000"/>
              <a:gd name="connsiteX79" fmla="*/ 7744708 w 12192000"/>
              <a:gd name="connsiteY79" fmla="*/ 3770449 h 6858000"/>
              <a:gd name="connsiteX80" fmla="*/ 7735344 w 12192000"/>
              <a:gd name="connsiteY80" fmla="*/ 3806733 h 6858000"/>
              <a:gd name="connsiteX81" fmla="*/ 7721298 w 12192000"/>
              <a:gd name="connsiteY81" fmla="*/ 3840676 h 6858000"/>
              <a:gd name="connsiteX82" fmla="*/ 7703741 w 12192000"/>
              <a:gd name="connsiteY82" fmla="*/ 3875790 h 6858000"/>
              <a:gd name="connsiteX83" fmla="*/ 7683844 w 12192000"/>
              <a:gd name="connsiteY83" fmla="*/ 3910903 h 6858000"/>
              <a:gd name="connsiteX84" fmla="*/ 7662775 w 12192000"/>
              <a:gd name="connsiteY84" fmla="*/ 3946017 h 6858000"/>
              <a:gd name="connsiteX85" fmla="*/ 7642878 w 12192000"/>
              <a:gd name="connsiteY85" fmla="*/ 3979961 h 6858000"/>
              <a:gd name="connsiteX86" fmla="*/ 7625321 w 12192000"/>
              <a:gd name="connsiteY86" fmla="*/ 4016245 h 6858000"/>
              <a:gd name="connsiteX87" fmla="*/ 7611275 w 12192000"/>
              <a:gd name="connsiteY87" fmla="*/ 4051358 h 6858000"/>
              <a:gd name="connsiteX88" fmla="*/ 7601912 w 12192000"/>
              <a:gd name="connsiteY88" fmla="*/ 4087643 h 6858000"/>
              <a:gd name="connsiteX89" fmla="*/ 7598400 w 12192000"/>
              <a:gd name="connsiteY89" fmla="*/ 4125097 h 6858000"/>
              <a:gd name="connsiteX90" fmla="*/ 7601912 w 12192000"/>
              <a:gd name="connsiteY90" fmla="*/ 4162552 h 6858000"/>
              <a:gd name="connsiteX91" fmla="*/ 7611275 w 12192000"/>
              <a:gd name="connsiteY91" fmla="*/ 4198836 h 6858000"/>
              <a:gd name="connsiteX92" fmla="*/ 7625321 w 12192000"/>
              <a:gd name="connsiteY92" fmla="*/ 4233950 h 6858000"/>
              <a:gd name="connsiteX93" fmla="*/ 7642878 w 12192000"/>
              <a:gd name="connsiteY93" fmla="*/ 4270234 h 6858000"/>
              <a:gd name="connsiteX94" fmla="*/ 7662775 w 12192000"/>
              <a:gd name="connsiteY94" fmla="*/ 4304177 h 6858000"/>
              <a:gd name="connsiteX95" fmla="*/ 7683844 w 12192000"/>
              <a:gd name="connsiteY95" fmla="*/ 4339291 h 6858000"/>
              <a:gd name="connsiteX96" fmla="*/ 7703741 w 12192000"/>
              <a:gd name="connsiteY96" fmla="*/ 4374405 h 6858000"/>
              <a:gd name="connsiteX97" fmla="*/ 7721298 w 12192000"/>
              <a:gd name="connsiteY97" fmla="*/ 4409519 h 6858000"/>
              <a:gd name="connsiteX98" fmla="*/ 7735344 w 12192000"/>
              <a:gd name="connsiteY98" fmla="*/ 4443462 h 6858000"/>
              <a:gd name="connsiteX99" fmla="*/ 7744708 w 12192000"/>
              <a:gd name="connsiteY99" fmla="*/ 4479746 h 6858000"/>
              <a:gd name="connsiteX100" fmla="*/ 7749389 w 12192000"/>
              <a:gd name="connsiteY100" fmla="*/ 4516030 h 6858000"/>
              <a:gd name="connsiteX101" fmla="*/ 7749389 w 12192000"/>
              <a:gd name="connsiteY101" fmla="*/ 4554655 h 6858000"/>
              <a:gd name="connsiteX102" fmla="*/ 7747048 w 12192000"/>
              <a:gd name="connsiteY102" fmla="*/ 4594451 h 6858000"/>
              <a:gd name="connsiteX103" fmla="*/ 7742367 w 12192000"/>
              <a:gd name="connsiteY103" fmla="*/ 4634247 h 6858000"/>
              <a:gd name="connsiteX104" fmla="*/ 7736514 w 12192000"/>
              <a:gd name="connsiteY104" fmla="*/ 4674042 h 6858000"/>
              <a:gd name="connsiteX105" fmla="*/ 7731832 w 12192000"/>
              <a:gd name="connsiteY105" fmla="*/ 4713838 h 6858000"/>
              <a:gd name="connsiteX106" fmla="*/ 7728321 w 12192000"/>
              <a:gd name="connsiteY106" fmla="*/ 4753633 h 6858000"/>
              <a:gd name="connsiteX107" fmla="*/ 7729492 w 12192000"/>
              <a:gd name="connsiteY107" fmla="*/ 4791088 h 6858000"/>
              <a:gd name="connsiteX108" fmla="*/ 7734173 w 12192000"/>
              <a:gd name="connsiteY108" fmla="*/ 4827372 h 6858000"/>
              <a:gd name="connsiteX109" fmla="*/ 7744708 w 12192000"/>
              <a:gd name="connsiteY109" fmla="*/ 4862486 h 6858000"/>
              <a:gd name="connsiteX110" fmla="*/ 7759923 w 12192000"/>
              <a:gd name="connsiteY110" fmla="*/ 4891747 h 6858000"/>
              <a:gd name="connsiteX111" fmla="*/ 7779821 w 12192000"/>
              <a:gd name="connsiteY111" fmla="*/ 4919838 h 6858000"/>
              <a:gd name="connsiteX112" fmla="*/ 7803230 w 12192000"/>
              <a:gd name="connsiteY112" fmla="*/ 4944418 h 6858000"/>
              <a:gd name="connsiteX113" fmla="*/ 7830151 w 12192000"/>
              <a:gd name="connsiteY113" fmla="*/ 4968998 h 6858000"/>
              <a:gd name="connsiteX114" fmla="*/ 7858242 w 12192000"/>
              <a:gd name="connsiteY114" fmla="*/ 4991236 h 6858000"/>
              <a:gd name="connsiteX115" fmla="*/ 7887503 w 12192000"/>
              <a:gd name="connsiteY115" fmla="*/ 5013475 h 6858000"/>
              <a:gd name="connsiteX116" fmla="*/ 7916765 w 12192000"/>
              <a:gd name="connsiteY116" fmla="*/ 5035714 h 6858000"/>
              <a:gd name="connsiteX117" fmla="*/ 7946026 w 12192000"/>
              <a:gd name="connsiteY117" fmla="*/ 5057952 h 6858000"/>
              <a:gd name="connsiteX118" fmla="*/ 7972947 w 12192000"/>
              <a:gd name="connsiteY118" fmla="*/ 5081362 h 6858000"/>
              <a:gd name="connsiteX119" fmla="*/ 7996356 w 12192000"/>
              <a:gd name="connsiteY119" fmla="*/ 5108282 h 6858000"/>
              <a:gd name="connsiteX120" fmla="*/ 8017424 w 12192000"/>
              <a:gd name="connsiteY120" fmla="*/ 5134032 h 6858000"/>
              <a:gd name="connsiteX121" fmla="*/ 8033811 w 12192000"/>
              <a:gd name="connsiteY121" fmla="*/ 5163294 h 6858000"/>
              <a:gd name="connsiteX122" fmla="*/ 8047856 w 12192000"/>
              <a:gd name="connsiteY122" fmla="*/ 5194896 h 6858000"/>
              <a:gd name="connsiteX123" fmla="*/ 8059561 w 12192000"/>
              <a:gd name="connsiteY123" fmla="*/ 5228839 h 6858000"/>
              <a:gd name="connsiteX124" fmla="*/ 8070095 w 12192000"/>
              <a:gd name="connsiteY124" fmla="*/ 5263953 h 6858000"/>
              <a:gd name="connsiteX125" fmla="*/ 8079459 w 12192000"/>
              <a:gd name="connsiteY125" fmla="*/ 5299067 h 6858000"/>
              <a:gd name="connsiteX126" fmla="*/ 8088822 w 12192000"/>
              <a:gd name="connsiteY126" fmla="*/ 5335351 h 6858000"/>
              <a:gd name="connsiteX127" fmla="*/ 8099356 w 12192000"/>
              <a:gd name="connsiteY127" fmla="*/ 5369294 h 6858000"/>
              <a:gd name="connsiteX128" fmla="*/ 8111061 w 12192000"/>
              <a:gd name="connsiteY128" fmla="*/ 5403238 h 6858000"/>
              <a:gd name="connsiteX129" fmla="*/ 8125106 w 12192000"/>
              <a:gd name="connsiteY129" fmla="*/ 5434840 h 6858000"/>
              <a:gd name="connsiteX130" fmla="*/ 8142663 w 12192000"/>
              <a:gd name="connsiteY130" fmla="*/ 5462931 h 6858000"/>
              <a:gd name="connsiteX131" fmla="*/ 8163732 w 12192000"/>
              <a:gd name="connsiteY131" fmla="*/ 5488681 h 6858000"/>
              <a:gd name="connsiteX132" fmla="*/ 8189482 w 12192000"/>
              <a:gd name="connsiteY132" fmla="*/ 5509749 h 6858000"/>
              <a:gd name="connsiteX133" fmla="*/ 8217573 w 12192000"/>
              <a:gd name="connsiteY133" fmla="*/ 5527306 h 6858000"/>
              <a:gd name="connsiteX134" fmla="*/ 8249175 w 12192000"/>
              <a:gd name="connsiteY134" fmla="*/ 5541352 h 6858000"/>
              <a:gd name="connsiteX135" fmla="*/ 8283118 w 12192000"/>
              <a:gd name="connsiteY135" fmla="*/ 5553056 h 6858000"/>
              <a:gd name="connsiteX136" fmla="*/ 8317062 w 12192000"/>
              <a:gd name="connsiteY136" fmla="*/ 5563590 h 6858000"/>
              <a:gd name="connsiteX137" fmla="*/ 8353346 w 12192000"/>
              <a:gd name="connsiteY137" fmla="*/ 5572954 h 6858000"/>
              <a:gd name="connsiteX138" fmla="*/ 8388459 w 12192000"/>
              <a:gd name="connsiteY138" fmla="*/ 5582318 h 6858000"/>
              <a:gd name="connsiteX139" fmla="*/ 8423573 w 12192000"/>
              <a:gd name="connsiteY139" fmla="*/ 5592852 h 6858000"/>
              <a:gd name="connsiteX140" fmla="*/ 8457516 w 12192000"/>
              <a:gd name="connsiteY140" fmla="*/ 5604556 h 6858000"/>
              <a:gd name="connsiteX141" fmla="*/ 8489119 w 12192000"/>
              <a:gd name="connsiteY141" fmla="*/ 5618602 h 6858000"/>
              <a:gd name="connsiteX142" fmla="*/ 8518380 w 12192000"/>
              <a:gd name="connsiteY142" fmla="*/ 5634988 h 6858000"/>
              <a:gd name="connsiteX143" fmla="*/ 8544130 w 12192000"/>
              <a:gd name="connsiteY143" fmla="*/ 5656057 h 6858000"/>
              <a:gd name="connsiteX144" fmla="*/ 8571051 w 12192000"/>
              <a:gd name="connsiteY144" fmla="*/ 5679466 h 6858000"/>
              <a:gd name="connsiteX145" fmla="*/ 8594460 w 12192000"/>
              <a:gd name="connsiteY145" fmla="*/ 5706386 h 6858000"/>
              <a:gd name="connsiteX146" fmla="*/ 8616699 w 12192000"/>
              <a:gd name="connsiteY146" fmla="*/ 5734477 h 6858000"/>
              <a:gd name="connsiteX147" fmla="*/ 8638937 w 12192000"/>
              <a:gd name="connsiteY147" fmla="*/ 5763739 h 6858000"/>
              <a:gd name="connsiteX148" fmla="*/ 8661176 w 12192000"/>
              <a:gd name="connsiteY148" fmla="*/ 5793000 h 6858000"/>
              <a:gd name="connsiteX149" fmla="*/ 8683415 w 12192000"/>
              <a:gd name="connsiteY149" fmla="*/ 5821091 h 6858000"/>
              <a:gd name="connsiteX150" fmla="*/ 8707994 w 12192000"/>
              <a:gd name="connsiteY150" fmla="*/ 5848012 h 6858000"/>
              <a:gd name="connsiteX151" fmla="*/ 8732574 w 12192000"/>
              <a:gd name="connsiteY151" fmla="*/ 5871421 h 6858000"/>
              <a:gd name="connsiteX152" fmla="*/ 8760665 w 12192000"/>
              <a:gd name="connsiteY152" fmla="*/ 5891319 h 6858000"/>
              <a:gd name="connsiteX153" fmla="*/ 8789926 w 12192000"/>
              <a:gd name="connsiteY153" fmla="*/ 5906535 h 6858000"/>
              <a:gd name="connsiteX154" fmla="*/ 8825040 w 12192000"/>
              <a:gd name="connsiteY154" fmla="*/ 5917069 h 6858000"/>
              <a:gd name="connsiteX155" fmla="*/ 8861324 w 12192000"/>
              <a:gd name="connsiteY155" fmla="*/ 5921751 h 6858000"/>
              <a:gd name="connsiteX156" fmla="*/ 8898779 w 12192000"/>
              <a:gd name="connsiteY156" fmla="*/ 5922921 h 6858000"/>
              <a:gd name="connsiteX157" fmla="*/ 8938575 w 12192000"/>
              <a:gd name="connsiteY157" fmla="*/ 5919410 h 6858000"/>
              <a:gd name="connsiteX158" fmla="*/ 8978370 w 12192000"/>
              <a:gd name="connsiteY158" fmla="*/ 5914728 h 6858000"/>
              <a:gd name="connsiteX159" fmla="*/ 9018166 w 12192000"/>
              <a:gd name="connsiteY159" fmla="*/ 5908876 h 6858000"/>
              <a:gd name="connsiteX160" fmla="*/ 9057961 w 12192000"/>
              <a:gd name="connsiteY160" fmla="*/ 5904194 h 6858000"/>
              <a:gd name="connsiteX161" fmla="*/ 9097757 w 12192000"/>
              <a:gd name="connsiteY161" fmla="*/ 5901853 h 6858000"/>
              <a:gd name="connsiteX162" fmla="*/ 9136382 w 12192000"/>
              <a:gd name="connsiteY162" fmla="*/ 5901853 h 6858000"/>
              <a:gd name="connsiteX163" fmla="*/ 9172666 w 12192000"/>
              <a:gd name="connsiteY163" fmla="*/ 5906535 h 6858000"/>
              <a:gd name="connsiteX164" fmla="*/ 9208950 w 12192000"/>
              <a:gd name="connsiteY164" fmla="*/ 5915898 h 6858000"/>
              <a:gd name="connsiteX165" fmla="*/ 9244064 w 12192000"/>
              <a:gd name="connsiteY165" fmla="*/ 5929944 h 6858000"/>
              <a:gd name="connsiteX166" fmla="*/ 9279178 w 12192000"/>
              <a:gd name="connsiteY166" fmla="*/ 5948671 h 6858000"/>
              <a:gd name="connsiteX167" fmla="*/ 9314292 w 12192000"/>
              <a:gd name="connsiteY167" fmla="*/ 5967398 h 6858000"/>
              <a:gd name="connsiteX168" fmla="*/ 9349405 w 12192000"/>
              <a:gd name="connsiteY168" fmla="*/ 5988467 h 6858000"/>
              <a:gd name="connsiteX169" fmla="*/ 9383349 w 12192000"/>
              <a:gd name="connsiteY169" fmla="*/ 6008364 h 6858000"/>
              <a:gd name="connsiteX170" fmla="*/ 9419633 w 12192000"/>
              <a:gd name="connsiteY170" fmla="*/ 6025921 h 6858000"/>
              <a:gd name="connsiteX171" fmla="*/ 9454747 w 12192000"/>
              <a:gd name="connsiteY171" fmla="*/ 6039967 h 6858000"/>
              <a:gd name="connsiteX172" fmla="*/ 9491031 w 12192000"/>
              <a:gd name="connsiteY172" fmla="*/ 6049331 h 6858000"/>
              <a:gd name="connsiteX173" fmla="*/ 9528486 w 12192000"/>
              <a:gd name="connsiteY173" fmla="*/ 6052842 h 6858000"/>
              <a:gd name="connsiteX174" fmla="*/ 9565940 w 12192000"/>
              <a:gd name="connsiteY174" fmla="*/ 6049331 h 6858000"/>
              <a:gd name="connsiteX175" fmla="*/ 9602224 w 12192000"/>
              <a:gd name="connsiteY175" fmla="*/ 6039967 h 6858000"/>
              <a:gd name="connsiteX176" fmla="*/ 9637338 w 12192000"/>
              <a:gd name="connsiteY176" fmla="*/ 6025921 h 6858000"/>
              <a:gd name="connsiteX177" fmla="*/ 9673622 w 12192000"/>
              <a:gd name="connsiteY177" fmla="*/ 6008364 h 6858000"/>
              <a:gd name="connsiteX178" fmla="*/ 9707566 w 12192000"/>
              <a:gd name="connsiteY178" fmla="*/ 5988467 h 6858000"/>
              <a:gd name="connsiteX179" fmla="*/ 9742679 w 12192000"/>
              <a:gd name="connsiteY179" fmla="*/ 5967398 h 6858000"/>
              <a:gd name="connsiteX180" fmla="*/ 9777793 w 12192000"/>
              <a:gd name="connsiteY180" fmla="*/ 5948671 h 6858000"/>
              <a:gd name="connsiteX181" fmla="*/ 9812907 w 12192000"/>
              <a:gd name="connsiteY181" fmla="*/ 5929944 h 6858000"/>
              <a:gd name="connsiteX182" fmla="*/ 9846850 w 12192000"/>
              <a:gd name="connsiteY182" fmla="*/ 5915898 h 6858000"/>
              <a:gd name="connsiteX183" fmla="*/ 9884305 w 12192000"/>
              <a:gd name="connsiteY183" fmla="*/ 5906535 h 6858000"/>
              <a:gd name="connsiteX184" fmla="*/ 9920589 w 12192000"/>
              <a:gd name="connsiteY184" fmla="*/ 5901853 h 6858000"/>
              <a:gd name="connsiteX185" fmla="*/ 9959214 w 12192000"/>
              <a:gd name="connsiteY185" fmla="*/ 5901853 h 6858000"/>
              <a:gd name="connsiteX186" fmla="*/ 9999010 w 12192000"/>
              <a:gd name="connsiteY186" fmla="*/ 5904194 h 6858000"/>
              <a:gd name="connsiteX187" fmla="*/ 10038805 w 12192000"/>
              <a:gd name="connsiteY187" fmla="*/ 5908876 h 6858000"/>
              <a:gd name="connsiteX188" fmla="*/ 10078601 w 12192000"/>
              <a:gd name="connsiteY188" fmla="*/ 5914728 h 6858000"/>
              <a:gd name="connsiteX189" fmla="*/ 10118396 w 12192000"/>
              <a:gd name="connsiteY189" fmla="*/ 5919410 h 6858000"/>
              <a:gd name="connsiteX190" fmla="*/ 10158192 w 12192000"/>
              <a:gd name="connsiteY190" fmla="*/ 5922921 h 6858000"/>
              <a:gd name="connsiteX191" fmla="*/ 10195647 w 12192000"/>
              <a:gd name="connsiteY191" fmla="*/ 5921751 h 6858000"/>
              <a:gd name="connsiteX192" fmla="*/ 10231931 w 12192000"/>
              <a:gd name="connsiteY192" fmla="*/ 5917069 h 6858000"/>
              <a:gd name="connsiteX193" fmla="*/ 10267044 w 12192000"/>
              <a:gd name="connsiteY193" fmla="*/ 5906535 h 6858000"/>
              <a:gd name="connsiteX194" fmla="*/ 10296306 w 12192000"/>
              <a:gd name="connsiteY194" fmla="*/ 5891319 h 6858000"/>
              <a:gd name="connsiteX195" fmla="*/ 10324397 w 12192000"/>
              <a:gd name="connsiteY195" fmla="*/ 5871421 h 6858000"/>
              <a:gd name="connsiteX196" fmla="*/ 10348977 w 12192000"/>
              <a:gd name="connsiteY196" fmla="*/ 5848012 h 6858000"/>
              <a:gd name="connsiteX197" fmla="*/ 10373556 w 12192000"/>
              <a:gd name="connsiteY197" fmla="*/ 5821091 h 6858000"/>
              <a:gd name="connsiteX198" fmla="*/ 10395795 w 12192000"/>
              <a:gd name="connsiteY198" fmla="*/ 5793000 h 6858000"/>
              <a:gd name="connsiteX199" fmla="*/ 10418034 w 12192000"/>
              <a:gd name="connsiteY199" fmla="*/ 5763739 h 6858000"/>
              <a:gd name="connsiteX200" fmla="*/ 10440272 w 12192000"/>
              <a:gd name="connsiteY200" fmla="*/ 5734477 h 6858000"/>
              <a:gd name="connsiteX201" fmla="*/ 10462511 w 12192000"/>
              <a:gd name="connsiteY201" fmla="*/ 5706386 h 6858000"/>
              <a:gd name="connsiteX202" fmla="*/ 10485920 w 12192000"/>
              <a:gd name="connsiteY202" fmla="*/ 5679466 h 6858000"/>
              <a:gd name="connsiteX203" fmla="*/ 10512841 w 12192000"/>
              <a:gd name="connsiteY203" fmla="*/ 5656057 h 6858000"/>
              <a:gd name="connsiteX204" fmla="*/ 10538591 w 12192000"/>
              <a:gd name="connsiteY204" fmla="*/ 5634988 h 6858000"/>
              <a:gd name="connsiteX205" fmla="*/ 10567852 w 12192000"/>
              <a:gd name="connsiteY205" fmla="*/ 5618602 h 6858000"/>
              <a:gd name="connsiteX206" fmla="*/ 10599455 w 12192000"/>
              <a:gd name="connsiteY206" fmla="*/ 5604556 h 6858000"/>
              <a:gd name="connsiteX207" fmla="*/ 10633398 w 12192000"/>
              <a:gd name="connsiteY207" fmla="*/ 5592852 h 6858000"/>
              <a:gd name="connsiteX208" fmla="*/ 10668512 w 12192000"/>
              <a:gd name="connsiteY208" fmla="*/ 5582318 h 6858000"/>
              <a:gd name="connsiteX209" fmla="*/ 10703626 w 12192000"/>
              <a:gd name="connsiteY209" fmla="*/ 5572954 h 6858000"/>
              <a:gd name="connsiteX210" fmla="*/ 10739910 w 12192000"/>
              <a:gd name="connsiteY210" fmla="*/ 5563590 h 6858000"/>
              <a:gd name="connsiteX211" fmla="*/ 10773853 w 12192000"/>
              <a:gd name="connsiteY211" fmla="*/ 5553056 h 6858000"/>
              <a:gd name="connsiteX212" fmla="*/ 10807796 w 12192000"/>
              <a:gd name="connsiteY212" fmla="*/ 5541352 h 6858000"/>
              <a:gd name="connsiteX213" fmla="*/ 10839399 w 12192000"/>
              <a:gd name="connsiteY213" fmla="*/ 5527306 h 6858000"/>
              <a:gd name="connsiteX214" fmla="*/ 10867490 w 12192000"/>
              <a:gd name="connsiteY214" fmla="*/ 5509749 h 6858000"/>
              <a:gd name="connsiteX215" fmla="*/ 10893240 w 12192000"/>
              <a:gd name="connsiteY215" fmla="*/ 5488681 h 6858000"/>
              <a:gd name="connsiteX216" fmla="*/ 10914308 w 12192000"/>
              <a:gd name="connsiteY216" fmla="*/ 5462931 h 6858000"/>
              <a:gd name="connsiteX217" fmla="*/ 10931865 w 12192000"/>
              <a:gd name="connsiteY217" fmla="*/ 5434840 h 6858000"/>
              <a:gd name="connsiteX218" fmla="*/ 10945910 w 12192000"/>
              <a:gd name="connsiteY218" fmla="*/ 5403238 h 6858000"/>
              <a:gd name="connsiteX219" fmla="*/ 10957615 w 12192000"/>
              <a:gd name="connsiteY219" fmla="*/ 5369294 h 6858000"/>
              <a:gd name="connsiteX220" fmla="*/ 10968149 w 12192000"/>
              <a:gd name="connsiteY220" fmla="*/ 5335351 h 6858000"/>
              <a:gd name="connsiteX221" fmla="*/ 10977513 w 12192000"/>
              <a:gd name="connsiteY221" fmla="*/ 5299067 h 6858000"/>
              <a:gd name="connsiteX222" fmla="*/ 10986876 w 12192000"/>
              <a:gd name="connsiteY222" fmla="*/ 5263953 h 6858000"/>
              <a:gd name="connsiteX223" fmla="*/ 10997410 w 12192000"/>
              <a:gd name="connsiteY223" fmla="*/ 5228839 h 6858000"/>
              <a:gd name="connsiteX224" fmla="*/ 11009115 w 12192000"/>
              <a:gd name="connsiteY224" fmla="*/ 5194896 h 6858000"/>
              <a:gd name="connsiteX225" fmla="*/ 11023160 w 12192000"/>
              <a:gd name="connsiteY225" fmla="*/ 5163294 h 6858000"/>
              <a:gd name="connsiteX226" fmla="*/ 11039547 w 12192000"/>
              <a:gd name="connsiteY226" fmla="*/ 5134032 h 6858000"/>
              <a:gd name="connsiteX227" fmla="*/ 11060615 w 12192000"/>
              <a:gd name="connsiteY227" fmla="*/ 5108282 h 6858000"/>
              <a:gd name="connsiteX228" fmla="*/ 11084024 w 12192000"/>
              <a:gd name="connsiteY228" fmla="*/ 5081362 h 6858000"/>
              <a:gd name="connsiteX229" fmla="*/ 11110945 w 12192000"/>
              <a:gd name="connsiteY229" fmla="*/ 5057952 h 6858000"/>
              <a:gd name="connsiteX230" fmla="*/ 11139036 w 12192000"/>
              <a:gd name="connsiteY230" fmla="*/ 5035714 h 6858000"/>
              <a:gd name="connsiteX231" fmla="*/ 11169468 w 12192000"/>
              <a:gd name="connsiteY231" fmla="*/ 5013475 h 6858000"/>
              <a:gd name="connsiteX232" fmla="*/ 11198729 w 12192000"/>
              <a:gd name="connsiteY232" fmla="*/ 4991236 h 6858000"/>
              <a:gd name="connsiteX233" fmla="*/ 11226820 w 12192000"/>
              <a:gd name="connsiteY233" fmla="*/ 4968998 h 6858000"/>
              <a:gd name="connsiteX234" fmla="*/ 11253741 w 12192000"/>
              <a:gd name="connsiteY234" fmla="*/ 4944418 h 6858000"/>
              <a:gd name="connsiteX235" fmla="*/ 11277150 w 12192000"/>
              <a:gd name="connsiteY235" fmla="*/ 4919838 h 6858000"/>
              <a:gd name="connsiteX236" fmla="*/ 11297048 w 12192000"/>
              <a:gd name="connsiteY236" fmla="*/ 4891747 h 6858000"/>
              <a:gd name="connsiteX237" fmla="*/ 11312264 w 12192000"/>
              <a:gd name="connsiteY237" fmla="*/ 4862486 h 6858000"/>
              <a:gd name="connsiteX238" fmla="*/ 11322798 w 12192000"/>
              <a:gd name="connsiteY238" fmla="*/ 4827372 h 6858000"/>
              <a:gd name="connsiteX239" fmla="*/ 11327480 w 12192000"/>
              <a:gd name="connsiteY239" fmla="*/ 4791088 h 6858000"/>
              <a:gd name="connsiteX240" fmla="*/ 11328650 w 12192000"/>
              <a:gd name="connsiteY240" fmla="*/ 4753633 h 6858000"/>
              <a:gd name="connsiteX241" fmla="*/ 11325139 w 12192000"/>
              <a:gd name="connsiteY241" fmla="*/ 4713838 h 6858000"/>
              <a:gd name="connsiteX242" fmla="*/ 11320457 w 12192000"/>
              <a:gd name="connsiteY242" fmla="*/ 4674042 h 6858000"/>
              <a:gd name="connsiteX243" fmla="*/ 11314605 w 12192000"/>
              <a:gd name="connsiteY243" fmla="*/ 4634247 h 6858000"/>
              <a:gd name="connsiteX244" fmla="*/ 11309923 w 12192000"/>
              <a:gd name="connsiteY244" fmla="*/ 4594451 h 6858000"/>
              <a:gd name="connsiteX245" fmla="*/ 11307582 w 12192000"/>
              <a:gd name="connsiteY245" fmla="*/ 4554655 h 6858000"/>
              <a:gd name="connsiteX246" fmla="*/ 11307582 w 12192000"/>
              <a:gd name="connsiteY246" fmla="*/ 4516030 h 6858000"/>
              <a:gd name="connsiteX247" fmla="*/ 11312264 w 12192000"/>
              <a:gd name="connsiteY247" fmla="*/ 4479746 h 6858000"/>
              <a:gd name="connsiteX248" fmla="*/ 11321628 w 12192000"/>
              <a:gd name="connsiteY248" fmla="*/ 4443462 h 6858000"/>
              <a:gd name="connsiteX249" fmla="*/ 11335673 w 12192000"/>
              <a:gd name="connsiteY249" fmla="*/ 4409519 h 6858000"/>
              <a:gd name="connsiteX250" fmla="*/ 11354400 w 12192000"/>
              <a:gd name="connsiteY250" fmla="*/ 4374405 h 6858000"/>
              <a:gd name="connsiteX251" fmla="*/ 11373128 w 12192000"/>
              <a:gd name="connsiteY251" fmla="*/ 4339291 h 6858000"/>
              <a:gd name="connsiteX252" fmla="*/ 11394196 w 12192000"/>
              <a:gd name="connsiteY252" fmla="*/ 4304177 h 6858000"/>
              <a:gd name="connsiteX253" fmla="*/ 11414094 w 12192000"/>
              <a:gd name="connsiteY253" fmla="*/ 4270234 h 6858000"/>
              <a:gd name="connsiteX254" fmla="*/ 11431650 w 12192000"/>
              <a:gd name="connsiteY254" fmla="*/ 4233950 h 6858000"/>
              <a:gd name="connsiteX255" fmla="*/ 11445696 w 12192000"/>
              <a:gd name="connsiteY255" fmla="*/ 4198836 h 6858000"/>
              <a:gd name="connsiteX256" fmla="*/ 11455060 w 12192000"/>
              <a:gd name="connsiteY256" fmla="*/ 4162552 h 6858000"/>
              <a:gd name="connsiteX257" fmla="*/ 11458571 w 12192000"/>
              <a:gd name="connsiteY257" fmla="*/ 4125097 h 6858000"/>
              <a:gd name="connsiteX258" fmla="*/ 11455060 w 12192000"/>
              <a:gd name="connsiteY258" fmla="*/ 4087643 h 6858000"/>
              <a:gd name="connsiteX259" fmla="*/ 11445696 w 12192000"/>
              <a:gd name="connsiteY259" fmla="*/ 4051358 h 6858000"/>
              <a:gd name="connsiteX260" fmla="*/ 11431650 w 12192000"/>
              <a:gd name="connsiteY260" fmla="*/ 4016245 h 6858000"/>
              <a:gd name="connsiteX261" fmla="*/ 11414094 w 12192000"/>
              <a:gd name="connsiteY261" fmla="*/ 3979961 h 6858000"/>
              <a:gd name="connsiteX262" fmla="*/ 11394196 w 12192000"/>
              <a:gd name="connsiteY262" fmla="*/ 3946017 h 6858000"/>
              <a:gd name="connsiteX263" fmla="*/ 11373128 w 12192000"/>
              <a:gd name="connsiteY263" fmla="*/ 3910903 h 6858000"/>
              <a:gd name="connsiteX264" fmla="*/ 11354400 w 12192000"/>
              <a:gd name="connsiteY264" fmla="*/ 3875790 h 6858000"/>
              <a:gd name="connsiteX265" fmla="*/ 11335673 w 12192000"/>
              <a:gd name="connsiteY265" fmla="*/ 3840676 h 6858000"/>
              <a:gd name="connsiteX266" fmla="*/ 11321628 w 12192000"/>
              <a:gd name="connsiteY266" fmla="*/ 3806733 h 6858000"/>
              <a:gd name="connsiteX267" fmla="*/ 11312264 w 12192000"/>
              <a:gd name="connsiteY267" fmla="*/ 3770449 h 6858000"/>
              <a:gd name="connsiteX268" fmla="*/ 11307582 w 12192000"/>
              <a:gd name="connsiteY268" fmla="*/ 3734164 h 6858000"/>
              <a:gd name="connsiteX269" fmla="*/ 11307582 w 12192000"/>
              <a:gd name="connsiteY269" fmla="*/ 3695539 h 6858000"/>
              <a:gd name="connsiteX270" fmla="*/ 11309923 w 12192000"/>
              <a:gd name="connsiteY270" fmla="*/ 3655744 h 6858000"/>
              <a:gd name="connsiteX271" fmla="*/ 11314605 w 12192000"/>
              <a:gd name="connsiteY271" fmla="*/ 3615948 h 6858000"/>
              <a:gd name="connsiteX272" fmla="*/ 11320457 w 12192000"/>
              <a:gd name="connsiteY272" fmla="*/ 3576152 h 6858000"/>
              <a:gd name="connsiteX273" fmla="*/ 11325139 w 12192000"/>
              <a:gd name="connsiteY273" fmla="*/ 3536357 h 6858000"/>
              <a:gd name="connsiteX274" fmla="*/ 11328650 w 12192000"/>
              <a:gd name="connsiteY274" fmla="*/ 3496561 h 6858000"/>
              <a:gd name="connsiteX275" fmla="*/ 11327480 w 12192000"/>
              <a:gd name="connsiteY275" fmla="*/ 3459107 h 6858000"/>
              <a:gd name="connsiteX276" fmla="*/ 11322798 w 12192000"/>
              <a:gd name="connsiteY276" fmla="*/ 3422822 h 6858000"/>
              <a:gd name="connsiteX277" fmla="*/ 11312264 w 12192000"/>
              <a:gd name="connsiteY277" fmla="*/ 3387709 h 6858000"/>
              <a:gd name="connsiteX278" fmla="*/ 11297048 w 12192000"/>
              <a:gd name="connsiteY278" fmla="*/ 3358447 h 6858000"/>
              <a:gd name="connsiteX279" fmla="*/ 11277150 w 12192000"/>
              <a:gd name="connsiteY279" fmla="*/ 3330356 h 6858000"/>
              <a:gd name="connsiteX280" fmla="*/ 11253741 w 12192000"/>
              <a:gd name="connsiteY280" fmla="*/ 3305777 h 6858000"/>
              <a:gd name="connsiteX281" fmla="*/ 11226820 w 12192000"/>
              <a:gd name="connsiteY281" fmla="*/ 3281197 h 6858000"/>
              <a:gd name="connsiteX282" fmla="*/ 11198729 w 12192000"/>
              <a:gd name="connsiteY282" fmla="*/ 3258958 h 6858000"/>
              <a:gd name="connsiteX283" fmla="*/ 11169468 w 12192000"/>
              <a:gd name="connsiteY283" fmla="*/ 3236720 h 6858000"/>
              <a:gd name="connsiteX284" fmla="*/ 11139036 w 12192000"/>
              <a:gd name="connsiteY284" fmla="*/ 3214481 h 6858000"/>
              <a:gd name="connsiteX285" fmla="*/ 11110945 w 12192000"/>
              <a:gd name="connsiteY285" fmla="*/ 3192242 h 6858000"/>
              <a:gd name="connsiteX286" fmla="*/ 11084024 w 12192000"/>
              <a:gd name="connsiteY286" fmla="*/ 3168833 h 6858000"/>
              <a:gd name="connsiteX287" fmla="*/ 11060615 w 12192000"/>
              <a:gd name="connsiteY287" fmla="*/ 3141913 h 6858000"/>
              <a:gd name="connsiteX288" fmla="*/ 11039547 w 12192000"/>
              <a:gd name="connsiteY288" fmla="*/ 3116162 h 6858000"/>
              <a:gd name="connsiteX289" fmla="*/ 11023160 w 12192000"/>
              <a:gd name="connsiteY289" fmla="*/ 3086901 h 6858000"/>
              <a:gd name="connsiteX290" fmla="*/ 11009115 w 12192000"/>
              <a:gd name="connsiteY290" fmla="*/ 3055299 h 6858000"/>
              <a:gd name="connsiteX291" fmla="*/ 10997410 w 12192000"/>
              <a:gd name="connsiteY291" fmla="*/ 3021355 h 6858000"/>
              <a:gd name="connsiteX292" fmla="*/ 10986876 w 12192000"/>
              <a:gd name="connsiteY292" fmla="*/ 2986242 h 6858000"/>
              <a:gd name="connsiteX293" fmla="*/ 10977513 w 12192000"/>
              <a:gd name="connsiteY293" fmla="*/ 2951128 h 6858000"/>
              <a:gd name="connsiteX294" fmla="*/ 10968149 w 12192000"/>
              <a:gd name="connsiteY294" fmla="*/ 2914844 h 6858000"/>
              <a:gd name="connsiteX295" fmla="*/ 10957615 w 12192000"/>
              <a:gd name="connsiteY295" fmla="*/ 2880900 h 6858000"/>
              <a:gd name="connsiteX296" fmla="*/ 10945910 w 12192000"/>
              <a:gd name="connsiteY296" fmla="*/ 2846957 h 6858000"/>
              <a:gd name="connsiteX297" fmla="*/ 10931865 w 12192000"/>
              <a:gd name="connsiteY297" fmla="*/ 2815355 h 6858000"/>
              <a:gd name="connsiteX298" fmla="*/ 10914308 w 12192000"/>
              <a:gd name="connsiteY298" fmla="*/ 2787264 h 6858000"/>
              <a:gd name="connsiteX299" fmla="*/ 10893240 w 12192000"/>
              <a:gd name="connsiteY299" fmla="*/ 2761514 h 6858000"/>
              <a:gd name="connsiteX300" fmla="*/ 10867490 w 12192000"/>
              <a:gd name="connsiteY300" fmla="*/ 2740445 h 6858000"/>
              <a:gd name="connsiteX301" fmla="*/ 10839399 w 12192000"/>
              <a:gd name="connsiteY301" fmla="*/ 2722888 h 6858000"/>
              <a:gd name="connsiteX302" fmla="*/ 10807796 w 12192000"/>
              <a:gd name="connsiteY302" fmla="*/ 2708843 h 6858000"/>
              <a:gd name="connsiteX303" fmla="*/ 10773853 w 12192000"/>
              <a:gd name="connsiteY303" fmla="*/ 2697138 h 6858000"/>
              <a:gd name="connsiteX304" fmla="*/ 10739910 w 12192000"/>
              <a:gd name="connsiteY304" fmla="*/ 2686604 h 6858000"/>
              <a:gd name="connsiteX305" fmla="*/ 10703626 w 12192000"/>
              <a:gd name="connsiteY305" fmla="*/ 2677241 h 6858000"/>
              <a:gd name="connsiteX306" fmla="*/ 10668512 w 12192000"/>
              <a:gd name="connsiteY306" fmla="*/ 2667877 h 6858000"/>
              <a:gd name="connsiteX307" fmla="*/ 10633398 w 12192000"/>
              <a:gd name="connsiteY307" fmla="*/ 2657343 h 6858000"/>
              <a:gd name="connsiteX308" fmla="*/ 10599455 w 12192000"/>
              <a:gd name="connsiteY308" fmla="*/ 2645638 h 6858000"/>
              <a:gd name="connsiteX309" fmla="*/ 10567852 w 12192000"/>
              <a:gd name="connsiteY309" fmla="*/ 2631593 h 6858000"/>
              <a:gd name="connsiteX310" fmla="*/ 10538591 w 12192000"/>
              <a:gd name="connsiteY310" fmla="*/ 2615206 h 6858000"/>
              <a:gd name="connsiteX311" fmla="*/ 10512841 w 12192000"/>
              <a:gd name="connsiteY311" fmla="*/ 2594138 h 6858000"/>
              <a:gd name="connsiteX312" fmla="*/ 10485920 w 12192000"/>
              <a:gd name="connsiteY312" fmla="*/ 2570729 h 6858000"/>
              <a:gd name="connsiteX313" fmla="*/ 10462511 w 12192000"/>
              <a:gd name="connsiteY313" fmla="*/ 2543808 h 6858000"/>
              <a:gd name="connsiteX314" fmla="*/ 10440272 w 12192000"/>
              <a:gd name="connsiteY314" fmla="*/ 2515717 h 6858000"/>
              <a:gd name="connsiteX315" fmla="*/ 10418034 w 12192000"/>
              <a:gd name="connsiteY315" fmla="*/ 2486456 h 6858000"/>
              <a:gd name="connsiteX316" fmla="*/ 10395795 w 12192000"/>
              <a:gd name="connsiteY316" fmla="*/ 2457194 h 6858000"/>
              <a:gd name="connsiteX317" fmla="*/ 10373556 w 12192000"/>
              <a:gd name="connsiteY317" fmla="*/ 2429103 h 6858000"/>
              <a:gd name="connsiteX318" fmla="*/ 10348977 w 12192000"/>
              <a:gd name="connsiteY318" fmla="*/ 2402183 h 6858000"/>
              <a:gd name="connsiteX319" fmla="*/ 10324397 w 12192000"/>
              <a:gd name="connsiteY319" fmla="*/ 2378774 h 6858000"/>
              <a:gd name="connsiteX320" fmla="*/ 10296306 w 12192000"/>
              <a:gd name="connsiteY320" fmla="*/ 2358876 h 6858000"/>
              <a:gd name="connsiteX321" fmla="*/ 10267044 w 12192000"/>
              <a:gd name="connsiteY321" fmla="*/ 2343660 h 6858000"/>
              <a:gd name="connsiteX322" fmla="*/ 10231931 w 12192000"/>
              <a:gd name="connsiteY322" fmla="*/ 2333126 h 6858000"/>
              <a:gd name="connsiteX323" fmla="*/ 10195647 w 12192000"/>
              <a:gd name="connsiteY323" fmla="*/ 2328444 h 6858000"/>
              <a:gd name="connsiteX324" fmla="*/ 10158192 w 12192000"/>
              <a:gd name="connsiteY324" fmla="*/ 2327274 h 6858000"/>
              <a:gd name="connsiteX325" fmla="*/ 10118396 w 12192000"/>
              <a:gd name="connsiteY325" fmla="*/ 2330785 h 6858000"/>
              <a:gd name="connsiteX326" fmla="*/ 10078601 w 12192000"/>
              <a:gd name="connsiteY326" fmla="*/ 2335467 h 6858000"/>
              <a:gd name="connsiteX327" fmla="*/ 10038805 w 12192000"/>
              <a:gd name="connsiteY327" fmla="*/ 2341319 h 6858000"/>
              <a:gd name="connsiteX328" fmla="*/ 9999010 w 12192000"/>
              <a:gd name="connsiteY328" fmla="*/ 2346001 h 6858000"/>
              <a:gd name="connsiteX329" fmla="*/ 9959214 w 12192000"/>
              <a:gd name="connsiteY329" fmla="*/ 2348342 h 6858000"/>
              <a:gd name="connsiteX330" fmla="*/ 9920589 w 12192000"/>
              <a:gd name="connsiteY330" fmla="*/ 2348342 h 6858000"/>
              <a:gd name="connsiteX331" fmla="*/ 9884305 w 12192000"/>
              <a:gd name="connsiteY331" fmla="*/ 2343660 h 6858000"/>
              <a:gd name="connsiteX332" fmla="*/ 9846850 w 12192000"/>
              <a:gd name="connsiteY332" fmla="*/ 2334296 h 6858000"/>
              <a:gd name="connsiteX333" fmla="*/ 9812907 w 12192000"/>
              <a:gd name="connsiteY333" fmla="*/ 2320251 h 6858000"/>
              <a:gd name="connsiteX334" fmla="*/ 9777793 w 12192000"/>
              <a:gd name="connsiteY334" fmla="*/ 2301524 h 6858000"/>
              <a:gd name="connsiteX335" fmla="*/ 9742679 w 12192000"/>
              <a:gd name="connsiteY335" fmla="*/ 2282796 h 6858000"/>
              <a:gd name="connsiteX336" fmla="*/ 9707566 w 12192000"/>
              <a:gd name="connsiteY336" fmla="*/ 2261728 h 6858000"/>
              <a:gd name="connsiteX337" fmla="*/ 9673622 w 12192000"/>
              <a:gd name="connsiteY337" fmla="*/ 2241830 h 6858000"/>
              <a:gd name="connsiteX338" fmla="*/ 9637338 w 12192000"/>
              <a:gd name="connsiteY338" fmla="*/ 2224273 h 6858000"/>
              <a:gd name="connsiteX339" fmla="*/ 9602224 w 12192000"/>
              <a:gd name="connsiteY339" fmla="*/ 2210228 h 6858000"/>
              <a:gd name="connsiteX340" fmla="*/ 9565940 w 12192000"/>
              <a:gd name="connsiteY340" fmla="*/ 2200864 h 6858000"/>
              <a:gd name="connsiteX341" fmla="*/ 9528486 w 12192000"/>
              <a:gd name="connsiteY341" fmla="*/ 219735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Lst>
            <a:rect l="l" t="t" r="r" b="b"/>
            <a:pathLst>
              <a:path w="12192000" h="6858000">
                <a:moveTo>
                  <a:pt x="0" y="0"/>
                </a:moveTo>
                <a:lnTo>
                  <a:pt x="12192000" y="0"/>
                </a:lnTo>
                <a:lnTo>
                  <a:pt x="12192000" y="6858000"/>
                </a:lnTo>
                <a:lnTo>
                  <a:pt x="0" y="6858000"/>
                </a:lnTo>
                <a:lnTo>
                  <a:pt x="0" y="0"/>
                </a:lnTo>
                <a:close/>
                <a:moveTo>
                  <a:pt x="9528486" y="2197353"/>
                </a:moveTo>
                <a:lnTo>
                  <a:pt x="9491031" y="2200864"/>
                </a:lnTo>
                <a:lnTo>
                  <a:pt x="9454747" y="2210228"/>
                </a:lnTo>
                <a:lnTo>
                  <a:pt x="9419633" y="2224273"/>
                </a:lnTo>
                <a:lnTo>
                  <a:pt x="9383349" y="2241830"/>
                </a:lnTo>
                <a:lnTo>
                  <a:pt x="9349405" y="2261728"/>
                </a:lnTo>
                <a:lnTo>
                  <a:pt x="9314292" y="2282796"/>
                </a:lnTo>
                <a:lnTo>
                  <a:pt x="9279178" y="2301524"/>
                </a:lnTo>
                <a:lnTo>
                  <a:pt x="9244064" y="2320251"/>
                </a:lnTo>
                <a:lnTo>
                  <a:pt x="9208950" y="2334296"/>
                </a:lnTo>
                <a:lnTo>
                  <a:pt x="9172666" y="2343660"/>
                </a:lnTo>
                <a:lnTo>
                  <a:pt x="9136382" y="2348342"/>
                </a:lnTo>
                <a:lnTo>
                  <a:pt x="9097757" y="2348342"/>
                </a:lnTo>
                <a:lnTo>
                  <a:pt x="9057961" y="2346001"/>
                </a:lnTo>
                <a:lnTo>
                  <a:pt x="9018166" y="2341319"/>
                </a:lnTo>
                <a:lnTo>
                  <a:pt x="8978370" y="2335467"/>
                </a:lnTo>
                <a:lnTo>
                  <a:pt x="8938575" y="2330785"/>
                </a:lnTo>
                <a:lnTo>
                  <a:pt x="8898779" y="2327274"/>
                </a:lnTo>
                <a:lnTo>
                  <a:pt x="8861324" y="2328444"/>
                </a:lnTo>
                <a:lnTo>
                  <a:pt x="8825040" y="2333126"/>
                </a:lnTo>
                <a:lnTo>
                  <a:pt x="8789926" y="2343660"/>
                </a:lnTo>
                <a:lnTo>
                  <a:pt x="8760665" y="2358876"/>
                </a:lnTo>
                <a:lnTo>
                  <a:pt x="8732574" y="2378774"/>
                </a:lnTo>
                <a:lnTo>
                  <a:pt x="8707994" y="2402183"/>
                </a:lnTo>
                <a:lnTo>
                  <a:pt x="8683415" y="2429103"/>
                </a:lnTo>
                <a:lnTo>
                  <a:pt x="8661176" y="2457194"/>
                </a:lnTo>
                <a:lnTo>
                  <a:pt x="8638937" y="2486456"/>
                </a:lnTo>
                <a:lnTo>
                  <a:pt x="8616699" y="2515717"/>
                </a:lnTo>
                <a:lnTo>
                  <a:pt x="8594460" y="2543808"/>
                </a:lnTo>
                <a:lnTo>
                  <a:pt x="8571051" y="2570729"/>
                </a:lnTo>
                <a:lnTo>
                  <a:pt x="8544130" y="2594138"/>
                </a:lnTo>
                <a:lnTo>
                  <a:pt x="8518380" y="2615206"/>
                </a:lnTo>
                <a:lnTo>
                  <a:pt x="8489119" y="2631593"/>
                </a:lnTo>
                <a:lnTo>
                  <a:pt x="8457516" y="2645638"/>
                </a:lnTo>
                <a:lnTo>
                  <a:pt x="8423573" y="2657343"/>
                </a:lnTo>
                <a:lnTo>
                  <a:pt x="8388459" y="2667877"/>
                </a:lnTo>
                <a:lnTo>
                  <a:pt x="8353346" y="2677241"/>
                </a:lnTo>
                <a:lnTo>
                  <a:pt x="8317062" y="2686604"/>
                </a:lnTo>
                <a:lnTo>
                  <a:pt x="8283118" y="2697138"/>
                </a:lnTo>
                <a:lnTo>
                  <a:pt x="8249175" y="2708843"/>
                </a:lnTo>
                <a:lnTo>
                  <a:pt x="8217573" y="2722888"/>
                </a:lnTo>
                <a:lnTo>
                  <a:pt x="8189482" y="2740445"/>
                </a:lnTo>
                <a:lnTo>
                  <a:pt x="8163732" y="2761514"/>
                </a:lnTo>
                <a:lnTo>
                  <a:pt x="8142663" y="2787264"/>
                </a:lnTo>
                <a:lnTo>
                  <a:pt x="8125106" y="2815355"/>
                </a:lnTo>
                <a:lnTo>
                  <a:pt x="8111061" y="2846957"/>
                </a:lnTo>
                <a:lnTo>
                  <a:pt x="8099356" y="2880900"/>
                </a:lnTo>
                <a:lnTo>
                  <a:pt x="8088822" y="2914844"/>
                </a:lnTo>
                <a:lnTo>
                  <a:pt x="8079459" y="2951128"/>
                </a:lnTo>
                <a:lnTo>
                  <a:pt x="8070095" y="2986242"/>
                </a:lnTo>
                <a:lnTo>
                  <a:pt x="8059561" y="3021355"/>
                </a:lnTo>
                <a:lnTo>
                  <a:pt x="8047856" y="3055299"/>
                </a:lnTo>
                <a:lnTo>
                  <a:pt x="8033811" y="3086901"/>
                </a:lnTo>
                <a:lnTo>
                  <a:pt x="8017424" y="3116162"/>
                </a:lnTo>
                <a:lnTo>
                  <a:pt x="7996356" y="3141913"/>
                </a:lnTo>
                <a:lnTo>
                  <a:pt x="7972947" y="3168833"/>
                </a:lnTo>
                <a:lnTo>
                  <a:pt x="7946026" y="3192242"/>
                </a:lnTo>
                <a:lnTo>
                  <a:pt x="7916765" y="3214481"/>
                </a:lnTo>
                <a:lnTo>
                  <a:pt x="7887503" y="3236720"/>
                </a:lnTo>
                <a:lnTo>
                  <a:pt x="7858242" y="3258958"/>
                </a:lnTo>
                <a:lnTo>
                  <a:pt x="7830151" y="3281197"/>
                </a:lnTo>
                <a:lnTo>
                  <a:pt x="7803230" y="3305777"/>
                </a:lnTo>
                <a:lnTo>
                  <a:pt x="7779821" y="3330356"/>
                </a:lnTo>
                <a:lnTo>
                  <a:pt x="7759923" y="3358447"/>
                </a:lnTo>
                <a:lnTo>
                  <a:pt x="7744708" y="3387709"/>
                </a:lnTo>
                <a:lnTo>
                  <a:pt x="7734173" y="3422822"/>
                </a:lnTo>
                <a:lnTo>
                  <a:pt x="7729492" y="3459107"/>
                </a:lnTo>
                <a:lnTo>
                  <a:pt x="7728321" y="3496561"/>
                </a:lnTo>
                <a:lnTo>
                  <a:pt x="7731832" y="3536357"/>
                </a:lnTo>
                <a:lnTo>
                  <a:pt x="7736514" y="3576152"/>
                </a:lnTo>
                <a:lnTo>
                  <a:pt x="7742367" y="3615948"/>
                </a:lnTo>
                <a:lnTo>
                  <a:pt x="7747048" y="3655744"/>
                </a:lnTo>
                <a:lnTo>
                  <a:pt x="7749389" y="3695539"/>
                </a:lnTo>
                <a:lnTo>
                  <a:pt x="7749389" y="3734164"/>
                </a:lnTo>
                <a:lnTo>
                  <a:pt x="7744708" y="3770449"/>
                </a:lnTo>
                <a:lnTo>
                  <a:pt x="7735344" y="3806733"/>
                </a:lnTo>
                <a:lnTo>
                  <a:pt x="7721298" y="3840676"/>
                </a:lnTo>
                <a:lnTo>
                  <a:pt x="7703741" y="3875790"/>
                </a:lnTo>
                <a:lnTo>
                  <a:pt x="7683844" y="3910903"/>
                </a:lnTo>
                <a:lnTo>
                  <a:pt x="7662775" y="3946017"/>
                </a:lnTo>
                <a:lnTo>
                  <a:pt x="7642878" y="3979961"/>
                </a:lnTo>
                <a:lnTo>
                  <a:pt x="7625321" y="4016245"/>
                </a:lnTo>
                <a:lnTo>
                  <a:pt x="7611275" y="4051358"/>
                </a:lnTo>
                <a:lnTo>
                  <a:pt x="7601912" y="4087643"/>
                </a:lnTo>
                <a:lnTo>
                  <a:pt x="7598400" y="4125097"/>
                </a:lnTo>
                <a:lnTo>
                  <a:pt x="7601912" y="4162552"/>
                </a:lnTo>
                <a:lnTo>
                  <a:pt x="7611275" y="4198836"/>
                </a:lnTo>
                <a:lnTo>
                  <a:pt x="7625321" y="4233950"/>
                </a:lnTo>
                <a:lnTo>
                  <a:pt x="7642878" y="4270234"/>
                </a:lnTo>
                <a:lnTo>
                  <a:pt x="7662775" y="4304177"/>
                </a:lnTo>
                <a:lnTo>
                  <a:pt x="7683844" y="4339291"/>
                </a:lnTo>
                <a:lnTo>
                  <a:pt x="7703741" y="4374405"/>
                </a:lnTo>
                <a:lnTo>
                  <a:pt x="7721298" y="4409519"/>
                </a:lnTo>
                <a:lnTo>
                  <a:pt x="7735344" y="4443462"/>
                </a:lnTo>
                <a:lnTo>
                  <a:pt x="7744708" y="4479746"/>
                </a:lnTo>
                <a:lnTo>
                  <a:pt x="7749389" y="4516030"/>
                </a:lnTo>
                <a:lnTo>
                  <a:pt x="7749389" y="4554655"/>
                </a:lnTo>
                <a:lnTo>
                  <a:pt x="7747048" y="4594451"/>
                </a:lnTo>
                <a:lnTo>
                  <a:pt x="7742367" y="4634247"/>
                </a:lnTo>
                <a:lnTo>
                  <a:pt x="7736514" y="4674042"/>
                </a:lnTo>
                <a:lnTo>
                  <a:pt x="7731832" y="4713838"/>
                </a:lnTo>
                <a:lnTo>
                  <a:pt x="7728321" y="4753633"/>
                </a:lnTo>
                <a:lnTo>
                  <a:pt x="7729492" y="4791088"/>
                </a:lnTo>
                <a:lnTo>
                  <a:pt x="7734173" y="4827372"/>
                </a:lnTo>
                <a:lnTo>
                  <a:pt x="7744708" y="4862486"/>
                </a:lnTo>
                <a:lnTo>
                  <a:pt x="7759923" y="4891747"/>
                </a:lnTo>
                <a:lnTo>
                  <a:pt x="7779821" y="4919838"/>
                </a:lnTo>
                <a:lnTo>
                  <a:pt x="7803230" y="4944418"/>
                </a:lnTo>
                <a:lnTo>
                  <a:pt x="7830151" y="4968998"/>
                </a:lnTo>
                <a:lnTo>
                  <a:pt x="7858242" y="4991236"/>
                </a:lnTo>
                <a:lnTo>
                  <a:pt x="7887503" y="5013475"/>
                </a:lnTo>
                <a:lnTo>
                  <a:pt x="7916765" y="5035714"/>
                </a:lnTo>
                <a:lnTo>
                  <a:pt x="7946026" y="5057952"/>
                </a:lnTo>
                <a:lnTo>
                  <a:pt x="7972947" y="5081362"/>
                </a:lnTo>
                <a:lnTo>
                  <a:pt x="7996356" y="5108282"/>
                </a:lnTo>
                <a:lnTo>
                  <a:pt x="8017424" y="5134032"/>
                </a:lnTo>
                <a:lnTo>
                  <a:pt x="8033811" y="5163294"/>
                </a:lnTo>
                <a:lnTo>
                  <a:pt x="8047856" y="5194896"/>
                </a:lnTo>
                <a:lnTo>
                  <a:pt x="8059561" y="5228839"/>
                </a:lnTo>
                <a:lnTo>
                  <a:pt x="8070095" y="5263953"/>
                </a:lnTo>
                <a:lnTo>
                  <a:pt x="8079459" y="5299067"/>
                </a:lnTo>
                <a:lnTo>
                  <a:pt x="8088822" y="5335351"/>
                </a:lnTo>
                <a:lnTo>
                  <a:pt x="8099356" y="5369294"/>
                </a:lnTo>
                <a:lnTo>
                  <a:pt x="8111061" y="5403238"/>
                </a:lnTo>
                <a:lnTo>
                  <a:pt x="8125106" y="5434840"/>
                </a:lnTo>
                <a:lnTo>
                  <a:pt x="8142663" y="5462931"/>
                </a:lnTo>
                <a:lnTo>
                  <a:pt x="8163732" y="5488681"/>
                </a:lnTo>
                <a:lnTo>
                  <a:pt x="8189482" y="5509749"/>
                </a:lnTo>
                <a:lnTo>
                  <a:pt x="8217573" y="5527306"/>
                </a:lnTo>
                <a:lnTo>
                  <a:pt x="8249175" y="5541352"/>
                </a:lnTo>
                <a:lnTo>
                  <a:pt x="8283118" y="5553056"/>
                </a:lnTo>
                <a:lnTo>
                  <a:pt x="8317062" y="5563590"/>
                </a:lnTo>
                <a:lnTo>
                  <a:pt x="8353346" y="5572954"/>
                </a:lnTo>
                <a:lnTo>
                  <a:pt x="8388459" y="5582318"/>
                </a:lnTo>
                <a:lnTo>
                  <a:pt x="8423573" y="5592852"/>
                </a:lnTo>
                <a:lnTo>
                  <a:pt x="8457516" y="5604556"/>
                </a:lnTo>
                <a:lnTo>
                  <a:pt x="8489119" y="5618602"/>
                </a:lnTo>
                <a:lnTo>
                  <a:pt x="8518380" y="5634988"/>
                </a:lnTo>
                <a:lnTo>
                  <a:pt x="8544130" y="5656057"/>
                </a:lnTo>
                <a:lnTo>
                  <a:pt x="8571051" y="5679466"/>
                </a:lnTo>
                <a:lnTo>
                  <a:pt x="8594460" y="5706386"/>
                </a:lnTo>
                <a:lnTo>
                  <a:pt x="8616699" y="5734477"/>
                </a:lnTo>
                <a:lnTo>
                  <a:pt x="8638937" y="5763739"/>
                </a:lnTo>
                <a:lnTo>
                  <a:pt x="8661176" y="5793000"/>
                </a:lnTo>
                <a:lnTo>
                  <a:pt x="8683415" y="5821091"/>
                </a:lnTo>
                <a:lnTo>
                  <a:pt x="8707994" y="5848012"/>
                </a:lnTo>
                <a:lnTo>
                  <a:pt x="8732574" y="5871421"/>
                </a:lnTo>
                <a:lnTo>
                  <a:pt x="8760665" y="5891319"/>
                </a:lnTo>
                <a:lnTo>
                  <a:pt x="8789926" y="5906535"/>
                </a:lnTo>
                <a:lnTo>
                  <a:pt x="8825040" y="5917069"/>
                </a:lnTo>
                <a:lnTo>
                  <a:pt x="8861324" y="5921751"/>
                </a:lnTo>
                <a:lnTo>
                  <a:pt x="8898779" y="5922921"/>
                </a:lnTo>
                <a:lnTo>
                  <a:pt x="8938575" y="5919410"/>
                </a:lnTo>
                <a:lnTo>
                  <a:pt x="8978370" y="5914728"/>
                </a:lnTo>
                <a:lnTo>
                  <a:pt x="9018166" y="5908876"/>
                </a:lnTo>
                <a:lnTo>
                  <a:pt x="9057961" y="5904194"/>
                </a:lnTo>
                <a:lnTo>
                  <a:pt x="9097757" y="5901853"/>
                </a:lnTo>
                <a:lnTo>
                  <a:pt x="9136382" y="5901853"/>
                </a:lnTo>
                <a:lnTo>
                  <a:pt x="9172666" y="5906535"/>
                </a:lnTo>
                <a:lnTo>
                  <a:pt x="9208950" y="5915898"/>
                </a:lnTo>
                <a:lnTo>
                  <a:pt x="9244064" y="5929944"/>
                </a:lnTo>
                <a:lnTo>
                  <a:pt x="9279178" y="5948671"/>
                </a:lnTo>
                <a:lnTo>
                  <a:pt x="9314292" y="5967398"/>
                </a:lnTo>
                <a:lnTo>
                  <a:pt x="9349405" y="5988467"/>
                </a:lnTo>
                <a:lnTo>
                  <a:pt x="9383349" y="6008364"/>
                </a:lnTo>
                <a:lnTo>
                  <a:pt x="9419633" y="6025921"/>
                </a:lnTo>
                <a:lnTo>
                  <a:pt x="9454747" y="6039967"/>
                </a:lnTo>
                <a:lnTo>
                  <a:pt x="9491031" y="6049331"/>
                </a:lnTo>
                <a:lnTo>
                  <a:pt x="9528486" y="6052842"/>
                </a:lnTo>
                <a:lnTo>
                  <a:pt x="9565940" y="6049331"/>
                </a:lnTo>
                <a:lnTo>
                  <a:pt x="9602224" y="6039967"/>
                </a:lnTo>
                <a:lnTo>
                  <a:pt x="9637338" y="6025921"/>
                </a:lnTo>
                <a:lnTo>
                  <a:pt x="9673622" y="6008364"/>
                </a:lnTo>
                <a:lnTo>
                  <a:pt x="9707566" y="5988467"/>
                </a:lnTo>
                <a:lnTo>
                  <a:pt x="9742679" y="5967398"/>
                </a:lnTo>
                <a:lnTo>
                  <a:pt x="9777793" y="5948671"/>
                </a:lnTo>
                <a:lnTo>
                  <a:pt x="9812907" y="5929944"/>
                </a:lnTo>
                <a:lnTo>
                  <a:pt x="9846850" y="5915898"/>
                </a:lnTo>
                <a:lnTo>
                  <a:pt x="9884305" y="5906535"/>
                </a:lnTo>
                <a:lnTo>
                  <a:pt x="9920589" y="5901853"/>
                </a:lnTo>
                <a:lnTo>
                  <a:pt x="9959214" y="5901853"/>
                </a:lnTo>
                <a:lnTo>
                  <a:pt x="9999010" y="5904194"/>
                </a:lnTo>
                <a:lnTo>
                  <a:pt x="10038805" y="5908876"/>
                </a:lnTo>
                <a:lnTo>
                  <a:pt x="10078601" y="5914728"/>
                </a:lnTo>
                <a:lnTo>
                  <a:pt x="10118396" y="5919410"/>
                </a:lnTo>
                <a:lnTo>
                  <a:pt x="10158192" y="5922921"/>
                </a:lnTo>
                <a:lnTo>
                  <a:pt x="10195647" y="5921751"/>
                </a:lnTo>
                <a:lnTo>
                  <a:pt x="10231931" y="5917069"/>
                </a:lnTo>
                <a:lnTo>
                  <a:pt x="10267044" y="5906535"/>
                </a:lnTo>
                <a:lnTo>
                  <a:pt x="10296306" y="5891319"/>
                </a:lnTo>
                <a:lnTo>
                  <a:pt x="10324397" y="5871421"/>
                </a:lnTo>
                <a:lnTo>
                  <a:pt x="10348977" y="5848012"/>
                </a:lnTo>
                <a:lnTo>
                  <a:pt x="10373556" y="5821091"/>
                </a:lnTo>
                <a:lnTo>
                  <a:pt x="10395795" y="5793000"/>
                </a:lnTo>
                <a:lnTo>
                  <a:pt x="10418034" y="5763739"/>
                </a:lnTo>
                <a:lnTo>
                  <a:pt x="10440272" y="5734477"/>
                </a:lnTo>
                <a:lnTo>
                  <a:pt x="10462511" y="5706386"/>
                </a:lnTo>
                <a:lnTo>
                  <a:pt x="10485920" y="5679466"/>
                </a:lnTo>
                <a:lnTo>
                  <a:pt x="10512841" y="5656057"/>
                </a:lnTo>
                <a:lnTo>
                  <a:pt x="10538591" y="5634988"/>
                </a:lnTo>
                <a:lnTo>
                  <a:pt x="10567852" y="5618602"/>
                </a:lnTo>
                <a:lnTo>
                  <a:pt x="10599455" y="5604556"/>
                </a:lnTo>
                <a:lnTo>
                  <a:pt x="10633398" y="5592852"/>
                </a:lnTo>
                <a:lnTo>
                  <a:pt x="10668512" y="5582318"/>
                </a:lnTo>
                <a:lnTo>
                  <a:pt x="10703626" y="5572954"/>
                </a:lnTo>
                <a:lnTo>
                  <a:pt x="10739910" y="5563590"/>
                </a:lnTo>
                <a:lnTo>
                  <a:pt x="10773853" y="5553056"/>
                </a:lnTo>
                <a:lnTo>
                  <a:pt x="10807796" y="5541352"/>
                </a:lnTo>
                <a:lnTo>
                  <a:pt x="10839399" y="5527306"/>
                </a:lnTo>
                <a:lnTo>
                  <a:pt x="10867490" y="5509749"/>
                </a:lnTo>
                <a:lnTo>
                  <a:pt x="10893240" y="5488681"/>
                </a:lnTo>
                <a:lnTo>
                  <a:pt x="10914308" y="5462931"/>
                </a:lnTo>
                <a:lnTo>
                  <a:pt x="10931865" y="5434840"/>
                </a:lnTo>
                <a:lnTo>
                  <a:pt x="10945910" y="5403238"/>
                </a:lnTo>
                <a:lnTo>
                  <a:pt x="10957615" y="5369294"/>
                </a:lnTo>
                <a:lnTo>
                  <a:pt x="10968149" y="5335351"/>
                </a:lnTo>
                <a:lnTo>
                  <a:pt x="10977513" y="5299067"/>
                </a:lnTo>
                <a:lnTo>
                  <a:pt x="10986876" y="5263953"/>
                </a:lnTo>
                <a:lnTo>
                  <a:pt x="10997410" y="5228839"/>
                </a:lnTo>
                <a:lnTo>
                  <a:pt x="11009115" y="5194896"/>
                </a:lnTo>
                <a:lnTo>
                  <a:pt x="11023160" y="5163294"/>
                </a:lnTo>
                <a:lnTo>
                  <a:pt x="11039547" y="5134032"/>
                </a:lnTo>
                <a:lnTo>
                  <a:pt x="11060615" y="5108282"/>
                </a:lnTo>
                <a:lnTo>
                  <a:pt x="11084024" y="5081362"/>
                </a:lnTo>
                <a:lnTo>
                  <a:pt x="11110945" y="5057952"/>
                </a:lnTo>
                <a:lnTo>
                  <a:pt x="11139036" y="5035714"/>
                </a:lnTo>
                <a:lnTo>
                  <a:pt x="11169468" y="5013475"/>
                </a:lnTo>
                <a:lnTo>
                  <a:pt x="11198729" y="4991236"/>
                </a:lnTo>
                <a:lnTo>
                  <a:pt x="11226820" y="4968998"/>
                </a:lnTo>
                <a:lnTo>
                  <a:pt x="11253741" y="4944418"/>
                </a:lnTo>
                <a:lnTo>
                  <a:pt x="11277150" y="4919838"/>
                </a:lnTo>
                <a:lnTo>
                  <a:pt x="11297048" y="4891747"/>
                </a:lnTo>
                <a:lnTo>
                  <a:pt x="11312264" y="4862486"/>
                </a:lnTo>
                <a:lnTo>
                  <a:pt x="11322798" y="4827372"/>
                </a:lnTo>
                <a:lnTo>
                  <a:pt x="11327480" y="4791088"/>
                </a:lnTo>
                <a:lnTo>
                  <a:pt x="11328650" y="4753633"/>
                </a:lnTo>
                <a:lnTo>
                  <a:pt x="11325139" y="4713838"/>
                </a:lnTo>
                <a:lnTo>
                  <a:pt x="11320457" y="4674042"/>
                </a:lnTo>
                <a:lnTo>
                  <a:pt x="11314605" y="4634247"/>
                </a:lnTo>
                <a:lnTo>
                  <a:pt x="11309923" y="4594451"/>
                </a:lnTo>
                <a:lnTo>
                  <a:pt x="11307582" y="4554655"/>
                </a:lnTo>
                <a:lnTo>
                  <a:pt x="11307582" y="4516030"/>
                </a:lnTo>
                <a:lnTo>
                  <a:pt x="11312264" y="4479746"/>
                </a:lnTo>
                <a:lnTo>
                  <a:pt x="11321628" y="4443462"/>
                </a:lnTo>
                <a:lnTo>
                  <a:pt x="11335673" y="4409519"/>
                </a:lnTo>
                <a:lnTo>
                  <a:pt x="11354400" y="4374405"/>
                </a:lnTo>
                <a:lnTo>
                  <a:pt x="11373128" y="4339291"/>
                </a:lnTo>
                <a:lnTo>
                  <a:pt x="11394196" y="4304177"/>
                </a:lnTo>
                <a:lnTo>
                  <a:pt x="11414094" y="4270234"/>
                </a:lnTo>
                <a:lnTo>
                  <a:pt x="11431650" y="4233950"/>
                </a:lnTo>
                <a:lnTo>
                  <a:pt x="11445696" y="4198836"/>
                </a:lnTo>
                <a:lnTo>
                  <a:pt x="11455060" y="4162552"/>
                </a:lnTo>
                <a:lnTo>
                  <a:pt x="11458571" y="4125097"/>
                </a:lnTo>
                <a:lnTo>
                  <a:pt x="11455060" y="4087643"/>
                </a:lnTo>
                <a:lnTo>
                  <a:pt x="11445696" y="4051358"/>
                </a:lnTo>
                <a:lnTo>
                  <a:pt x="11431650" y="4016245"/>
                </a:lnTo>
                <a:lnTo>
                  <a:pt x="11414094" y="3979961"/>
                </a:lnTo>
                <a:lnTo>
                  <a:pt x="11394196" y="3946017"/>
                </a:lnTo>
                <a:lnTo>
                  <a:pt x="11373128" y="3910903"/>
                </a:lnTo>
                <a:lnTo>
                  <a:pt x="11354400" y="3875790"/>
                </a:lnTo>
                <a:lnTo>
                  <a:pt x="11335673" y="3840676"/>
                </a:lnTo>
                <a:lnTo>
                  <a:pt x="11321628" y="3806733"/>
                </a:lnTo>
                <a:lnTo>
                  <a:pt x="11312264" y="3770449"/>
                </a:lnTo>
                <a:lnTo>
                  <a:pt x="11307582" y="3734164"/>
                </a:lnTo>
                <a:lnTo>
                  <a:pt x="11307582" y="3695539"/>
                </a:lnTo>
                <a:lnTo>
                  <a:pt x="11309923" y="3655744"/>
                </a:lnTo>
                <a:lnTo>
                  <a:pt x="11314605" y="3615948"/>
                </a:lnTo>
                <a:lnTo>
                  <a:pt x="11320457" y="3576152"/>
                </a:lnTo>
                <a:lnTo>
                  <a:pt x="11325139" y="3536357"/>
                </a:lnTo>
                <a:lnTo>
                  <a:pt x="11328650" y="3496561"/>
                </a:lnTo>
                <a:lnTo>
                  <a:pt x="11327480" y="3459107"/>
                </a:lnTo>
                <a:lnTo>
                  <a:pt x="11322798" y="3422822"/>
                </a:lnTo>
                <a:lnTo>
                  <a:pt x="11312264" y="3387709"/>
                </a:lnTo>
                <a:lnTo>
                  <a:pt x="11297048" y="3358447"/>
                </a:lnTo>
                <a:lnTo>
                  <a:pt x="11277150" y="3330356"/>
                </a:lnTo>
                <a:lnTo>
                  <a:pt x="11253741" y="3305777"/>
                </a:lnTo>
                <a:lnTo>
                  <a:pt x="11226820" y="3281197"/>
                </a:lnTo>
                <a:lnTo>
                  <a:pt x="11198729" y="3258958"/>
                </a:lnTo>
                <a:lnTo>
                  <a:pt x="11169468" y="3236720"/>
                </a:lnTo>
                <a:lnTo>
                  <a:pt x="11139036" y="3214481"/>
                </a:lnTo>
                <a:lnTo>
                  <a:pt x="11110945" y="3192242"/>
                </a:lnTo>
                <a:lnTo>
                  <a:pt x="11084024" y="3168833"/>
                </a:lnTo>
                <a:lnTo>
                  <a:pt x="11060615" y="3141913"/>
                </a:lnTo>
                <a:lnTo>
                  <a:pt x="11039547" y="3116162"/>
                </a:lnTo>
                <a:lnTo>
                  <a:pt x="11023160" y="3086901"/>
                </a:lnTo>
                <a:lnTo>
                  <a:pt x="11009115" y="3055299"/>
                </a:lnTo>
                <a:lnTo>
                  <a:pt x="10997410" y="3021355"/>
                </a:lnTo>
                <a:lnTo>
                  <a:pt x="10986876" y="2986242"/>
                </a:lnTo>
                <a:lnTo>
                  <a:pt x="10977513" y="2951128"/>
                </a:lnTo>
                <a:lnTo>
                  <a:pt x="10968149" y="2914844"/>
                </a:lnTo>
                <a:lnTo>
                  <a:pt x="10957615" y="2880900"/>
                </a:lnTo>
                <a:lnTo>
                  <a:pt x="10945910" y="2846957"/>
                </a:lnTo>
                <a:lnTo>
                  <a:pt x="10931865" y="2815355"/>
                </a:lnTo>
                <a:lnTo>
                  <a:pt x="10914308" y="2787264"/>
                </a:lnTo>
                <a:lnTo>
                  <a:pt x="10893240" y="2761514"/>
                </a:lnTo>
                <a:lnTo>
                  <a:pt x="10867490" y="2740445"/>
                </a:lnTo>
                <a:lnTo>
                  <a:pt x="10839399" y="2722888"/>
                </a:lnTo>
                <a:lnTo>
                  <a:pt x="10807796" y="2708843"/>
                </a:lnTo>
                <a:lnTo>
                  <a:pt x="10773853" y="2697138"/>
                </a:lnTo>
                <a:lnTo>
                  <a:pt x="10739910" y="2686604"/>
                </a:lnTo>
                <a:lnTo>
                  <a:pt x="10703626" y="2677241"/>
                </a:lnTo>
                <a:lnTo>
                  <a:pt x="10668512" y="2667877"/>
                </a:lnTo>
                <a:lnTo>
                  <a:pt x="10633398" y="2657343"/>
                </a:lnTo>
                <a:lnTo>
                  <a:pt x="10599455" y="2645638"/>
                </a:lnTo>
                <a:lnTo>
                  <a:pt x="10567852" y="2631593"/>
                </a:lnTo>
                <a:lnTo>
                  <a:pt x="10538591" y="2615206"/>
                </a:lnTo>
                <a:lnTo>
                  <a:pt x="10512841" y="2594138"/>
                </a:lnTo>
                <a:lnTo>
                  <a:pt x="10485920" y="2570729"/>
                </a:lnTo>
                <a:lnTo>
                  <a:pt x="10462511" y="2543808"/>
                </a:lnTo>
                <a:lnTo>
                  <a:pt x="10440272" y="2515717"/>
                </a:lnTo>
                <a:lnTo>
                  <a:pt x="10418034" y="2486456"/>
                </a:lnTo>
                <a:lnTo>
                  <a:pt x="10395795" y="2457194"/>
                </a:lnTo>
                <a:lnTo>
                  <a:pt x="10373556" y="2429103"/>
                </a:lnTo>
                <a:lnTo>
                  <a:pt x="10348977" y="2402183"/>
                </a:lnTo>
                <a:lnTo>
                  <a:pt x="10324397" y="2378774"/>
                </a:lnTo>
                <a:lnTo>
                  <a:pt x="10296306" y="2358876"/>
                </a:lnTo>
                <a:lnTo>
                  <a:pt x="10267044" y="2343660"/>
                </a:lnTo>
                <a:lnTo>
                  <a:pt x="10231931" y="2333126"/>
                </a:lnTo>
                <a:lnTo>
                  <a:pt x="10195647" y="2328444"/>
                </a:lnTo>
                <a:lnTo>
                  <a:pt x="10158192" y="2327274"/>
                </a:lnTo>
                <a:lnTo>
                  <a:pt x="10118396" y="2330785"/>
                </a:lnTo>
                <a:lnTo>
                  <a:pt x="10078601" y="2335467"/>
                </a:lnTo>
                <a:lnTo>
                  <a:pt x="10038805" y="2341319"/>
                </a:lnTo>
                <a:lnTo>
                  <a:pt x="9999010" y="2346001"/>
                </a:lnTo>
                <a:lnTo>
                  <a:pt x="9959214" y="2348342"/>
                </a:lnTo>
                <a:lnTo>
                  <a:pt x="9920589" y="2348342"/>
                </a:lnTo>
                <a:lnTo>
                  <a:pt x="9884305" y="2343660"/>
                </a:lnTo>
                <a:lnTo>
                  <a:pt x="9846850" y="2334296"/>
                </a:lnTo>
                <a:lnTo>
                  <a:pt x="9812907" y="2320251"/>
                </a:lnTo>
                <a:lnTo>
                  <a:pt x="9777793" y="2301524"/>
                </a:lnTo>
                <a:lnTo>
                  <a:pt x="9742679" y="2282796"/>
                </a:lnTo>
                <a:lnTo>
                  <a:pt x="9707566" y="2261728"/>
                </a:lnTo>
                <a:lnTo>
                  <a:pt x="9673622" y="2241830"/>
                </a:lnTo>
                <a:lnTo>
                  <a:pt x="9637338" y="2224273"/>
                </a:lnTo>
                <a:lnTo>
                  <a:pt x="9602224" y="2210228"/>
                </a:lnTo>
                <a:lnTo>
                  <a:pt x="9565940" y="2200864"/>
                </a:lnTo>
                <a:lnTo>
                  <a:pt x="9528486" y="2197353"/>
                </a:lnTo>
                <a:close/>
              </a:path>
            </a:pathLst>
          </a:custGeom>
          <a:solidFill>
            <a:schemeClr val="bg2"/>
          </a:solidFill>
          <a:ln w="101600">
            <a:noFill/>
            <a:prstDash val="solid"/>
            <a:round/>
            <a:headEnd/>
            <a:tailEnd/>
          </a:ln>
        </p:spPr>
      </p:sp>
      <p:sp>
        <p:nvSpPr>
          <p:cNvPr id="9" name="Freeform 6">
            <a:extLst>
              <a:ext uri="{FF2B5EF4-FFF2-40B4-BE49-F238E27FC236}">
                <a16:creationId xmlns:a16="http://schemas.microsoft.com/office/drawing/2014/main" xmlns="" id="{CBA85B1C-8413-4C7D-98D0-7956747EABE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auto">
          <a:xfrm>
            <a:off x="0" y="0"/>
            <a:ext cx="664368"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5" name="Rectangle 14">
            <a:extLst>
              <a:ext uri="{FF2B5EF4-FFF2-40B4-BE49-F238E27FC236}">
                <a16:creationId xmlns:a16="http://schemas.microsoft.com/office/drawing/2014/main" xmlns="" id="{A649C214-D583-4DF7-88CA-1EE5EA0DD7D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8931402"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Unvan 1">
            <a:extLst>
              <a:ext uri="{FF2B5EF4-FFF2-40B4-BE49-F238E27FC236}">
                <a16:creationId xmlns:a16="http://schemas.microsoft.com/office/drawing/2014/main" xmlns="" id="{EB2297B8-B35D-437A-BD86-CF03BE960979}"/>
              </a:ext>
            </a:extLst>
          </p:cNvPr>
          <p:cNvSpPr>
            <a:spLocks noGrp="1"/>
          </p:cNvSpPr>
          <p:nvPr>
            <p:ph type="title"/>
          </p:nvPr>
        </p:nvSpPr>
        <p:spPr>
          <a:xfrm>
            <a:off x="938758" y="382385"/>
            <a:ext cx="7633742" cy="1492132"/>
          </a:xfrm>
        </p:spPr>
        <p:txBody>
          <a:bodyPr>
            <a:normAutofit/>
          </a:bodyPr>
          <a:lstStyle/>
          <a:p>
            <a:r>
              <a:rPr lang="tr-TR" dirty="0">
                <a:solidFill>
                  <a:srgbClr val="FF0000"/>
                </a:solidFill>
              </a:rPr>
              <a:t>HARMONİ</a:t>
            </a:r>
          </a:p>
        </p:txBody>
      </p:sp>
      <p:sp>
        <p:nvSpPr>
          <p:cNvPr id="3" name="İçerik Yer Tutucusu 2">
            <a:extLst>
              <a:ext uri="{FF2B5EF4-FFF2-40B4-BE49-F238E27FC236}">
                <a16:creationId xmlns:a16="http://schemas.microsoft.com/office/drawing/2014/main" xmlns="" id="{6C488943-5688-4027-AB0C-09837FCEC086}"/>
              </a:ext>
            </a:extLst>
          </p:cNvPr>
          <p:cNvSpPr>
            <a:spLocks noGrp="1"/>
          </p:cNvSpPr>
          <p:nvPr>
            <p:ph idx="1"/>
          </p:nvPr>
        </p:nvSpPr>
        <p:spPr>
          <a:xfrm>
            <a:off x="1198166" y="2690957"/>
            <a:ext cx="4511923" cy="3593591"/>
          </a:xfrm>
        </p:spPr>
        <p:txBody>
          <a:bodyPr>
            <a:normAutofit/>
          </a:bodyPr>
          <a:lstStyle/>
          <a:p>
            <a:pPr>
              <a:lnSpc>
                <a:spcPct val="100000"/>
              </a:lnSpc>
            </a:pPr>
            <a:r>
              <a:rPr lang="tr-TR" dirty="0">
                <a:solidFill>
                  <a:schemeClr val="accent2">
                    <a:lumMod val="75000"/>
                  </a:schemeClr>
                </a:solidFill>
              </a:rPr>
              <a:t>* Bir Bütünün Parçaları arasındaki uygunluktur.</a:t>
            </a:r>
          </a:p>
          <a:p>
            <a:pPr>
              <a:lnSpc>
                <a:spcPct val="100000"/>
              </a:lnSpc>
            </a:pPr>
            <a:r>
              <a:rPr lang="tr-TR" dirty="0">
                <a:solidFill>
                  <a:schemeClr val="accent2">
                    <a:lumMod val="75000"/>
                  </a:schemeClr>
                </a:solidFill>
              </a:rPr>
              <a:t>* tasarım elemanlarındaki uyumlu, dengeli ve düzenli dağılım ile tasarımın her noktasında bütünlükte bir dikkat oluşturur. </a:t>
            </a:r>
          </a:p>
          <a:p>
            <a:pPr>
              <a:lnSpc>
                <a:spcPct val="100000"/>
              </a:lnSpc>
            </a:pPr>
            <a:r>
              <a:rPr lang="tr-TR" dirty="0">
                <a:solidFill>
                  <a:schemeClr val="accent2">
                    <a:lumMod val="75000"/>
                  </a:schemeClr>
                </a:solidFill>
              </a:rPr>
              <a:t>* Kullanıcıda akış veya eylem hissi uyandırır. (Bir giysideki kumaşın modele, düğmenin kumaşın dokusuna, rengine uygun olması).</a:t>
            </a:r>
          </a:p>
        </p:txBody>
      </p:sp>
      <p:pic>
        <p:nvPicPr>
          <p:cNvPr id="10" name="Resim 9" descr="iş kartı, metin içeren bir resim&#10;&#10;Yüksek güvenilirlikle oluşturulmuş açıklama">
            <a:extLst>
              <a:ext uri="{FF2B5EF4-FFF2-40B4-BE49-F238E27FC236}">
                <a16:creationId xmlns:a16="http://schemas.microsoft.com/office/drawing/2014/main" xmlns="" id="{343E7057-BC1E-46EE-9168-3FE0BACA30EF}"/>
              </a:ext>
            </a:extLst>
          </p:cNvPr>
          <p:cNvPicPr>
            <a:picLocks noChangeAspect="1"/>
          </p:cNvPicPr>
          <p:nvPr/>
        </p:nvPicPr>
        <p:blipFill>
          <a:blip r:embed="rId2" cstate="print">
            <a:extLst>
              <a:ext uri="{28A0092B-C50C-407E-A947-70E740481C1C}">
                <a14:useLocalDpi xmlns:a14="http://schemas.microsoft.com/office/drawing/2010/main" xmlns="" val="0"/>
              </a:ext>
              <a:ext uri="{837473B0-CC2E-450A-ABE3-18F120FF3D39}">
                <a1611:picAttrSrcUrl xmlns:a1611="http://schemas.microsoft.com/office/drawing/2016/11/main" xmlns="" r:id="rId3"/>
              </a:ext>
            </a:extLst>
          </a:blip>
          <a:stretch>
            <a:fillRect/>
          </a:stretch>
        </p:blipFill>
        <p:spPr>
          <a:xfrm>
            <a:off x="5220072" y="188640"/>
            <a:ext cx="3127896" cy="2502317"/>
          </a:xfrm>
          <a:prstGeom prst="rect">
            <a:avLst/>
          </a:prstGeom>
        </p:spPr>
      </p:pic>
    </p:spTree>
    <p:extLst>
      <p:ext uri="{BB962C8B-B14F-4D97-AF65-F5344CB8AC3E}">
        <p14:creationId xmlns:p14="http://schemas.microsoft.com/office/powerpoint/2010/main" xmlns="" val="39757304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5" name="Resim 4">
            <a:extLst>
              <a:ext uri="{FF2B5EF4-FFF2-40B4-BE49-F238E27FC236}">
                <a16:creationId xmlns:a16="http://schemas.microsoft.com/office/drawing/2014/main" xmlns="" id="{1D64E449-0DDF-4A71-A048-1AF50670B0AA}"/>
              </a:ext>
            </a:extLst>
          </p:cNvPr>
          <p:cNvPicPr>
            <a:picLocks noChangeAspect="1"/>
          </p:cNvPicPr>
          <p:nvPr/>
        </p:nvPicPr>
        <p:blipFill rotWithShape="1">
          <a:blip r:embed="rId2" cstate="print">
            <a:extLst>
              <a:ext uri="{28A0092B-C50C-407E-A947-70E740481C1C}">
                <a14:useLocalDpi xmlns:a14="http://schemas.microsoft.com/office/drawing/2010/main" xmlns="" val="0"/>
              </a:ext>
              <a:ext uri="{837473B0-CC2E-450A-ABE3-18F120FF3D39}">
                <a1611:picAttrSrcUrl xmlns:a1611="http://schemas.microsoft.com/office/drawing/2016/11/main" xmlns="" r:id="rId3"/>
              </a:ext>
            </a:extLst>
          </a:blip>
          <a:srcRect l="36982" r="39000" b="-1"/>
          <a:stretch/>
        </p:blipFill>
        <p:spPr>
          <a:xfrm>
            <a:off x="5503984" y="10"/>
            <a:ext cx="3640016" cy="6857990"/>
          </a:xfrm>
          <a:prstGeom prst="rect">
            <a:avLst/>
          </a:prstGeom>
        </p:spPr>
      </p:pic>
      <p:sp>
        <p:nvSpPr>
          <p:cNvPr id="11" name="Freeform 10">
            <a:extLst>
              <a:ext uri="{FF2B5EF4-FFF2-40B4-BE49-F238E27FC236}">
                <a16:creationId xmlns:a16="http://schemas.microsoft.com/office/drawing/2014/main" xmlns="" id="{E1CE536E-134A-4A35-900B-30F927D5B525}"/>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ltGray">
          <a:xfrm>
            <a:off x="0" y="0"/>
            <a:ext cx="5676900" cy="6858000"/>
          </a:xfrm>
          <a:custGeom>
            <a:avLst/>
            <a:gdLst>
              <a:gd name="connsiteX0" fmla="*/ 0 w 7569200"/>
              <a:gd name="connsiteY0" fmla="*/ 0 h 6858000"/>
              <a:gd name="connsiteX1" fmla="*/ 7389812 w 7569200"/>
              <a:gd name="connsiteY1" fmla="*/ 0 h 6858000"/>
              <a:gd name="connsiteX2" fmla="*/ 7394575 w 7569200"/>
              <a:gd name="connsiteY2" fmla="*/ 66675 h 6858000"/>
              <a:gd name="connsiteX3" fmla="*/ 7402512 w 7569200"/>
              <a:gd name="connsiteY3" fmla="*/ 122237 h 6858000"/>
              <a:gd name="connsiteX4" fmla="*/ 7412037 w 7569200"/>
              <a:gd name="connsiteY4" fmla="*/ 174625 h 6858000"/>
              <a:gd name="connsiteX5" fmla="*/ 7427912 w 7569200"/>
              <a:gd name="connsiteY5" fmla="*/ 217487 h 6858000"/>
              <a:gd name="connsiteX6" fmla="*/ 7443787 w 7569200"/>
              <a:gd name="connsiteY6" fmla="*/ 260350 h 6858000"/>
              <a:gd name="connsiteX7" fmla="*/ 7462837 w 7569200"/>
              <a:gd name="connsiteY7" fmla="*/ 296862 h 6858000"/>
              <a:gd name="connsiteX8" fmla="*/ 7481887 w 7569200"/>
              <a:gd name="connsiteY8" fmla="*/ 334962 h 6858000"/>
              <a:gd name="connsiteX9" fmla="*/ 7499350 w 7569200"/>
              <a:gd name="connsiteY9" fmla="*/ 369887 h 6858000"/>
              <a:gd name="connsiteX10" fmla="*/ 7516812 w 7569200"/>
              <a:gd name="connsiteY10" fmla="*/ 409575 h 6858000"/>
              <a:gd name="connsiteX11" fmla="*/ 7532687 w 7569200"/>
              <a:gd name="connsiteY11" fmla="*/ 450850 h 6858000"/>
              <a:gd name="connsiteX12" fmla="*/ 7546975 w 7569200"/>
              <a:gd name="connsiteY12" fmla="*/ 496887 h 6858000"/>
              <a:gd name="connsiteX13" fmla="*/ 7558087 w 7569200"/>
              <a:gd name="connsiteY13" fmla="*/ 546100 h 6858000"/>
              <a:gd name="connsiteX14" fmla="*/ 7566025 w 7569200"/>
              <a:gd name="connsiteY14" fmla="*/ 606425 h 6858000"/>
              <a:gd name="connsiteX15" fmla="*/ 7569200 w 7569200"/>
              <a:gd name="connsiteY15" fmla="*/ 673100 h 6858000"/>
              <a:gd name="connsiteX16" fmla="*/ 7566025 w 7569200"/>
              <a:gd name="connsiteY16" fmla="*/ 744537 h 6858000"/>
              <a:gd name="connsiteX17" fmla="*/ 7558087 w 7569200"/>
              <a:gd name="connsiteY17" fmla="*/ 801687 h 6858000"/>
              <a:gd name="connsiteX18" fmla="*/ 7546975 w 7569200"/>
              <a:gd name="connsiteY18" fmla="*/ 854075 h 6858000"/>
              <a:gd name="connsiteX19" fmla="*/ 7532687 w 7569200"/>
              <a:gd name="connsiteY19" fmla="*/ 901700 h 6858000"/>
              <a:gd name="connsiteX20" fmla="*/ 7516812 w 7569200"/>
              <a:gd name="connsiteY20" fmla="*/ 942975 h 6858000"/>
              <a:gd name="connsiteX21" fmla="*/ 7497762 w 7569200"/>
              <a:gd name="connsiteY21" fmla="*/ 981075 h 6858000"/>
              <a:gd name="connsiteX22" fmla="*/ 7478712 w 7569200"/>
              <a:gd name="connsiteY22" fmla="*/ 1017587 h 6858000"/>
              <a:gd name="connsiteX23" fmla="*/ 7459662 w 7569200"/>
              <a:gd name="connsiteY23" fmla="*/ 1055687 h 6858000"/>
              <a:gd name="connsiteX24" fmla="*/ 7442200 w 7569200"/>
              <a:gd name="connsiteY24" fmla="*/ 1095375 h 6858000"/>
              <a:gd name="connsiteX25" fmla="*/ 7424737 w 7569200"/>
              <a:gd name="connsiteY25" fmla="*/ 1136650 h 6858000"/>
              <a:gd name="connsiteX26" fmla="*/ 7410450 w 7569200"/>
              <a:gd name="connsiteY26" fmla="*/ 1182687 h 6858000"/>
              <a:gd name="connsiteX27" fmla="*/ 7400925 w 7569200"/>
              <a:gd name="connsiteY27" fmla="*/ 1235075 h 6858000"/>
              <a:gd name="connsiteX28" fmla="*/ 7391400 w 7569200"/>
              <a:gd name="connsiteY28" fmla="*/ 1295400 h 6858000"/>
              <a:gd name="connsiteX29" fmla="*/ 7389812 w 7569200"/>
              <a:gd name="connsiteY29" fmla="*/ 1363662 h 6858000"/>
              <a:gd name="connsiteX30" fmla="*/ 7391400 w 7569200"/>
              <a:gd name="connsiteY30" fmla="*/ 1431925 h 6858000"/>
              <a:gd name="connsiteX31" fmla="*/ 7400925 w 7569200"/>
              <a:gd name="connsiteY31" fmla="*/ 1492250 h 6858000"/>
              <a:gd name="connsiteX32" fmla="*/ 7410450 w 7569200"/>
              <a:gd name="connsiteY32" fmla="*/ 1544637 h 6858000"/>
              <a:gd name="connsiteX33" fmla="*/ 7424737 w 7569200"/>
              <a:gd name="connsiteY33" fmla="*/ 1589087 h 6858000"/>
              <a:gd name="connsiteX34" fmla="*/ 7442200 w 7569200"/>
              <a:gd name="connsiteY34" fmla="*/ 1631950 h 6858000"/>
              <a:gd name="connsiteX35" fmla="*/ 7459662 w 7569200"/>
              <a:gd name="connsiteY35" fmla="*/ 1671637 h 6858000"/>
              <a:gd name="connsiteX36" fmla="*/ 7478712 w 7569200"/>
              <a:gd name="connsiteY36" fmla="*/ 1708150 h 6858000"/>
              <a:gd name="connsiteX37" fmla="*/ 7497762 w 7569200"/>
              <a:gd name="connsiteY37" fmla="*/ 1743075 h 6858000"/>
              <a:gd name="connsiteX38" fmla="*/ 7516812 w 7569200"/>
              <a:gd name="connsiteY38" fmla="*/ 1782762 h 6858000"/>
              <a:gd name="connsiteX39" fmla="*/ 7532687 w 7569200"/>
              <a:gd name="connsiteY39" fmla="*/ 1824037 h 6858000"/>
              <a:gd name="connsiteX40" fmla="*/ 7546975 w 7569200"/>
              <a:gd name="connsiteY40" fmla="*/ 1870075 h 6858000"/>
              <a:gd name="connsiteX41" fmla="*/ 7558087 w 7569200"/>
              <a:gd name="connsiteY41" fmla="*/ 1922462 h 6858000"/>
              <a:gd name="connsiteX42" fmla="*/ 7566025 w 7569200"/>
              <a:gd name="connsiteY42" fmla="*/ 1982787 h 6858000"/>
              <a:gd name="connsiteX43" fmla="*/ 7569200 w 7569200"/>
              <a:gd name="connsiteY43" fmla="*/ 2051050 h 6858000"/>
              <a:gd name="connsiteX44" fmla="*/ 7566025 w 7569200"/>
              <a:gd name="connsiteY44" fmla="*/ 2119312 h 6858000"/>
              <a:gd name="connsiteX45" fmla="*/ 7558087 w 7569200"/>
              <a:gd name="connsiteY45" fmla="*/ 2179637 h 6858000"/>
              <a:gd name="connsiteX46" fmla="*/ 7546975 w 7569200"/>
              <a:gd name="connsiteY46" fmla="*/ 2232025 h 6858000"/>
              <a:gd name="connsiteX47" fmla="*/ 7532687 w 7569200"/>
              <a:gd name="connsiteY47" fmla="*/ 2278062 h 6858000"/>
              <a:gd name="connsiteX48" fmla="*/ 7516812 w 7569200"/>
              <a:gd name="connsiteY48" fmla="*/ 2319337 h 6858000"/>
              <a:gd name="connsiteX49" fmla="*/ 7497762 w 7569200"/>
              <a:gd name="connsiteY49" fmla="*/ 2359025 h 6858000"/>
              <a:gd name="connsiteX50" fmla="*/ 7478712 w 7569200"/>
              <a:gd name="connsiteY50" fmla="*/ 2395537 h 6858000"/>
              <a:gd name="connsiteX51" fmla="*/ 7459662 w 7569200"/>
              <a:gd name="connsiteY51" fmla="*/ 2433637 h 6858000"/>
              <a:gd name="connsiteX52" fmla="*/ 7442200 w 7569200"/>
              <a:gd name="connsiteY52" fmla="*/ 2471737 h 6858000"/>
              <a:gd name="connsiteX53" fmla="*/ 7424737 w 7569200"/>
              <a:gd name="connsiteY53" fmla="*/ 2513012 h 6858000"/>
              <a:gd name="connsiteX54" fmla="*/ 7410450 w 7569200"/>
              <a:gd name="connsiteY54" fmla="*/ 2560637 h 6858000"/>
              <a:gd name="connsiteX55" fmla="*/ 7400925 w 7569200"/>
              <a:gd name="connsiteY55" fmla="*/ 2613025 h 6858000"/>
              <a:gd name="connsiteX56" fmla="*/ 7391400 w 7569200"/>
              <a:gd name="connsiteY56" fmla="*/ 2671762 h 6858000"/>
              <a:gd name="connsiteX57" fmla="*/ 7389812 w 7569200"/>
              <a:gd name="connsiteY57" fmla="*/ 2741612 h 6858000"/>
              <a:gd name="connsiteX58" fmla="*/ 7391400 w 7569200"/>
              <a:gd name="connsiteY58" fmla="*/ 2809875 h 6858000"/>
              <a:gd name="connsiteX59" fmla="*/ 7400925 w 7569200"/>
              <a:gd name="connsiteY59" fmla="*/ 2868612 h 6858000"/>
              <a:gd name="connsiteX60" fmla="*/ 7410450 w 7569200"/>
              <a:gd name="connsiteY60" fmla="*/ 2922587 h 6858000"/>
              <a:gd name="connsiteX61" fmla="*/ 7424737 w 7569200"/>
              <a:gd name="connsiteY61" fmla="*/ 2967037 h 6858000"/>
              <a:gd name="connsiteX62" fmla="*/ 7442200 w 7569200"/>
              <a:gd name="connsiteY62" fmla="*/ 3009900 h 6858000"/>
              <a:gd name="connsiteX63" fmla="*/ 7459662 w 7569200"/>
              <a:gd name="connsiteY63" fmla="*/ 3046412 h 6858000"/>
              <a:gd name="connsiteX64" fmla="*/ 7478712 w 7569200"/>
              <a:gd name="connsiteY64" fmla="*/ 3084512 h 6858000"/>
              <a:gd name="connsiteX65" fmla="*/ 7497762 w 7569200"/>
              <a:gd name="connsiteY65" fmla="*/ 3121025 h 6858000"/>
              <a:gd name="connsiteX66" fmla="*/ 7516812 w 7569200"/>
              <a:gd name="connsiteY66" fmla="*/ 3160712 h 6858000"/>
              <a:gd name="connsiteX67" fmla="*/ 7532687 w 7569200"/>
              <a:gd name="connsiteY67" fmla="*/ 3201987 h 6858000"/>
              <a:gd name="connsiteX68" fmla="*/ 7546975 w 7569200"/>
              <a:gd name="connsiteY68" fmla="*/ 3248025 h 6858000"/>
              <a:gd name="connsiteX69" fmla="*/ 7558087 w 7569200"/>
              <a:gd name="connsiteY69" fmla="*/ 3300412 h 6858000"/>
              <a:gd name="connsiteX70" fmla="*/ 7566025 w 7569200"/>
              <a:gd name="connsiteY70" fmla="*/ 3360737 h 6858000"/>
              <a:gd name="connsiteX71" fmla="*/ 7569200 w 7569200"/>
              <a:gd name="connsiteY71" fmla="*/ 3427412 h 6858000"/>
              <a:gd name="connsiteX72" fmla="*/ 7566025 w 7569200"/>
              <a:gd name="connsiteY72" fmla="*/ 3497262 h 6858000"/>
              <a:gd name="connsiteX73" fmla="*/ 7558087 w 7569200"/>
              <a:gd name="connsiteY73" fmla="*/ 3557587 h 6858000"/>
              <a:gd name="connsiteX74" fmla="*/ 7546975 w 7569200"/>
              <a:gd name="connsiteY74" fmla="*/ 3609975 h 6858000"/>
              <a:gd name="connsiteX75" fmla="*/ 7532687 w 7569200"/>
              <a:gd name="connsiteY75" fmla="*/ 3656012 h 6858000"/>
              <a:gd name="connsiteX76" fmla="*/ 7516812 w 7569200"/>
              <a:gd name="connsiteY76" fmla="*/ 3697287 h 6858000"/>
              <a:gd name="connsiteX77" fmla="*/ 7497762 w 7569200"/>
              <a:gd name="connsiteY77" fmla="*/ 3736975 h 6858000"/>
              <a:gd name="connsiteX78" fmla="*/ 7459662 w 7569200"/>
              <a:gd name="connsiteY78" fmla="*/ 3811587 h 6858000"/>
              <a:gd name="connsiteX79" fmla="*/ 7442200 w 7569200"/>
              <a:gd name="connsiteY79" fmla="*/ 3848100 h 6858000"/>
              <a:gd name="connsiteX80" fmla="*/ 7424737 w 7569200"/>
              <a:gd name="connsiteY80" fmla="*/ 3890962 h 6858000"/>
              <a:gd name="connsiteX81" fmla="*/ 7410450 w 7569200"/>
              <a:gd name="connsiteY81" fmla="*/ 3935412 h 6858000"/>
              <a:gd name="connsiteX82" fmla="*/ 7400925 w 7569200"/>
              <a:gd name="connsiteY82" fmla="*/ 3987800 h 6858000"/>
              <a:gd name="connsiteX83" fmla="*/ 7391400 w 7569200"/>
              <a:gd name="connsiteY83" fmla="*/ 4048125 h 6858000"/>
              <a:gd name="connsiteX84" fmla="*/ 7389812 w 7569200"/>
              <a:gd name="connsiteY84" fmla="*/ 4116387 h 6858000"/>
              <a:gd name="connsiteX85" fmla="*/ 7391400 w 7569200"/>
              <a:gd name="connsiteY85" fmla="*/ 4186237 h 6858000"/>
              <a:gd name="connsiteX86" fmla="*/ 7400925 w 7569200"/>
              <a:gd name="connsiteY86" fmla="*/ 4244975 h 6858000"/>
              <a:gd name="connsiteX87" fmla="*/ 7410450 w 7569200"/>
              <a:gd name="connsiteY87" fmla="*/ 4297362 h 6858000"/>
              <a:gd name="connsiteX88" fmla="*/ 7424737 w 7569200"/>
              <a:gd name="connsiteY88" fmla="*/ 4343400 h 6858000"/>
              <a:gd name="connsiteX89" fmla="*/ 7442200 w 7569200"/>
              <a:gd name="connsiteY89" fmla="*/ 4386262 h 6858000"/>
              <a:gd name="connsiteX90" fmla="*/ 7459662 w 7569200"/>
              <a:gd name="connsiteY90" fmla="*/ 4424362 h 6858000"/>
              <a:gd name="connsiteX91" fmla="*/ 7497762 w 7569200"/>
              <a:gd name="connsiteY91" fmla="*/ 4498975 h 6858000"/>
              <a:gd name="connsiteX92" fmla="*/ 7516812 w 7569200"/>
              <a:gd name="connsiteY92" fmla="*/ 4537075 h 6858000"/>
              <a:gd name="connsiteX93" fmla="*/ 7532687 w 7569200"/>
              <a:gd name="connsiteY93" fmla="*/ 4579937 h 6858000"/>
              <a:gd name="connsiteX94" fmla="*/ 7546975 w 7569200"/>
              <a:gd name="connsiteY94" fmla="*/ 4625975 h 6858000"/>
              <a:gd name="connsiteX95" fmla="*/ 7558087 w 7569200"/>
              <a:gd name="connsiteY95" fmla="*/ 4678362 h 6858000"/>
              <a:gd name="connsiteX96" fmla="*/ 7566025 w 7569200"/>
              <a:gd name="connsiteY96" fmla="*/ 4738687 h 6858000"/>
              <a:gd name="connsiteX97" fmla="*/ 7569200 w 7569200"/>
              <a:gd name="connsiteY97" fmla="*/ 4806950 h 6858000"/>
              <a:gd name="connsiteX98" fmla="*/ 7566025 w 7569200"/>
              <a:gd name="connsiteY98" fmla="*/ 4875212 h 6858000"/>
              <a:gd name="connsiteX99" fmla="*/ 7558087 w 7569200"/>
              <a:gd name="connsiteY99" fmla="*/ 4935537 h 6858000"/>
              <a:gd name="connsiteX100" fmla="*/ 7546975 w 7569200"/>
              <a:gd name="connsiteY100" fmla="*/ 4987925 h 6858000"/>
              <a:gd name="connsiteX101" fmla="*/ 7532687 w 7569200"/>
              <a:gd name="connsiteY101" fmla="*/ 5033962 h 6858000"/>
              <a:gd name="connsiteX102" fmla="*/ 7516812 w 7569200"/>
              <a:gd name="connsiteY102" fmla="*/ 5075237 h 6858000"/>
              <a:gd name="connsiteX103" fmla="*/ 7497762 w 7569200"/>
              <a:gd name="connsiteY103" fmla="*/ 5114925 h 6858000"/>
              <a:gd name="connsiteX104" fmla="*/ 7478712 w 7569200"/>
              <a:gd name="connsiteY104" fmla="*/ 5149850 h 6858000"/>
              <a:gd name="connsiteX105" fmla="*/ 7459662 w 7569200"/>
              <a:gd name="connsiteY105" fmla="*/ 5186362 h 6858000"/>
              <a:gd name="connsiteX106" fmla="*/ 7442200 w 7569200"/>
              <a:gd name="connsiteY106" fmla="*/ 5226050 h 6858000"/>
              <a:gd name="connsiteX107" fmla="*/ 7424737 w 7569200"/>
              <a:gd name="connsiteY107" fmla="*/ 5268912 h 6858000"/>
              <a:gd name="connsiteX108" fmla="*/ 7410450 w 7569200"/>
              <a:gd name="connsiteY108" fmla="*/ 5313362 h 6858000"/>
              <a:gd name="connsiteX109" fmla="*/ 7400925 w 7569200"/>
              <a:gd name="connsiteY109" fmla="*/ 5365750 h 6858000"/>
              <a:gd name="connsiteX110" fmla="*/ 7391400 w 7569200"/>
              <a:gd name="connsiteY110" fmla="*/ 5426075 h 6858000"/>
              <a:gd name="connsiteX111" fmla="*/ 7389812 w 7569200"/>
              <a:gd name="connsiteY111" fmla="*/ 5494337 h 6858000"/>
              <a:gd name="connsiteX112" fmla="*/ 7391400 w 7569200"/>
              <a:gd name="connsiteY112" fmla="*/ 5562600 h 6858000"/>
              <a:gd name="connsiteX113" fmla="*/ 7400925 w 7569200"/>
              <a:gd name="connsiteY113" fmla="*/ 5622925 h 6858000"/>
              <a:gd name="connsiteX114" fmla="*/ 7410450 w 7569200"/>
              <a:gd name="connsiteY114" fmla="*/ 5675312 h 6858000"/>
              <a:gd name="connsiteX115" fmla="*/ 7424737 w 7569200"/>
              <a:gd name="connsiteY115" fmla="*/ 5721350 h 6858000"/>
              <a:gd name="connsiteX116" fmla="*/ 7442200 w 7569200"/>
              <a:gd name="connsiteY116" fmla="*/ 5762625 h 6858000"/>
              <a:gd name="connsiteX117" fmla="*/ 7459662 w 7569200"/>
              <a:gd name="connsiteY117" fmla="*/ 5802312 h 6858000"/>
              <a:gd name="connsiteX118" fmla="*/ 7478712 w 7569200"/>
              <a:gd name="connsiteY118" fmla="*/ 5840412 h 6858000"/>
              <a:gd name="connsiteX119" fmla="*/ 7497762 w 7569200"/>
              <a:gd name="connsiteY119" fmla="*/ 5876925 h 6858000"/>
              <a:gd name="connsiteX120" fmla="*/ 7516812 w 7569200"/>
              <a:gd name="connsiteY120" fmla="*/ 5915025 h 6858000"/>
              <a:gd name="connsiteX121" fmla="*/ 7532687 w 7569200"/>
              <a:gd name="connsiteY121" fmla="*/ 5956300 h 6858000"/>
              <a:gd name="connsiteX122" fmla="*/ 7546975 w 7569200"/>
              <a:gd name="connsiteY122" fmla="*/ 6003925 h 6858000"/>
              <a:gd name="connsiteX123" fmla="*/ 7558087 w 7569200"/>
              <a:gd name="connsiteY123" fmla="*/ 6056312 h 6858000"/>
              <a:gd name="connsiteX124" fmla="*/ 7566025 w 7569200"/>
              <a:gd name="connsiteY124" fmla="*/ 6113462 h 6858000"/>
              <a:gd name="connsiteX125" fmla="*/ 7569200 w 7569200"/>
              <a:gd name="connsiteY125" fmla="*/ 6183312 h 6858000"/>
              <a:gd name="connsiteX126" fmla="*/ 7566025 w 7569200"/>
              <a:gd name="connsiteY126" fmla="*/ 6251575 h 6858000"/>
              <a:gd name="connsiteX127" fmla="*/ 7558087 w 7569200"/>
              <a:gd name="connsiteY127" fmla="*/ 6311900 h 6858000"/>
              <a:gd name="connsiteX128" fmla="*/ 7546975 w 7569200"/>
              <a:gd name="connsiteY128" fmla="*/ 6361112 h 6858000"/>
              <a:gd name="connsiteX129" fmla="*/ 7532687 w 7569200"/>
              <a:gd name="connsiteY129" fmla="*/ 6407150 h 6858000"/>
              <a:gd name="connsiteX130" fmla="*/ 7516812 w 7569200"/>
              <a:gd name="connsiteY130" fmla="*/ 6448425 h 6858000"/>
              <a:gd name="connsiteX131" fmla="*/ 7499350 w 7569200"/>
              <a:gd name="connsiteY131" fmla="*/ 6488112 h 6858000"/>
              <a:gd name="connsiteX132" fmla="*/ 7481887 w 7569200"/>
              <a:gd name="connsiteY132" fmla="*/ 6523037 h 6858000"/>
              <a:gd name="connsiteX133" fmla="*/ 7462837 w 7569200"/>
              <a:gd name="connsiteY133" fmla="*/ 6561137 h 6858000"/>
              <a:gd name="connsiteX134" fmla="*/ 7443787 w 7569200"/>
              <a:gd name="connsiteY134" fmla="*/ 6597650 h 6858000"/>
              <a:gd name="connsiteX135" fmla="*/ 7427912 w 7569200"/>
              <a:gd name="connsiteY135" fmla="*/ 6640512 h 6858000"/>
              <a:gd name="connsiteX136" fmla="*/ 7412037 w 7569200"/>
              <a:gd name="connsiteY136" fmla="*/ 6683375 h 6858000"/>
              <a:gd name="connsiteX137" fmla="*/ 7402512 w 7569200"/>
              <a:gd name="connsiteY137" fmla="*/ 6735762 h 6858000"/>
              <a:gd name="connsiteX138" fmla="*/ 7394575 w 7569200"/>
              <a:gd name="connsiteY138" fmla="*/ 6791325 h 6858000"/>
              <a:gd name="connsiteX139" fmla="*/ 7389812 w 7569200"/>
              <a:gd name="connsiteY139" fmla="*/ 6858000 h 6858000"/>
              <a:gd name="connsiteX140" fmla="*/ 0 w 7569200"/>
              <a:gd name="connsiteY140" fmla="*/ 6858000 h 6858000"/>
              <a:gd name="connsiteX141" fmla="*/ 0 w 7569200"/>
              <a:gd name="connsiteY14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7569200" h="6858000">
                <a:moveTo>
                  <a:pt x="0" y="0"/>
                </a:moveTo>
                <a:lnTo>
                  <a:pt x="7389812" y="0"/>
                </a:lnTo>
                <a:lnTo>
                  <a:pt x="7394575" y="66675"/>
                </a:lnTo>
                <a:lnTo>
                  <a:pt x="7402512" y="122237"/>
                </a:lnTo>
                <a:lnTo>
                  <a:pt x="7412037" y="174625"/>
                </a:lnTo>
                <a:lnTo>
                  <a:pt x="7427912" y="217487"/>
                </a:lnTo>
                <a:lnTo>
                  <a:pt x="7443787" y="260350"/>
                </a:lnTo>
                <a:lnTo>
                  <a:pt x="7462837" y="296862"/>
                </a:lnTo>
                <a:lnTo>
                  <a:pt x="7481887" y="334962"/>
                </a:lnTo>
                <a:lnTo>
                  <a:pt x="7499350" y="369887"/>
                </a:lnTo>
                <a:lnTo>
                  <a:pt x="7516812" y="409575"/>
                </a:lnTo>
                <a:lnTo>
                  <a:pt x="7532687" y="450850"/>
                </a:lnTo>
                <a:lnTo>
                  <a:pt x="7546975" y="496887"/>
                </a:lnTo>
                <a:lnTo>
                  <a:pt x="7558087" y="546100"/>
                </a:lnTo>
                <a:lnTo>
                  <a:pt x="7566025" y="606425"/>
                </a:lnTo>
                <a:lnTo>
                  <a:pt x="7569200" y="673100"/>
                </a:lnTo>
                <a:lnTo>
                  <a:pt x="7566025" y="744537"/>
                </a:lnTo>
                <a:lnTo>
                  <a:pt x="7558087" y="801687"/>
                </a:lnTo>
                <a:lnTo>
                  <a:pt x="7546975" y="854075"/>
                </a:lnTo>
                <a:lnTo>
                  <a:pt x="7532687" y="901700"/>
                </a:lnTo>
                <a:lnTo>
                  <a:pt x="7516812" y="942975"/>
                </a:lnTo>
                <a:lnTo>
                  <a:pt x="7497762" y="981075"/>
                </a:lnTo>
                <a:lnTo>
                  <a:pt x="7478712" y="1017587"/>
                </a:lnTo>
                <a:lnTo>
                  <a:pt x="7459662" y="1055687"/>
                </a:lnTo>
                <a:lnTo>
                  <a:pt x="7442200" y="1095375"/>
                </a:lnTo>
                <a:lnTo>
                  <a:pt x="7424737" y="1136650"/>
                </a:lnTo>
                <a:lnTo>
                  <a:pt x="7410450" y="1182687"/>
                </a:lnTo>
                <a:lnTo>
                  <a:pt x="7400925" y="1235075"/>
                </a:lnTo>
                <a:lnTo>
                  <a:pt x="7391400" y="1295400"/>
                </a:lnTo>
                <a:lnTo>
                  <a:pt x="7389812" y="1363662"/>
                </a:lnTo>
                <a:lnTo>
                  <a:pt x="7391400" y="1431925"/>
                </a:lnTo>
                <a:lnTo>
                  <a:pt x="7400925" y="1492250"/>
                </a:lnTo>
                <a:lnTo>
                  <a:pt x="7410450" y="1544637"/>
                </a:lnTo>
                <a:lnTo>
                  <a:pt x="7424737" y="1589087"/>
                </a:lnTo>
                <a:lnTo>
                  <a:pt x="7442200" y="1631950"/>
                </a:lnTo>
                <a:lnTo>
                  <a:pt x="7459662" y="1671637"/>
                </a:lnTo>
                <a:lnTo>
                  <a:pt x="7478712" y="1708150"/>
                </a:lnTo>
                <a:lnTo>
                  <a:pt x="7497762" y="1743075"/>
                </a:lnTo>
                <a:lnTo>
                  <a:pt x="7516812" y="1782762"/>
                </a:lnTo>
                <a:lnTo>
                  <a:pt x="7532687" y="1824037"/>
                </a:lnTo>
                <a:lnTo>
                  <a:pt x="7546975" y="1870075"/>
                </a:lnTo>
                <a:lnTo>
                  <a:pt x="7558087" y="1922462"/>
                </a:lnTo>
                <a:lnTo>
                  <a:pt x="7566025" y="1982787"/>
                </a:lnTo>
                <a:lnTo>
                  <a:pt x="7569200" y="2051050"/>
                </a:lnTo>
                <a:lnTo>
                  <a:pt x="7566025" y="2119312"/>
                </a:lnTo>
                <a:lnTo>
                  <a:pt x="7558087" y="2179637"/>
                </a:lnTo>
                <a:lnTo>
                  <a:pt x="7546975" y="2232025"/>
                </a:lnTo>
                <a:lnTo>
                  <a:pt x="7532687" y="2278062"/>
                </a:lnTo>
                <a:lnTo>
                  <a:pt x="7516812" y="2319337"/>
                </a:lnTo>
                <a:lnTo>
                  <a:pt x="7497762" y="2359025"/>
                </a:lnTo>
                <a:lnTo>
                  <a:pt x="7478712" y="2395537"/>
                </a:lnTo>
                <a:lnTo>
                  <a:pt x="7459662" y="2433637"/>
                </a:lnTo>
                <a:lnTo>
                  <a:pt x="7442200" y="2471737"/>
                </a:lnTo>
                <a:lnTo>
                  <a:pt x="7424737" y="2513012"/>
                </a:lnTo>
                <a:lnTo>
                  <a:pt x="7410450" y="2560637"/>
                </a:lnTo>
                <a:lnTo>
                  <a:pt x="7400925" y="2613025"/>
                </a:lnTo>
                <a:lnTo>
                  <a:pt x="7391400" y="2671762"/>
                </a:lnTo>
                <a:lnTo>
                  <a:pt x="7389812" y="2741612"/>
                </a:lnTo>
                <a:lnTo>
                  <a:pt x="7391400" y="2809875"/>
                </a:lnTo>
                <a:lnTo>
                  <a:pt x="7400925" y="2868612"/>
                </a:lnTo>
                <a:lnTo>
                  <a:pt x="7410450" y="2922587"/>
                </a:lnTo>
                <a:lnTo>
                  <a:pt x="7424737" y="2967037"/>
                </a:lnTo>
                <a:lnTo>
                  <a:pt x="7442200" y="3009900"/>
                </a:lnTo>
                <a:lnTo>
                  <a:pt x="7459662" y="3046412"/>
                </a:lnTo>
                <a:lnTo>
                  <a:pt x="7478712" y="3084512"/>
                </a:lnTo>
                <a:lnTo>
                  <a:pt x="7497762" y="3121025"/>
                </a:lnTo>
                <a:lnTo>
                  <a:pt x="7516812" y="3160712"/>
                </a:lnTo>
                <a:lnTo>
                  <a:pt x="7532687" y="3201987"/>
                </a:lnTo>
                <a:lnTo>
                  <a:pt x="7546975" y="3248025"/>
                </a:lnTo>
                <a:lnTo>
                  <a:pt x="7558087" y="3300412"/>
                </a:lnTo>
                <a:lnTo>
                  <a:pt x="7566025" y="3360737"/>
                </a:lnTo>
                <a:lnTo>
                  <a:pt x="7569200" y="3427412"/>
                </a:lnTo>
                <a:lnTo>
                  <a:pt x="7566025" y="3497262"/>
                </a:lnTo>
                <a:lnTo>
                  <a:pt x="7558087" y="3557587"/>
                </a:lnTo>
                <a:lnTo>
                  <a:pt x="7546975" y="3609975"/>
                </a:lnTo>
                <a:lnTo>
                  <a:pt x="7532687" y="3656012"/>
                </a:lnTo>
                <a:lnTo>
                  <a:pt x="7516812" y="3697287"/>
                </a:lnTo>
                <a:lnTo>
                  <a:pt x="7497762" y="3736975"/>
                </a:lnTo>
                <a:lnTo>
                  <a:pt x="7459662" y="3811587"/>
                </a:lnTo>
                <a:lnTo>
                  <a:pt x="7442200" y="3848100"/>
                </a:lnTo>
                <a:lnTo>
                  <a:pt x="7424737" y="3890962"/>
                </a:lnTo>
                <a:lnTo>
                  <a:pt x="7410450" y="3935412"/>
                </a:lnTo>
                <a:lnTo>
                  <a:pt x="7400925" y="3987800"/>
                </a:lnTo>
                <a:lnTo>
                  <a:pt x="7391400" y="4048125"/>
                </a:lnTo>
                <a:lnTo>
                  <a:pt x="7389812" y="4116387"/>
                </a:lnTo>
                <a:lnTo>
                  <a:pt x="7391400" y="4186237"/>
                </a:lnTo>
                <a:lnTo>
                  <a:pt x="7400925" y="4244975"/>
                </a:lnTo>
                <a:lnTo>
                  <a:pt x="7410450" y="4297362"/>
                </a:lnTo>
                <a:lnTo>
                  <a:pt x="7424737" y="4343400"/>
                </a:lnTo>
                <a:lnTo>
                  <a:pt x="7442200" y="4386262"/>
                </a:lnTo>
                <a:lnTo>
                  <a:pt x="7459662" y="4424362"/>
                </a:lnTo>
                <a:lnTo>
                  <a:pt x="7497762" y="4498975"/>
                </a:lnTo>
                <a:lnTo>
                  <a:pt x="7516812" y="4537075"/>
                </a:lnTo>
                <a:lnTo>
                  <a:pt x="7532687" y="4579937"/>
                </a:lnTo>
                <a:lnTo>
                  <a:pt x="7546975" y="4625975"/>
                </a:lnTo>
                <a:lnTo>
                  <a:pt x="7558087" y="4678362"/>
                </a:lnTo>
                <a:lnTo>
                  <a:pt x="7566025" y="4738687"/>
                </a:lnTo>
                <a:lnTo>
                  <a:pt x="7569200" y="4806950"/>
                </a:lnTo>
                <a:lnTo>
                  <a:pt x="7566025" y="4875212"/>
                </a:lnTo>
                <a:lnTo>
                  <a:pt x="7558087" y="4935537"/>
                </a:lnTo>
                <a:lnTo>
                  <a:pt x="7546975" y="4987925"/>
                </a:lnTo>
                <a:lnTo>
                  <a:pt x="7532687" y="5033962"/>
                </a:lnTo>
                <a:lnTo>
                  <a:pt x="7516812" y="5075237"/>
                </a:lnTo>
                <a:lnTo>
                  <a:pt x="7497762" y="5114925"/>
                </a:lnTo>
                <a:lnTo>
                  <a:pt x="7478712" y="5149850"/>
                </a:lnTo>
                <a:lnTo>
                  <a:pt x="7459662" y="5186362"/>
                </a:lnTo>
                <a:lnTo>
                  <a:pt x="7442200" y="5226050"/>
                </a:lnTo>
                <a:lnTo>
                  <a:pt x="7424737" y="5268912"/>
                </a:lnTo>
                <a:lnTo>
                  <a:pt x="7410450" y="5313362"/>
                </a:lnTo>
                <a:lnTo>
                  <a:pt x="7400925" y="5365750"/>
                </a:lnTo>
                <a:lnTo>
                  <a:pt x="7391400" y="5426075"/>
                </a:lnTo>
                <a:lnTo>
                  <a:pt x="7389812" y="5494337"/>
                </a:lnTo>
                <a:lnTo>
                  <a:pt x="7391400" y="5562600"/>
                </a:lnTo>
                <a:lnTo>
                  <a:pt x="7400925" y="5622925"/>
                </a:lnTo>
                <a:lnTo>
                  <a:pt x="7410450" y="5675312"/>
                </a:lnTo>
                <a:lnTo>
                  <a:pt x="7424737" y="5721350"/>
                </a:lnTo>
                <a:lnTo>
                  <a:pt x="7442200" y="5762625"/>
                </a:lnTo>
                <a:lnTo>
                  <a:pt x="7459662" y="5802312"/>
                </a:lnTo>
                <a:lnTo>
                  <a:pt x="7478712" y="5840412"/>
                </a:lnTo>
                <a:lnTo>
                  <a:pt x="7497762" y="5876925"/>
                </a:lnTo>
                <a:lnTo>
                  <a:pt x="7516812" y="5915025"/>
                </a:lnTo>
                <a:lnTo>
                  <a:pt x="7532687" y="5956300"/>
                </a:lnTo>
                <a:lnTo>
                  <a:pt x="7546975" y="6003925"/>
                </a:lnTo>
                <a:lnTo>
                  <a:pt x="7558087" y="6056312"/>
                </a:lnTo>
                <a:lnTo>
                  <a:pt x="7566025" y="6113462"/>
                </a:lnTo>
                <a:lnTo>
                  <a:pt x="7569200" y="6183312"/>
                </a:lnTo>
                <a:lnTo>
                  <a:pt x="7566025" y="6251575"/>
                </a:lnTo>
                <a:lnTo>
                  <a:pt x="7558087" y="6311900"/>
                </a:lnTo>
                <a:lnTo>
                  <a:pt x="7546975" y="6361112"/>
                </a:lnTo>
                <a:lnTo>
                  <a:pt x="7532687" y="6407150"/>
                </a:lnTo>
                <a:lnTo>
                  <a:pt x="7516812" y="6448425"/>
                </a:lnTo>
                <a:lnTo>
                  <a:pt x="7499350" y="6488112"/>
                </a:lnTo>
                <a:lnTo>
                  <a:pt x="7481887" y="6523037"/>
                </a:lnTo>
                <a:lnTo>
                  <a:pt x="7462837" y="6561137"/>
                </a:lnTo>
                <a:lnTo>
                  <a:pt x="7443787" y="6597650"/>
                </a:lnTo>
                <a:lnTo>
                  <a:pt x="7427912" y="6640512"/>
                </a:lnTo>
                <a:lnTo>
                  <a:pt x="7412037" y="6683375"/>
                </a:lnTo>
                <a:lnTo>
                  <a:pt x="7402512" y="6735762"/>
                </a:lnTo>
                <a:lnTo>
                  <a:pt x="7394575" y="6791325"/>
                </a:lnTo>
                <a:lnTo>
                  <a:pt x="7389812" y="6858000"/>
                </a:lnTo>
                <a:lnTo>
                  <a:pt x="0" y="6858000"/>
                </a:lnTo>
                <a:lnTo>
                  <a:pt x="0" y="0"/>
                </a:lnTo>
                <a:close/>
              </a:path>
            </a:pathLst>
          </a:custGeom>
          <a:solidFill>
            <a:schemeClr val="bg2"/>
          </a:solidFill>
          <a:ln w="0">
            <a:noFill/>
            <a:prstDash val="solid"/>
            <a:round/>
            <a:headEnd/>
            <a:tailEnd/>
          </a:ln>
        </p:spPr>
      </p:sp>
      <p:sp>
        <p:nvSpPr>
          <p:cNvPr id="13" name="Rectangle 12">
            <a:extLst>
              <a:ext uri="{FF2B5EF4-FFF2-40B4-BE49-F238E27FC236}">
                <a16:creationId xmlns:a16="http://schemas.microsoft.com/office/drawing/2014/main" xmlns="" id="{FA0382D1-1594-4E3D-842E-04E1E5E7578B}"/>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Unvan 1">
            <a:extLst>
              <a:ext uri="{FF2B5EF4-FFF2-40B4-BE49-F238E27FC236}">
                <a16:creationId xmlns:a16="http://schemas.microsoft.com/office/drawing/2014/main" xmlns="" id="{64B55B82-7F9B-43B2-9947-0C0675B6B862}"/>
              </a:ext>
            </a:extLst>
          </p:cNvPr>
          <p:cNvSpPr>
            <a:spLocks noGrp="1"/>
          </p:cNvSpPr>
          <p:nvPr>
            <p:ph type="title"/>
          </p:nvPr>
        </p:nvSpPr>
        <p:spPr>
          <a:xfrm>
            <a:off x="573788" y="382385"/>
            <a:ext cx="4511923" cy="1492132"/>
          </a:xfrm>
        </p:spPr>
        <p:txBody>
          <a:bodyPr>
            <a:normAutofit/>
          </a:bodyPr>
          <a:lstStyle/>
          <a:p>
            <a:r>
              <a:rPr lang="tr-TR" dirty="0">
                <a:solidFill>
                  <a:schemeClr val="accent1"/>
                </a:solidFill>
              </a:rPr>
              <a:t>Oran</a:t>
            </a:r>
          </a:p>
        </p:txBody>
      </p:sp>
      <p:sp>
        <p:nvSpPr>
          <p:cNvPr id="3" name="İçerik Yer Tutucusu 2">
            <a:extLst>
              <a:ext uri="{FF2B5EF4-FFF2-40B4-BE49-F238E27FC236}">
                <a16:creationId xmlns:a16="http://schemas.microsoft.com/office/drawing/2014/main" xmlns="" id="{6E5DF66E-4795-442F-984C-E2DAC368CE2D}"/>
              </a:ext>
            </a:extLst>
          </p:cNvPr>
          <p:cNvSpPr>
            <a:spLocks noGrp="1"/>
          </p:cNvSpPr>
          <p:nvPr>
            <p:ph idx="1"/>
          </p:nvPr>
        </p:nvSpPr>
        <p:spPr>
          <a:xfrm>
            <a:off x="573788" y="1628801"/>
            <a:ext cx="4511923" cy="4824536"/>
          </a:xfrm>
        </p:spPr>
        <p:txBody>
          <a:bodyPr>
            <a:normAutofit fontScale="92500" lnSpcReduction="10000"/>
          </a:bodyPr>
          <a:lstStyle/>
          <a:p>
            <a:r>
              <a:rPr lang="tr-TR" sz="2800" dirty="0">
                <a:solidFill>
                  <a:srgbClr val="0070C0"/>
                </a:solidFill>
              </a:rPr>
              <a:t>* Bir parçanın diğer parçalarla ve bütünle olan ilişkisi, tasarımdaki elementlerin boyut çerçevesinde birbirleri ile olan ilişkisidir.</a:t>
            </a:r>
          </a:p>
          <a:p>
            <a:r>
              <a:rPr lang="tr-TR" sz="2800" dirty="0">
                <a:solidFill>
                  <a:srgbClr val="0070C0"/>
                </a:solidFill>
              </a:rPr>
              <a:t>* Estetik görünüme katkısı büyüktür.</a:t>
            </a:r>
          </a:p>
          <a:p>
            <a:r>
              <a:rPr lang="tr-TR" sz="2800" dirty="0">
                <a:solidFill>
                  <a:srgbClr val="0070C0"/>
                </a:solidFill>
              </a:rPr>
              <a:t>* Doğadaki bütün varlıklar estetik bir orana sahiptir.</a:t>
            </a:r>
          </a:p>
          <a:p>
            <a:r>
              <a:rPr lang="tr-TR" sz="2800" dirty="0">
                <a:solidFill>
                  <a:srgbClr val="0070C0"/>
                </a:solidFill>
              </a:rPr>
              <a:t>(Bir binadaki pencerelerin sayısı, büyüklüğü.)</a:t>
            </a:r>
          </a:p>
        </p:txBody>
      </p:sp>
      <p:sp>
        <p:nvSpPr>
          <p:cNvPr id="6" name="Metin kutusu 5">
            <a:extLst>
              <a:ext uri="{FF2B5EF4-FFF2-40B4-BE49-F238E27FC236}">
                <a16:creationId xmlns:a16="http://schemas.microsoft.com/office/drawing/2014/main" xmlns="" id="{65E26958-EED2-4D46-AD5B-2E23149BA737}"/>
              </a:ext>
            </a:extLst>
          </p:cNvPr>
          <p:cNvSpPr txBox="1"/>
          <p:nvPr/>
        </p:nvSpPr>
        <p:spPr>
          <a:xfrm>
            <a:off x="6545212" y="6657945"/>
            <a:ext cx="2598788" cy="200055"/>
          </a:xfrm>
          <a:prstGeom prst="rect">
            <a:avLst/>
          </a:prstGeom>
          <a:solidFill>
            <a:srgbClr val="000000"/>
          </a:solidFill>
        </p:spPr>
        <p:txBody>
          <a:bodyPr wrap="none" rtlCol="0">
            <a:spAutoFit/>
          </a:bodyPr>
          <a:lstStyle/>
          <a:p>
            <a:pPr algn="r">
              <a:spcAft>
                <a:spcPts val="600"/>
              </a:spcAft>
            </a:pPr>
            <a:r>
              <a:rPr lang="tr-TR" sz="700">
                <a:solidFill>
                  <a:srgbClr val="FFFFFF"/>
                </a:solidFill>
                <a:hlinkClick r:id="rId3" tooltip="http://tr.wikipedia.org/wiki/Alt%C4%B1n_oran"/>
              </a:rPr>
              <a:t>Bu Fotoğraf</a:t>
            </a:r>
            <a:r>
              <a:rPr lang="tr-TR" sz="700">
                <a:solidFill>
                  <a:srgbClr val="FFFFFF"/>
                </a:solidFill>
              </a:rPr>
              <a:t>, yazan: Bilinmeyen Yazar, </a:t>
            </a:r>
            <a:r>
              <a:rPr lang="tr-TR" sz="700">
                <a:solidFill>
                  <a:srgbClr val="FFFFFF"/>
                </a:solidFill>
                <a:hlinkClick r:id="rId4" tooltip="https://creativecommons.org/licenses/by-sa/3.0/"/>
              </a:rPr>
              <a:t>CC BY-SA</a:t>
            </a:r>
            <a:r>
              <a:rPr lang="tr-TR" sz="700">
                <a:solidFill>
                  <a:srgbClr val="FFFFFF"/>
                </a:solidFill>
              </a:rPr>
              <a:t> ile lisanslanmıştır</a:t>
            </a:r>
          </a:p>
        </p:txBody>
      </p:sp>
    </p:spTree>
    <p:extLst>
      <p:ext uri="{BB962C8B-B14F-4D97-AF65-F5344CB8AC3E}">
        <p14:creationId xmlns:p14="http://schemas.microsoft.com/office/powerpoint/2010/main" xmlns="" val="39217481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5" name="Resim 4" descr="su, gök içeren bir resim&#10;&#10;Çok yüksek güvenilirlikle oluşturulmuş açıklama">
            <a:extLst>
              <a:ext uri="{FF2B5EF4-FFF2-40B4-BE49-F238E27FC236}">
                <a16:creationId xmlns:a16="http://schemas.microsoft.com/office/drawing/2014/main" xmlns="" id="{B0CBF215-68E5-45AF-ACA2-4E4CC1F56498}"/>
              </a:ext>
            </a:extLst>
          </p:cNvPr>
          <p:cNvPicPr>
            <a:picLocks noChangeAspect="1"/>
          </p:cNvPicPr>
          <p:nvPr/>
        </p:nvPicPr>
        <p:blipFill rotWithShape="1">
          <a:blip r:embed="rId2" cstate="print">
            <a:extLst>
              <a:ext uri="{28A0092B-C50C-407E-A947-70E740481C1C}">
                <a14:useLocalDpi xmlns:a14="http://schemas.microsoft.com/office/drawing/2010/main" xmlns="" val="0"/>
              </a:ext>
              <a:ext uri="{837473B0-CC2E-450A-ABE3-18F120FF3D39}">
                <a1611:picAttrSrcUrl xmlns:a1611="http://schemas.microsoft.com/office/drawing/2016/11/main" xmlns="" r:id="rId3"/>
              </a:ext>
            </a:extLst>
          </a:blip>
          <a:srcRect l="38084" r="37674"/>
          <a:stretch/>
        </p:blipFill>
        <p:spPr>
          <a:xfrm>
            <a:off x="516325" y="-9525"/>
            <a:ext cx="3097367" cy="6867525"/>
          </a:xfrm>
          <a:prstGeom prst="rect">
            <a:avLst/>
          </a:prstGeom>
        </p:spPr>
      </p:pic>
      <p:sp>
        <p:nvSpPr>
          <p:cNvPr id="11" name="Freeform 6">
            <a:extLst>
              <a:ext uri="{FF2B5EF4-FFF2-40B4-BE49-F238E27FC236}">
                <a16:creationId xmlns:a16="http://schemas.microsoft.com/office/drawing/2014/main" xmlns="" id="{5402222E-F041-43A0-81BC-1B3F2EF765E5}"/>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auto">
          <a:xfrm>
            <a:off x="0" y="0"/>
            <a:ext cx="664368"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3" name="Rectangle 12">
            <a:extLst>
              <a:ext uri="{FF2B5EF4-FFF2-40B4-BE49-F238E27FC236}">
                <a16:creationId xmlns:a16="http://schemas.microsoft.com/office/drawing/2014/main" xmlns="" id="{B80D28A2-8EA4-4EF0-9056-3BDAA7290FDA}"/>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8931402"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Unvan 1">
            <a:extLst>
              <a:ext uri="{FF2B5EF4-FFF2-40B4-BE49-F238E27FC236}">
                <a16:creationId xmlns:a16="http://schemas.microsoft.com/office/drawing/2014/main" xmlns="" id="{26D82396-2577-4435-9B06-D1B65DFF7200}"/>
              </a:ext>
            </a:extLst>
          </p:cNvPr>
          <p:cNvSpPr>
            <a:spLocks noGrp="1"/>
          </p:cNvSpPr>
          <p:nvPr>
            <p:ph type="title"/>
          </p:nvPr>
        </p:nvSpPr>
        <p:spPr>
          <a:xfrm>
            <a:off x="3896795" y="382385"/>
            <a:ext cx="4751503" cy="1492132"/>
          </a:xfrm>
        </p:spPr>
        <p:txBody>
          <a:bodyPr>
            <a:normAutofit/>
          </a:bodyPr>
          <a:lstStyle/>
          <a:p>
            <a:r>
              <a:rPr lang="tr-TR" sz="8800" dirty="0"/>
              <a:t>Denge	</a:t>
            </a:r>
          </a:p>
        </p:txBody>
      </p:sp>
      <p:sp>
        <p:nvSpPr>
          <p:cNvPr id="3" name="İçerik Yer Tutucusu 2">
            <a:extLst>
              <a:ext uri="{FF2B5EF4-FFF2-40B4-BE49-F238E27FC236}">
                <a16:creationId xmlns:a16="http://schemas.microsoft.com/office/drawing/2014/main" xmlns="" id="{09C6FF5A-DAEF-48C4-9974-4E9440D0A55D}"/>
              </a:ext>
            </a:extLst>
          </p:cNvPr>
          <p:cNvSpPr>
            <a:spLocks noGrp="1"/>
          </p:cNvSpPr>
          <p:nvPr>
            <p:ph idx="1"/>
          </p:nvPr>
        </p:nvSpPr>
        <p:spPr>
          <a:xfrm>
            <a:off x="3896795" y="2286001"/>
            <a:ext cx="4751503" cy="3593591"/>
          </a:xfrm>
        </p:spPr>
        <p:txBody>
          <a:bodyPr>
            <a:normAutofit fontScale="92500"/>
          </a:bodyPr>
          <a:lstStyle/>
          <a:p>
            <a:r>
              <a:rPr lang="tr-TR" sz="2800" dirty="0">
                <a:solidFill>
                  <a:schemeClr val="tx1"/>
                </a:solidFill>
              </a:rPr>
              <a:t>*Denge hali parçaların bütün içindeki kararlılığın gösterilebilmesi için eşit olarak dağılımının sağlanmasıdır.</a:t>
            </a:r>
          </a:p>
          <a:p>
            <a:r>
              <a:rPr lang="tr-TR" sz="2800" dirty="0">
                <a:solidFill>
                  <a:schemeClr val="tx1"/>
                </a:solidFill>
              </a:rPr>
              <a:t>* Bütünü oluşturan parçalar arasında renk, yön, biçim, oran bütünlüğü olmalıdır.</a:t>
            </a:r>
          </a:p>
        </p:txBody>
      </p:sp>
    </p:spTree>
    <p:extLst>
      <p:ext uri="{BB962C8B-B14F-4D97-AF65-F5344CB8AC3E}">
        <p14:creationId xmlns:p14="http://schemas.microsoft.com/office/powerpoint/2010/main" xmlns="" val="17313519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EBBC39F7-0A75-4A6F-B5F4-414F7D609860}"/>
              </a:ext>
            </a:extLst>
          </p:cNvPr>
          <p:cNvSpPr>
            <a:spLocks noGrp="1"/>
          </p:cNvSpPr>
          <p:nvPr>
            <p:ph type="title"/>
          </p:nvPr>
        </p:nvSpPr>
        <p:spPr/>
        <p:txBody>
          <a:bodyPr/>
          <a:lstStyle/>
          <a:p>
            <a:r>
              <a:rPr lang="tr-TR" dirty="0">
                <a:solidFill>
                  <a:schemeClr val="tx2">
                    <a:lumMod val="75000"/>
                    <a:lumOff val="25000"/>
                  </a:schemeClr>
                </a:solidFill>
              </a:rPr>
              <a:t>Ritim</a:t>
            </a:r>
          </a:p>
        </p:txBody>
      </p:sp>
      <p:sp>
        <p:nvSpPr>
          <p:cNvPr id="3" name="İçerik Yer Tutucusu 2">
            <a:extLst>
              <a:ext uri="{FF2B5EF4-FFF2-40B4-BE49-F238E27FC236}">
                <a16:creationId xmlns:a16="http://schemas.microsoft.com/office/drawing/2014/main" xmlns="" id="{3E36E96C-06B7-4DF1-B503-A4D64161D11E}"/>
              </a:ext>
            </a:extLst>
          </p:cNvPr>
          <p:cNvSpPr>
            <a:spLocks noGrp="1"/>
          </p:cNvSpPr>
          <p:nvPr>
            <p:ph idx="1"/>
          </p:nvPr>
        </p:nvSpPr>
        <p:spPr/>
        <p:txBody>
          <a:bodyPr/>
          <a:lstStyle/>
          <a:p>
            <a:r>
              <a:rPr lang="tr-TR" dirty="0">
                <a:solidFill>
                  <a:schemeClr val="accent2">
                    <a:lumMod val="50000"/>
                  </a:schemeClr>
                </a:solidFill>
              </a:rPr>
              <a:t>* Bütün içindeki parçaların, renk, çizgi, şekil, doku veya desen gibi elemanlarla birlikte sağladığı uyumlu tekrarlardır.</a:t>
            </a:r>
          </a:p>
          <a:p>
            <a:r>
              <a:rPr lang="tr-TR" dirty="0">
                <a:solidFill>
                  <a:schemeClr val="accent2">
                    <a:lumMod val="50000"/>
                  </a:schemeClr>
                </a:solidFill>
              </a:rPr>
              <a:t>(Müzik, gece-gündüz, kalp atışı, saat tik takları vs.)</a:t>
            </a:r>
          </a:p>
          <a:p>
            <a:r>
              <a:rPr lang="tr-TR" dirty="0">
                <a:solidFill>
                  <a:schemeClr val="accent2">
                    <a:lumMod val="50000"/>
                  </a:schemeClr>
                </a:solidFill>
              </a:rPr>
              <a:t>* Bu ritmik etki farklı veya zıt eleman kullanımıyla da sağlanabilir.</a:t>
            </a:r>
          </a:p>
        </p:txBody>
      </p:sp>
      <p:pic>
        <p:nvPicPr>
          <p:cNvPr id="4" name="Picture 8">
            <a:extLst>
              <a:ext uri="{FF2B5EF4-FFF2-40B4-BE49-F238E27FC236}">
                <a16:creationId xmlns:a16="http://schemas.microsoft.com/office/drawing/2014/main" xmlns="" id="{2F58162A-B7E5-4A31-9CC2-B73CD6260B94}"/>
              </a:ext>
            </a:extLst>
          </p:cNvPr>
          <p:cNvPicPr>
            <a:picLocks noChangeAspect="1"/>
          </p:cNvPicPr>
          <p:nvPr/>
        </p:nvPicPr>
        <p:blipFill>
          <a:blip r:embed="rId2" cstate="print"/>
          <a:stretch>
            <a:fillRect/>
          </a:stretch>
        </p:blipFill>
        <p:spPr>
          <a:xfrm>
            <a:off x="3099892" y="4221088"/>
            <a:ext cx="5472608" cy="2357161"/>
          </a:xfrm>
          <a:prstGeom prst="rect">
            <a:avLst/>
          </a:prstGeom>
        </p:spPr>
      </p:pic>
    </p:spTree>
    <p:extLst>
      <p:ext uri="{BB962C8B-B14F-4D97-AF65-F5344CB8AC3E}">
        <p14:creationId xmlns:p14="http://schemas.microsoft.com/office/powerpoint/2010/main" xmlns="" val="9789407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9D6CA247-DCD0-4176-8AA5-31C27591FBB9}"/>
              </a:ext>
            </a:extLst>
          </p:cNvPr>
          <p:cNvSpPr>
            <a:spLocks noGrp="1"/>
          </p:cNvSpPr>
          <p:nvPr>
            <p:ph type="title"/>
          </p:nvPr>
        </p:nvSpPr>
        <p:spPr/>
        <p:txBody>
          <a:bodyPr>
            <a:normAutofit fontScale="90000"/>
          </a:bodyPr>
          <a:lstStyle/>
          <a:p>
            <a:r>
              <a:rPr lang="tr-TR" dirty="0"/>
              <a:t>Temel Tasarım </a:t>
            </a:r>
            <a:br>
              <a:rPr lang="tr-TR" dirty="0"/>
            </a:br>
            <a:r>
              <a:rPr lang="tr-TR" dirty="0"/>
              <a:t>Sanat Tasarım ve İletişim Elemanları</a:t>
            </a:r>
          </a:p>
        </p:txBody>
      </p:sp>
      <p:graphicFrame>
        <p:nvGraphicFramePr>
          <p:cNvPr id="7" name="Tablo 6">
            <a:extLst>
              <a:ext uri="{FF2B5EF4-FFF2-40B4-BE49-F238E27FC236}">
                <a16:creationId xmlns:a16="http://schemas.microsoft.com/office/drawing/2014/main" xmlns="" id="{BFBE8364-4420-4902-A63B-5BD453160542}"/>
              </a:ext>
            </a:extLst>
          </p:cNvPr>
          <p:cNvGraphicFramePr>
            <a:graphicFrameLocks noGrp="1"/>
          </p:cNvGraphicFramePr>
          <p:nvPr>
            <p:extLst>
              <p:ext uri="{D42A27DB-BD31-4B8C-83A1-F6EECF244321}">
                <p14:modId xmlns:p14="http://schemas.microsoft.com/office/powerpoint/2010/main" xmlns="" val="3079703962"/>
              </p:ext>
            </p:extLst>
          </p:nvPr>
        </p:nvGraphicFramePr>
        <p:xfrm>
          <a:off x="1259632" y="2564904"/>
          <a:ext cx="6768752" cy="4114800"/>
        </p:xfrm>
        <a:graphic>
          <a:graphicData uri="http://schemas.openxmlformats.org/drawingml/2006/table">
            <a:tbl>
              <a:tblPr firstRow="1" bandRow="1">
                <a:tableStyleId>{5C22544A-7EE6-4342-B048-85BDC9FD1C3A}</a:tableStyleId>
              </a:tblPr>
              <a:tblGrid>
                <a:gridCol w="3384376">
                  <a:extLst>
                    <a:ext uri="{9D8B030D-6E8A-4147-A177-3AD203B41FA5}">
                      <a16:colId xmlns:a16="http://schemas.microsoft.com/office/drawing/2014/main" xmlns="" val="4213554736"/>
                    </a:ext>
                  </a:extLst>
                </a:gridCol>
                <a:gridCol w="3384376">
                  <a:extLst>
                    <a:ext uri="{9D8B030D-6E8A-4147-A177-3AD203B41FA5}">
                      <a16:colId xmlns:a16="http://schemas.microsoft.com/office/drawing/2014/main" xmlns="" val="255180391"/>
                    </a:ext>
                  </a:extLst>
                </a:gridCol>
              </a:tblGrid>
              <a:tr h="4032448">
                <a:tc>
                  <a:txBody>
                    <a:bodyPr/>
                    <a:lstStyle/>
                    <a:p>
                      <a:r>
                        <a:rPr lang="tr-TR" sz="4400" dirty="0"/>
                        <a:t>* </a:t>
                      </a:r>
                      <a:r>
                        <a:rPr lang="tr-TR" sz="4400" dirty="0">
                          <a:solidFill>
                            <a:schemeClr val="accent3">
                              <a:lumMod val="75000"/>
                            </a:schemeClr>
                          </a:solidFill>
                        </a:rPr>
                        <a:t>Aralık </a:t>
                      </a:r>
                    </a:p>
                    <a:p>
                      <a:r>
                        <a:rPr lang="tr-TR" sz="4400" dirty="0"/>
                        <a:t>* </a:t>
                      </a:r>
                      <a:r>
                        <a:rPr lang="tr-TR" sz="4400" dirty="0">
                          <a:solidFill>
                            <a:srgbClr val="FF0000"/>
                          </a:solidFill>
                        </a:rPr>
                        <a:t>Nokta</a:t>
                      </a:r>
                    </a:p>
                    <a:p>
                      <a:r>
                        <a:rPr lang="tr-TR" sz="4400" dirty="0"/>
                        <a:t>* </a:t>
                      </a:r>
                      <a:r>
                        <a:rPr lang="tr-TR" sz="4400" dirty="0">
                          <a:solidFill>
                            <a:schemeClr val="accent3">
                              <a:lumMod val="75000"/>
                            </a:schemeClr>
                          </a:solidFill>
                        </a:rPr>
                        <a:t>Oran </a:t>
                      </a:r>
                    </a:p>
                    <a:p>
                      <a:r>
                        <a:rPr lang="tr-TR" sz="4400" dirty="0"/>
                        <a:t>* </a:t>
                      </a:r>
                      <a:r>
                        <a:rPr lang="tr-TR" sz="4400" dirty="0">
                          <a:solidFill>
                            <a:srgbClr val="FF0000"/>
                          </a:solidFill>
                        </a:rPr>
                        <a:t>Biçim</a:t>
                      </a:r>
                    </a:p>
                    <a:p>
                      <a:pPr marL="0" indent="0">
                        <a:buFont typeface="Arial" panose="020B0604020202020204" pitchFamily="34" charset="0"/>
                        <a:buNone/>
                      </a:pPr>
                      <a:r>
                        <a:rPr lang="tr-TR" sz="4400" dirty="0">
                          <a:solidFill>
                            <a:schemeClr val="accent3">
                              <a:lumMod val="75000"/>
                            </a:schemeClr>
                          </a:solidFill>
                        </a:rPr>
                        <a:t>*  Yazı</a:t>
                      </a:r>
                    </a:p>
                    <a:p>
                      <a:pPr marL="0" indent="0">
                        <a:buFont typeface="Arial" panose="020B0604020202020204" pitchFamily="34" charset="0"/>
                        <a:buNone/>
                      </a:pPr>
                      <a:r>
                        <a:rPr lang="tr-TR" sz="4400" dirty="0">
                          <a:solidFill>
                            <a:schemeClr val="accent3">
                              <a:lumMod val="75000"/>
                            </a:schemeClr>
                          </a:solidFill>
                        </a:rPr>
                        <a:t>* </a:t>
                      </a:r>
                      <a:r>
                        <a:rPr lang="tr-TR" sz="3600" dirty="0">
                          <a:solidFill>
                            <a:schemeClr val="accent3">
                              <a:lumMod val="75000"/>
                            </a:schemeClr>
                          </a:solidFill>
                        </a:rPr>
                        <a:t>DEĞER</a:t>
                      </a:r>
                      <a:endParaRPr lang="tr-TR" sz="4400" dirty="0">
                        <a:solidFill>
                          <a:schemeClr val="accent3">
                            <a:lumMod val="75000"/>
                          </a:schemeClr>
                        </a:solidFill>
                      </a:endParaRPr>
                    </a:p>
                  </a:txBody>
                  <a:tcPr/>
                </a:tc>
                <a:tc>
                  <a:txBody>
                    <a:bodyPr/>
                    <a:lstStyle/>
                    <a:p>
                      <a:r>
                        <a:rPr lang="tr-TR" sz="4400" dirty="0"/>
                        <a:t>* </a:t>
                      </a:r>
                      <a:r>
                        <a:rPr lang="tr-TR" sz="4400" dirty="0">
                          <a:solidFill>
                            <a:srgbClr val="FF0000"/>
                          </a:solidFill>
                        </a:rPr>
                        <a:t>Çizgi</a:t>
                      </a:r>
                    </a:p>
                    <a:p>
                      <a:r>
                        <a:rPr lang="tr-TR" sz="4400" dirty="0"/>
                        <a:t>* </a:t>
                      </a:r>
                      <a:r>
                        <a:rPr lang="tr-TR" sz="4400" dirty="0">
                          <a:solidFill>
                            <a:schemeClr val="accent3">
                              <a:lumMod val="75000"/>
                            </a:schemeClr>
                          </a:solidFill>
                        </a:rPr>
                        <a:t>Renk</a:t>
                      </a:r>
                    </a:p>
                    <a:p>
                      <a:r>
                        <a:rPr lang="tr-TR" sz="4400" dirty="0"/>
                        <a:t>* </a:t>
                      </a:r>
                      <a:r>
                        <a:rPr lang="tr-TR" sz="4400" dirty="0">
                          <a:solidFill>
                            <a:srgbClr val="FF0000"/>
                          </a:solidFill>
                        </a:rPr>
                        <a:t>Doku</a:t>
                      </a:r>
                    </a:p>
                    <a:p>
                      <a:r>
                        <a:rPr lang="tr-TR" sz="4400" dirty="0"/>
                        <a:t>* </a:t>
                      </a:r>
                      <a:r>
                        <a:rPr lang="tr-TR" sz="4400" dirty="0">
                          <a:solidFill>
                            <a:schemeClr val="accent3">
                              <a:lumMod val="75000"/>
                            </a:schemeClr>
                          </a:solidFill>
                        </a:rPr>
                        <a:t>Işık/Gölge</a:t>
                      </a:r>
                    </a:p>
                    <a:p>
                      <a:r>
                        <a:rPr lang="tr-TR" sz="4400" dirty="0"/>
                        <a:t>* </a:t>
                      </a:r>
                      <a:r>
                        <a:rPr lang="tr-TR" sz="4400" dirty="0">
                          <a:solidFill>
                            <a:srgbClr val="FF0000"/>
                          </a:solidFill>
                        </a:rPr>
                        <a:t>Yön</a:t>
                      </a:r>
                    </a:p>
                  </a:txBody>
                  <a:tcPr/>
                </a:tc>
                <a:extLst>
                  <a:ext uri="{0D108BD9-81ED-4DB2-BD59-A6C34878D82A}">
                    <a16:rowId xmlns:a16="http://schemas.microsoft.com/office/drawing/2014/main" xmlns="" val="904894418"/>
                  </a:ext>
                </a:extLst>
              </a:tr>
            </a:tbl>
          </a:graphicData>
        </a:graphic>
      </p:graphicFrame>
      <p:pic>
        <p:nvPicPr>
          <p:cNvPr id="9" name="Resim 8">
            <a:extLst>
              <a:ext uri="{FF2B5EF4-FFF2-40B4-BE49-F238E27FC236}">
                <a16:creationId xmlns:a16="http://schemas.microsoft.com/office/drawing/2014/main" xmlns="" id="{F916C041-FC15-48DF-A37C-653B292FC1D7}"/>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668344" y="116632"/>
            <a:ext cx="1135627" cy="1080120"/>
          </a:xfrm>
          <a:prstGeom prst="rect">
            <a:avLst/>
          </a:prstGeom>
        </p:spPr>
      </p:pic>
    </p:spTree>
    <p:extLst>
      <p:ext uri="{BB962C8B-B14F-4D97-AF65-F5344CB8AC3E}">
        <p14:creationId xmlns:p14="http://schemas.microsoft.com/office/powerpoint/2010/main" xmlns="" val="39148518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2" name="Resim 11" descr="metin içeren bir resim&#10;&#10;Yüksek güvenilirlikle oluşturulmuş açıklama">
            <a:extLst>
              <a:ext uri="{FF2B5EF4-FFF2-40B4-BE49-F238E27FC236}">
                <a16:creationId xmlns:a16="http://schemas.microsoft.com/office/drawing/2014/main" xmlns="" id="{37ED2836-85FA-4FF6-A0F2-AB6295C41702}"/>
              </a:ext>
            </a:extLst>
          </p:cNvPr>
          <p:cNvPicPr>
            <a:picLocks noChangeAspect="1"/>
          </p:cNvPicPr>
          <p:nvPr/>
        </p:nvPicPr>
        <p:blipFill rotWithShape="1">
          <a:blip r:embed="rId2" cstate="print">
            <a:extLst>
              <a:ext uri="{28A0092B-C50C-407E-A947-70E740481C1C}">
                <a14:useLocalDpi xmlns:a14="http://schemas.microsoft.com/office/drawing/2010/main" xmlns="" val="0"/>
              </a:ext>
              <a:ext uri="{837473B0-CC2E-450A-ABE3-18F120FF3D39}">
                <a1611:picAttrSrcUrl xmlns:a1611="http://schemas.microsoft.com/office/drawing/2016/11/main" xmlns="" r:id="rId3"/>
              </a:ext>
            </a:extLst>
          </a:blip>
          <a:srcRect l="22500" r="20319" b="-2"/>
          <a:stretch/>
        </p:blipFill>
        <p:spPr>
          <a:xfrm>
            <a:off x="5530362" y="2145636"/>
            <a:ext cx="3196191" cy="3954707"/>
          </a:xfrm>
          <a:prstGeom prst="rect">
            <a:avLst/>
          </a:prstGeom>
        </p:spPr>
      </p:pic>
      <p:sp>
        <p:nvSpPr>
          <p:cNvPr id="20" name="Freeform 8">
            <a:extLst>
              <a:ext uri="{FF2B5EF4-FFF2-40B4-BE49-F238E27FC236}">
                <a16:creationId xmlns:a16="http://schemas.microsoft.com/office/drawing/2014/main" xmlns="" id="{47F8A8B8-9430-4684-AA47-456455FF8CA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ltGray">
          <a:xfrm>
            <a:off x="0" y="0"/>
            <a:ext cx="9143999"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9528486 w 12192000"/>
              <a:gd name="connsiteY5" fmla="*/ 2197353 h 6858000"/>
              <a:gd name="connsiteX6" fmla="*/ 9491031 w 12192000"/>
              <a:gd name="connsiteY6" fmla="*/ 2200864 h 6858000"/>
              <a:gd name="connsiteX7" fmla="*/ 9454747 w 12192000"/>
              <a:gd name="connsiteY7" fmla="*/ 2210228 h 6858000"/>
              <a:gd name="connsiteX8" fmla="*/ 9419633 w 12192000"/>
              <a:gd name="connsiteY8" fmla="*/ 2224273 h 6858000"/>
              <a:gd name="connsiteX9" fmla="*/ 9383349 w 12192000"/>
              <a:gd name="connsiteY9" fmla="*/ 2241830 h 6858000"/>
              <a:gd name="connsiteX10" fmla="*/ 9349405 w 12192000"/>
              <a:gd name="connsiteY10" fmla="*/ 2261728 h 6858000"/>
              <a:gd name="connsiteX11" fmla="*/ 9314292 w 12192000"/>
              <a:gd name="connsiteY11" fmla="*/ 2282796 h 6858000"/>
              <a:gd name="connsiteX12" fmla="*/ 9279178 w 12192000"/>
              <a:gd name="connsiteY12" fmla="*/ 2301524 h 6858000"/>
              <a:gd name="connsiteX13" fmla="*/ 9244064 w 12192000"/>
              <a:gd name="connsiteY13" fmla="*/ 2320251 h 6858000"/>
              <a:gd name="connsiteX14" fmla="*/ 9208950 w 12192000"/>
              <a:gd name="connsiteY14" fmla="*/ 2334296 h 6858000"/>
              <a:gd name="connsiteX15" fmla="*/ 9172666 w 12192000"/>
              <a:gd name="connsiteY15" fmla="*/ 2343660 h 6858000"/>
              <a:gd name="connsiteX16" fmla="*/ 9136382 w 12192000"/>
              <a:gd name="connsiteY16" fmla="*/ 2348342 h 6858000"/>
              <a:gd name="connsiteX17" fmla="*/ 9097757 w 12192000"/>
              <a:gd name="connsiteY17" fmla="*/ 2348342 h 6858000"/>
              <a:gd name="connsiteX18" fmla="*/ 9057961 w 12192000"/>
              <a:gd name="connsiteY18" fmla="*/ 2346001 h 6858000"/>
              <a:gd name="connsiteX19" fmla="*/ 9018166 w 12192000"/>
              <a:gd name="connsiteY19" fmla="*/ 2341319 h 6858000"/>
              <a:gd name="connsiteX20" fmla="*/ 8978370 w 12192000"/>
              <a:gd name="connsiteY20" fmla="*/ 2335467 h 6858000"/>
              <a:gd name="connsiteX21" fmla="*/ 8938575 w 12192000"/>
              <a:gd name="connsiteY21" fmla="*/ 2330785 h 6858000"/>
              <a:gd name="connsiteX22" fmla="*/ 8898779 w 12192000"/>
              <a:gd name="connsiteY22" fmla="*/ 2327274 h 6858000"/>
              <a:gd name="connsiteX23" fmla="*/ 8861324 w 12192000"/>
              <a:gd name="connsiteY23" fmla="*/ 2328444 h 6858000"/>
              <a:gd name="connsiteX24" fmla="*/ 8825040 w 12192000"/>
              <a:gd name="connsiteY24" fmla="*/ 2333126 h 6858000"/>
              <a:gd name="connsiteX25" fmla="*/ 8789926 w 12192000"/>
              <a:gd name="connsiteY25" fmla="*/ 2343660 h 6858000"/>
              <a:gd name="connsiteX26" fmla="*/ 8760665 w 12192000"/>
              <a:gd name="connsiteY26" fmla="*/ 2358876 h 6858000"/>
              <a:gd name="connsiteX27" fmla="*/ 8732574 w 12192000"/>
              <a:gd name="connsiteY27" fmla="*/ 2378774 h 6858000"/>
              <a:gd name="connsiteX28" fmla="*/ 8707994 w 12192000"/>
              <a:gd name="connsiteY28" fmla="*/ 2402183 h 6858000"/>
              <a:gd name="connsiteX29" fmla="*/ 8683415 w 12192000"/>
              <a:gd name="connsiteY29" fmla="*/ 2429103 h 6858000"/>
              <a:gd name="connsiteX30" fmla="*/ 8661176 w 12192000"/>
              <a:gd name="connsiteY30" fmla="*/ 2457194 h 6858000"/>
              <a:gd name="connsiteX31" fmla="*/ 8638937 w 12192000"/>
              <a:gd name="connsiteY31" fmla="*/ 2486456 h 6858000"/>
              <a:gd name="connsiteX32" fmla="*/ 8616699 w 12192000"/>
              <a:gd name="connsiteY32" fmla="*/ 2515717 h 6858000"/>
              <a:gd name="connsiteX33" fmla="*/ 8594460 w 12192000"/>
              <a:gd name="connsiteY33" fmla="*/ 2543808 h 6858000"/>
              <a:gd name="connsiteX34" fmla="*/ 8571051 w 12192000"/>
              <a:gd name="connsiteY34" fmla="*/ 2570729 h 6858000"/>
              <a:gd name="connsiteX35" fmla="*/ 8544130 w 12192000"/>
              <a:gd name="connsiteY35" fmla="*/ 2594138 h 6858000"/>
              <a:gd name="connsiteX36" fmla="*/ 8518380 w 12192000"/>
              <a:gd name="connsiteY36" fmla="*/ 2615206 h 6858000"/>
              <a:gd name="connsiteX37" fmla="*/ 8489119 w 12192000"/>
              <a:gd name="connsiteY37" fmla="*/ 2631593 h 6858000"/>
              <a:gd name="connsiteX38" fmla="*/ 8457516 w 12192000"/>
              <a:gd name="connsiteY38" fmla="*/ 2645638 h 6858000"/>
              <a:gd name="connsiteX39" fmla="*/ 8423573 w 12192000"/>
              <a:gd name="connsiteY39" fmla="*/ 2657343 h 6858000"/>
              <a:gd name="connsiteX40" fmla="*/ 8388459 w 12192000"/>
              <a:gd name="connsiteY40" fmla="*/ 2667877 h 6858000"/>
              <a:gd name="connsiteX41" fmla="*/ 8353346 w 12192000"/>
              <a:gd name="connsiteY41" fmla="*/ 2677241 h 6858000"/>
              <a:gd name="connsiteX42" fmla="*/ 8317062 w 12192000"/>
              <a:gd name="connsiteY42" fmla="*/ 2686604 h 6858000"/>
              <a:gd name="connsiteX43" fmla="*/ 8283118 w 12192000"/>
              <a:gd name="connsiteY43" fmla="*/ 2697138 h 6858000"/>
              <a:gd name="connsiteX44" fmla="*/ 8249175 w 12192000"/>
              <a:gd name="connsiteY44" fmla="*/ 2708843 h 6858000"/>
              <a:gd name="connsiteX45" fmla="*/ 8217573 w 12192000"/>
              <a:gd name="connsiteY45" fmla="*/ 2722888 h 6858000"/>
              <a:gd name="connsiteX46" fmla="*/ 8189482 w 12192000"/>
              <a:gd name="connsiteY46" fmla="*/ 2740445 h 6858000"/>
              <a:gd name="connsiteX47" fmla="*/ 8163732 w 12192000"/>
              <a:gd name="connsiteY47" fmla="*/ 2761514 h 6858000"/>
              <a:gd name="connsiteX48" fmla="*/ 8142663 w 12192000"/>
              <a:gd name="connsiteY48" fmla="*/ 2787264 h 6858000"/>
              <a:gd name="connsiteX49" fmla="*/ 8125106 w 12192000"/>
              <a:gd name="connsiteY49" fmla="*/ 2815355 h 6858000"/>
              <a:gd name="connsiteX50" fmla="*/ 8111061 w 12192000"/>
              <a:gd name="connsiteY50" fmla="*/ 2846957 h 6858000"/>
              <a:gd name="connsiteX51" fmla="*/ 8099356 w 12192000"/>
              <a:gd name="connsiteY51" fmla="*/ 2880900 h 6858000"/>
              <a:gd name="connsiteX52" fmla="*/ 8088822 w 12192000"/>
              <a:gd name="connsiteY52" fmla="*/ 2914844 h 6858000"/>
              <a:gd name="connsiteX53" fmla="*/ 8079459 w 12192000"/>
              <a:gd name="connsiteY53" fmla="*/ 2951128 h 6858000"/>
              <a:gd name="connsiteX54" fmla="*/ 8070095 w 12192000"/>
              <a:gd name="connsiteY54" fmla="*/ 2986242 h 6858000"/>
              <a:gd name="connsiteX55" fmla="*/ 8059561 w 12192000"/>
              <a:gd name="connsiteY55" fmla="*/ 3021355 h 6858000"/>
              <a:gd name="connsiteX56" fmla="*/ 8047856 w 12192000"/>
              <a:gd name="connsiteY56" fmla="*/ 3055299 h 6858000"/>
              <a:gd name="connsiteX57" fmla="*/ 8033811 w 12192000"/>
              <a:gd name="connsiteY57" fmla="*/ 3086901 h 6858000"/>
              <a:gd name="connsiteX58" fmla="*/ 8017424 w 12192000"/>
              <a:gd name="connsiteY58" fmla="*/ 3116162 h 6858000"/>
              <a:gd name="connsiteX59" fmla="*/ 7996356 w 12192000"/>
              <a:gd name="connsiteY59" fmla="*/ 3141913 h 6858000"/>
              <a:gd name="connsiteX60" fmla="*/ 7972947 w 12192000"/>
              <a:gd name="connsiteY60" fmla="*/ 3168833 h 6858000"/>
              <a:gd name="connsiteX61" fmla="*/ 7946026 w 12192000"/>
              <a:gd name="connsiteY61" fmla="*/ 3192242 h 6858000"/>
              <a:gd name="connsiteX62" fmla="*/ 7916765 w 12192000"/>
              <a:gd name="connsiteY62" fmla="*/ 3214481 h 6858000"/>
              <a:gd name="connsiteX63" fmla="*/ 7887503 w 12192000"/>
              <a:gd name="connsiteY63" fmla="*/ 3236720 h 6858000"/>
              <a:gd name="connsiteX64" fmla="*/ 7858242 w 12192000"/>
              <a:gd name="connsiteY64" fmla="*/ 3258958 h 6858000"/>
              <a:gd name="connsiteX65" fmla="*/ 7830151 w 12192000"/>
              <a:gd name="connsiteY65" fmla="*/ 3281197 h 6858000"/>
              <a:gd name="connsiteX66" fmla="*/ 7803230 w 12192000"/>
              <a:gd name="connsiteY66" fmla="*/ 3305777 h 6858000"/>
              <a:gd name="connsiteX67" fmla="*/ 7779821 w 12192000"/>
              <a:gd name="connsiteY67" fmla="*/ 3330356 h 6858000"/>
              <a:gd name="connsiteX68" fmla="*/ 7759923 w 12192000"/>
              <a:gd name="connsiteY68" fmla="*/ 3358447 h 6858000"/>
              <a:gd name="connsiteX69" fmla="*/ 7744708 w 12192000"/>
              <a:gd name="connsiteY69" fmla="*/ 3387709 h 6858000"/>
              <a:gd name="connsiteX70" fmla="*/ 7734173 w 12192000"/>
              <a:gd name="connsiteY70" fmla="*/ 3422822 h 6858000"/>
              <a:gd name="connsiteX71" fmla="*/ 7729492 w 12192000"/>
              <a:gd name="connsiteY71" fmla="*/ 3459107 h 6858000"/>
              <a:gd name="connsiteX72" fmla="*/ 7728321 w 12192000"/>
              <a:gd name="connsiteY72" fmla="*/ 3496561 h 6858000"/>
              <a:gd name="connsiteX73" fmla="*/ 7731832 w 12192000"/>
              <a:gd name="connsiteY73" fmla="*/ 3536357 h 6858000"/>
              <a:gd name="connsiteX74" fmla="*/ 7736514 w 12192000"/>
              <a:gd name="connsiteY74" fmla="*/ 3576152 h 6858000"/>
              <a:gd name="connsiteX75" fmla="*/ 7742367 w 12192000"/>
              <a:gd name="connsiteY75" fmla="*/ 3615948 h 6858000"/>
              <a:gd name="connsiteX76" fmla="*/ 7747048 w 12192000"/>
              <a:gd name="connsiteY76" fmla="*/ 3655744 h 6858000"/>
              <a:gd name="connsiteX77" fmla="*/ 7749389 w 12192000"/>
              <a:gd name="connsiteY77" fmla="*/ 3695539 h 6858000"/>
              <a:gd name="connsiteX78" fmla="*/ 7749389 w 12192000"/>
              <a:gd name="connsiteY78" fmla="*/ 3734164 h 6858000"/>
              <a:gd name="connsiteX79" fmla="*/ 7744708 w 12192000"/>
              <a:gd name="connsiteY79" fmla="*/ 3770449 h 6858000"/>
              <a:gd name="connsiteX80" fmla="*/ 7735344 w 12192000"/>
              <a:gd name="connsiteY80" fmla="*/ 3806733 h 6858000"/>
              <a:gd name="connsiteX81" fmla="*/ 7721298 w 12192000"/>
              <a:gd name="connsiteY81" fmla="*/ 3840676 h 6858000"/>
              <a:gd name="connsiteX82" fmla="*/ 7703741 w 12192000"/>
              <a:gd name="connsiteY82" fmla="*/ 3875790 h 6858000"/>
              <a:gd name="connsiteX83" fmla="*/ 7683844 w 12192000"/>
              <a:gd name="connsiteY83" fmla="*/ 3910903 h 6858000"/>
              <a:gd name="connsiteX84" fmla="*/ 7662775 w 12192000"/>
              <a:gd name="connsiteY84" fmla="*/ 3946017 h 6858000"/>
              <a:gd name="connsiteX85" fmla="*/ 7642878 w 12192000"/>
              <a:gd name="connsiteY85" fmla="*/ 3979961 h 6858000"/>
              <a:gd name="connsiteX86" fmla="*/ 7625321 w 12192000"/>
              <a:gd name="connsiteY86" fmla="*/ 4016245 h 6858000"/>
              <a:gd name="connsiteX87" fmla="*/ 7611275 w 12192000"/>
              <a:gd name="connsiteY87" fmla="*/ 4051358 h 6858000"/>
              <a:gd name="connsiteX88" fmla="*/ 7601912 w 12192000"/>
              <a:gd name="connsiteY88" fmla="*/ 4087643 h 6858000"/>
              <a:gd name="connsiteX89" fmla="*/ 7598400 w 12192000"/>
              <a:gd name="connsiteY89" fmla="*/ 4125097 h 6858000"/>
              <a:gd name="connsiteX90" fmla="*/ 7601912 w 12192000"/>
              <a:gd name="connsiteY90" fmla="*/ 4162552 h 6858000"/>
              <a:gd name="connsiteX91" fmla="*/ 7611275 w 12192000"/>
              <a:gd name="connsiteY91" fmla="*/ 4198836 h 6858000"/>
              <a:gd name="connsiteX92" fmla="*/ 7625321 w 12192000"/>
              <a:gd name="connsiteY92" fmla="*/ 4233950 h 6858000"/>
              <a:gd name="connsiteX93" fmla="*/ 7642878 w 12192000"/>
              <a:gd name="connsiteY93" fmla="*/ 4270234 h 6858000"/>
              <a:gd name="connsiteX94" fmla="*/ 7662775 w 12192000"/>
              <a:gd name="connsiteY94" fmla="*/ 4304177 h 6858000"/>
              <a:gd name="connsiteX95" fmla="*/ 7683844 w 12192000"/>
              <a:gd name="connsiteY95" fmla="*/ 4339291 h 6858000"/>
              <a:gd name="connsiteX96" fmla="*/ 7703741 w 12192000"/>
              <a:gd name="connsiteY96" fmla="*/ 4374405 h 6858000"/>
              <a:gd name="connsiteX97" fmla="*/ 7721298 w 12192000"/>
              <a:gd name="connsiteY97" fmla="*/ 4409519 h 6858000"/>
              <a:gd name="connsiteX98" fmla="*/ 7735344 w 12192000"/>
              <a:gd name="connsiteY98" fmla="*/ 4443462 h 6858000"/>
              <a:gd name="connsiteX99" fmla="*/ 7744708 w 12192000"/>
              <a:gd name="connsiteY99" fmla="*/ 4479746 h 6858000"/>
              <a:gd name="connsiteX100" fmla="*/ 7749389 w 12192000"/>
              <a:gd name="connsiteY100" fmla="*/ 4516030 h 6858000"/>
              <a:gd name="connsiteX101" fmla="*/ 7749389 w 12192000"/>
              <a:gd name="connsiteY101" fmla="*/ 4554655 h 6858000"/>
              <a:gd name="connsiteX102" fmla="*/ 7747048 w 12192000"/>
              <a:gd name="connsiteY102" fmla="*/ 4594451 h 6858000"/>
              <a:gd name="connsiteX103" fmla="*/ 7742367 w 12192000"/>
              <a:gd name="connsiteY103" fmla="*/ 4634247 h 6858000"/>
              <a:gd name="connsiteX104" fmla="*/ 7736514 w 12192000"/>
              <a:gd name="connsiteY104" fmla="*/ 4674042 h 6858000"/>
              <a:gd name="connsiteX105" fmla="*/ 7731832 w 12192000"/>
              <a:gd name="connsiteY105" fmla="*/ 4713838 h 6858000"/>
              <a:gd name="connsiteX106" fmla="*/ 7728321 w 12192000"/>
              <a:gd name="connsiteY106" fmla="*/ 4753633 h 6858000"/>
              <a:gd name="connsiteX107" fmla="*/ 7729492 w 12192000"/>
              <a:gd name="connsiteY107" fmla="*/ 4791088 h 6858000"/>
              <a:gd name="connsiteX108" fmla="*/ 7734173 w 12192000"/>
              <a:gd name="connsiteY108" fmla="*/ 4827372 h 6858000"/>
              <a:gd name="connsiteX109" fmla="*/ 7744708 w 12192000"/>
              <a:gd name="connsiteY109" fmla="*/ 4862486 h 6858000"/>
              <a:gd name="connsiteX110" fmla="*/ 7759923 w 12192000"/>
              <a:gd name="connsiteY110" fmla="*/ 4891747 h 6858000"/>
              <a:gd name="connsiteX111" fmla="*/ 7779821 w 12192000"/>
              <a:gd name="connsiteY111" fmla="*/ 4919838 h 6858000"/>
              <a:gd name="connsiteX112" fmla="*/ 7803230 w 12192000"/>
              <a:gd name="connsiteY112" fmla="*/ 4944418 h 6858000"/>
              <a:gd name="connsiteX113" fmla="*/ 7830151 w 12192000"/>
              <a:gd name="connsiteY113" fmla="*/ 4968998 h 6858000"/>
              <a:gd name="connsiteX114" fmla="*/ 7858242 w 12192000"/>
              <a:gd name="connsiteY114" fmla="*/ 4991236 h 6858000"/>
              <a:gd name="connsiteX115" fmla="*/ 7887503 w 12192000"/>
              <a:gd name="connsiteY115" fmla="*/ 5013475 h 6858000"/>
              <a:gd name="connsiteX116" fmla="*/ 7916765 w 12192000"/>
              <a:gd name="connsiteY116" fmla="*/ 5035714 h 6858000"/>
              <a:gd name="connsiteX117" fmla="*/ 7946026 w 12192000"/>
              <a:gd name="connsiteY117" fmla="*/ 5057952 h 6858000"/>
              <a:gd name="connsiteX118" fmla="*/ 7972947 w 12192000"/>
              <a:gd name="connsiteY118" fmla="*/ 5081362 h 6858000"/>
              <a:gd name="connsiteX119" fmla="*/ 7996356 w 12192000"/>
              <a:gd name="connsiteY119" fmla="*/ 5108282 h 6858000"/>
              <a:gd name="connsiteX120" fmla="*/ 8017424 w 12192000"/>
              <a:gd name="connsiteY120" fmla="*/ 5134032 h 6858000"/>
              <a:gd name="connsiteX121" fmla="*/ 8033811 w 12192000"/>
              <a:gd name="connsiteY121" fmla="*/ 5163294 h 6858000"/>
              <a:gd name="connsiteX122" fmla="*/ 8047856 w 12192000"/>
              <a:gd name="connsiteY122" fmla="*/ 5194896 h 6858000"/>
              <a:gd name="connsiteX123" fmla="*/ 8059561 w 12192000"/>
              <a:gd name="connsiteY123" fmla="*/ 5228839 h 6858000"/>
              <a:gd name="connsiteX124" fmla="*/ 8070095 w 12192000"/>
              <a:gd name="connsiteY124" fmla="*/ 5263953 h 6858000"/>
              <a:gd name="connsiteX125" fmla="*/ 8079459 w 12192000"/>
              <a:gd name="connsiteY125" fmla="*/ 5299067 h 6858000"/>
              <a:gd name="connsiteX126" fmla="*/ 8088822 w 12192000"/>
              <a:gd name="connsiteY126" fmla="*/ 5335351 h 6858000"/>
              <a:gd name="connsiteX127" fmla="*/ 8099356 w 12192000"/>
              <a:gd name="connsiteY127" fmla="*/ 5369294 h 6858000"/>
              <a:gd name="connsiteX128" fmla="*/ 8111061 w 12192000"/>
              <a:gd name="connsiteY128" fmla="*/ 5403238 h 6858000"/>
              <a:gd name="connsiteX129" fmla="*/ 8125106 w 12192000"/>
              <a:gd name="connsiteY129" fmla="*/ 5434840 h 6858000"/>
              <a:gd name="connsiteX130" fmla="*/ 8142663 w 12192000"/>
              <a:gd name="connsiteY130" fmla="*/ 5462931 h 6858000"/>
              <a:gd name="connsiteX131" fmla="*/ 8163732 w 12192000"/>
              <a:gd name="connsiteY131" fmla="*/ 5488681 h 6858000"/>
              <a:gd name="connsiteX132" fmla="*/ 8189482 w 12192000"/>
              <a:gd name="connsiteY132" fmla="*/ 5509749 h 6858000"/>
              <a:gd name="connsiteX133" fmla="*/ 8217573 w 12192000"/>
              <a:gd name="connsiteY133" fmla="*/ 5527306 h 6858000"/>
              <a:gd name="connsiteX134" fmla="*/ 8249175 w 12192000"/>
              <a:gd name="connsiteY134" fmla="*/ 5541352 h 6858000"/>
              <a:gd name="connsiteX135" fmla="*/ 8283118 w 12192000"/>
              <a:gd name="connsiteY135" fmla="*/ 5553056 h 6858000"/>
              <a:gd name="connsiteX136" fmla="*/ 8317062 w 12192000"/>
              <a:gd name="connsiteY136" fmla="*/ 5563590 h 6858000"/>
              <a:gd name="connsiteX137" fmla="*/ 8353346 w 12192000"/>
              <a:gd name="connsiteY137" fmla="*/ 5572954 h 6858000"/>
              <a:gd name="connsiteX138" fmla="*/ 8388459 w 12192000"/>
              <a:gd name="connsiteY138" fmla="*/ 5582318 h 6858000"/>
              <a:gd name="connsiteX139" fmla="*/ 8423573 w 12192000"/>
              <a:gd name="connsiteY139" fmla="*/ 5592852 h 6858000"/>
              <a:gd name="connsiteX140" fmla="*/ 8457516 w 12192000"/>
              <a:gd name="connsiteY140" fmla="*/ 5604556 h 6858000"/>
              <a:gd name="connsiteX141" fmla="*/ 8489119 w 12192000"/>
              <a:gd name="connsiteY141" fmla="*/ 5618602 h 6858000"/>
              <a:gd name="connsiteX142" fmla="*/ 8518380 w 12192000"/>
              <a:gd name="connsiteY142" fmla="*/ 5634988 h 6858000"/>
              <a:gd name="connsiteX143" fmla="*/ 8544130 w 12192000"/>
              <a:gd name="connsiteY143" fmla="*/ 5656057 h 6858000"/>
              <a:gd name="connsiteX144" fmla="*/ 8571051 w 12192000"/>
              <a:gd name="connsiteY144" fmla="*/ 5679466 h 6858000"/>
              <a:gd name="connsiteX145" fmla="*/ 8594460 w 12192000"/>
              <a:gd name="connsiteY145" fmla="*/ 5706386 h 6858000"/>
              <a:gd name="connsiteX146" fmla="*/ 8616699 w 12192000"/>
              <a:gd name="connsiteY146" fmla="*/ 5734477 h 6858000"/>
              <a:gd name="connsiteX147" fmla="*/ 8638937 w 12192000"/>
              <a:gd name="connsiteY147" fmla="*/ 5763739 h 6858000"/>
              <a:gd name="connsiteX148" fmla="*/ 8661176 w 12192000"/>
              <a:gd name="connsiteY148" fmla="*/ 5793000 h 6858000"/>
              <a:gd name="connsiteX149" fmla="*/ 8683415 w 12192000"/>
              <a:gd name="connsiteY149" fmla="*/ 5821091 h 6858000"/>
              <a:gd name="connsiteX150" fmla="*/ 8707994 w 12192000"/>
              <a:gd name="connsiteY150" fmla="*/ 5848012 h 6858000"/>
              <a:gd name="connsiteX151" fmla="*/ 8732574 w 12192000"/>
              <a:gd name="connsiteY151" fmla="*/ 5871421 h 6858000"/>
              <a:gd name="connsiteX152" fmla="*/ 8760665 w 12192000"/>
              <a:gd name="connsiteY152" fmla="*/ 5891319 h 6858000"/>
              <a:gd name="connsiteX153" fmla="*/ 8789926 w 12192000"/>
              <a:gd name="connsiteY153" fmla="*/ 5906535 h 6858000"/>
              <a:gd name="connsiteX154" fmla="*/ 8825040 w 12192000"/>
              <a:gd name="connsiteY154" fmla="*/ 5917069 h 6858000"/>
              <a:gd name="connsiteX155" fmla="*/ 8861324 w 12192000"/>
              <a:gd name="connsiteY155" fmla="*/ 5921751 h 6858000"/>
              <a:gd name="connsiteX156" fmla="*/ 8898779 w 12192000"/>
              <a:gd name="connsiteY156" fmla="*/ 5922921 h 6858000"/>
              <a:gd name="connsiteX157" fmla="*/ 8938575 w 12192000"/>
              <a:gd name="connsiteY157" fmla="*/ 5919410 h 6858000"/>
              <a:gd name="connsiteX158" fmla="*/ 8978370 w 12192000"/>
              <a:gd name="connsiteY158" fmla="*/ 5914728 h 6858000"/>
              <a:gd name="connsiteX159" fmla="*/ 9018166 w 12192000"/>
              <a:gd name="connsiteY159" fmla="*/ 5908876 h 6858000"/>
              <a:gd name="connsiteX160" fmla="*/ 9057961 w 12192000"/>
              <a:gd name="connsiteY160" fmla="*/ 5904194 h 6858000"/>
              <a:gd name="connsiteX161" fmla="*/ 9097757 w 12192000"/>
              <a:gd name="connsiteY161" fmla="*/ 5901853 h 6858000"/>
              <a:gd name="connsiteX162" fmla="*/ 9136382 w 12192000"/>
              <a:gd name="connsiteY162" fmla="*/ 5901853 h 6858000"/>
              <a:gd name="connsiteX163" fmla="*/ 9172666 w 12192000"/>
              <a:gd name="connsiteY163" fmla="*/ 5906535 h 6858000"/>
              <a:gd name="connsiteX164" fmla="*/ 9208950 w 12192000"/>
              <a:gd name="connsiteY164" fmla="*/ 5915898 h 6858000"/>
              <a:gd name="connsiteX165" fmla="*/ 9244064 w 12192000"/>
              <a:gd name="connsiteY165" fmla="*/ 5929944 h 6858000"/>
              <a:gd name="connsiteX166" fmla="*/ 9279178 w 12192000"/>
              <a:gd name="connsiteY166" fmla="*/ 5948671 h 6858000"/>
              <a:gd name="connsiteX167" fmla="*/ 9314292 w 12192000"/>
              <a:gd name="connsiteY167" fmla="*/ 5967398 h 6858000"/>
              <a:gd name="connsiteX168" fmla="*/ 9349405 w 12192000"/>
              <a:gd name="connsiteY168" fmla="*/ 5988467 h 6858000"/>
              <a:gd name="connsiteX169" fmla="*/ 9383349 w 12192000"/>
              <a:gd name="connsiteY169" fmla="*/ 6008364 h 6858000"/>
              <a:gd name="connsiteX170" fmla="*/ 9419633 w 12192000"/>
              <a:gd name="connsiteY170" fmla="*/ 6025921 h 6858000"/>
              <a:gd name="connsiteX171" fmla="*/ 9454747 w 12192000"/>
              <a:gd name="connsiteY171" fmla="*/ 6039967 h 6858000"/>
              <a:gd name="connsiteX172" fmla="*/ 9491031 w 12192000"/>
              <a:gd name="connsiteY172" fmla="*/ 6049331 h 6858000"/>
              <a:gd name="connsiteX173" fmla="*/ 9528486 w 12192000"/>
              <a:gd name="connsiteY173" fmla="*/ 6052842 h 6858000"/>
              <a:gd name="connsiteX174" fmla="*/ 9565940 w 12192000"/>
              <a:gd name="connsiteY174" fmla="*/ 6049331 h 6858000"/>
              <a:gd name="connsiteX175" fmla="*/ 9602224 w 12192000"/>
              <a:gd name="connsiteY175" fmla="*/ 6039967 h 6858000"/>
              <a:gd name="connsiteX176" fmla="*/ 9637338 w 12192000"/>
              <a:gd name="connsiteY176" fmla="*/ 6025921 h 6858000"/>
              <a:gd name="connsiteX177" fmla="*/ 9673622 w 12192000"/>
              <a:gd name="connsiteY177" fmla="*/ 6008364 h 6858000"/>
              <a:gd name="connsiteX178" fmla="*/ 9707566 w 12192000"/>
              <a:gd name="connsiteY178" fmla="*/ 5988467 h 6858000"/>
              <a:gd name="connsiteX179" fmla="*/ 9742679 w 12192000"/>
              <a:gd name="connsiteY179" fmla="*/ 5967398 h 6858000"/>
              <a:gd name="connsiteX180" fmla="*/ 9777793 w 12192000"/>
              <a:gd name="connsiteY180" fmla="*/ 5948671 h 6858000"/>
              <a:gd name="connsiteX181" fmla="*/ 9812907 w 12192000"/>
              <a:gd name="connsiteY181" fmla="*/ 5929944 h 6858000"/>
              <a:gd name="connsiteX182" fmla="*/ 9846850 w 12192000"/>
              <a:gd name="connsiteY182" fmla="*/ 5915898 h 6858000"/>
              <a:gd name="connsiteX183" fmla="*/ 9884305 w 12192000"/>
              <a:gd name="connsiteY183" fmla="*/ 5906535 h 6858000"/>
              <a:gd name="connsiteX184" fmla="*/ 9920589 w 12192000"/>
              <a:gd name="connsiteY184" fmla="*/ 5901853 h 6858000"/>
              <a:gd name="connsiteX185" fmla="*/ 9959214 w 12192000"/>
              <a:gd name="connsiteY185" fmla="*/ 5901853 h 6858000"/>
              <a:gd name="connsiteX186" fmla="*/ 9999010 w 12192000"/>
              <a:gd name="connsiteY186" fmla="*/ 5904194 h 6858000"/>
              <a:gd name="connsiteX187" fmla="*/ 10038805 w 12192000"/>
              <a:gd name="connsiteY187" fmla="*/ 5908876 h 6858000"/>
              <a:gd name="connsiteX188" fmla="*/ 10078601 w 12192000"/>
              <a:gd name="connsiteY188" fmla="*/ 5914728 h 6858000"/>
              <a:gd name="connsiteX189" fmla="*/ 10118396 w 12192000"/>
              <a:gd name="connsiteY189" fmla="*/ 5919410 h 6858000"/>
              <a:gd name="connsiteX190" fmla="*/ 10158192 w 12192000"/>
              <a:gd name="connsiteY190" fmla="*/ 5922921 h 6858000"/>
              <a:gd name="connsiteX191" fmla="*/ 10195647 w 12192000"/>
              <a:gd name="connsiteY191" fmla="*/ 5921751 h 6858000"/>
              <a:gd name="connsiteX192" fmla="*/ 10231931 w 12192000"/>
              <a:gd name="connsiteY192" fmla="*/ 5917069 h 6858000"/>
              <a:gd name="connsiteX193" fmla="*/ 10267044 w 12192000"/>
              <a:gd name="connsiteY193" fmla="*/ 5906535 h 6858000"/>
              <a:gd name="connsiteX194" fmla="*/ 10296306 w 12192000"/>
              <a:gd name="connsiteY194" fmla="*/ 5891319 h 6858000"/>
              <a:gd name="connsiteX195" fmla="*/ 10324397 w 12192000"/>
              <a:gd name="connsiteY195" fmla="*/ 5871421 h 6858000"/>
              <a:gd name="connsiteX196" fmla="*/ 10348977 w 12192000"/>
              <a:gd name="connsiteY196" fmla="*/ 5848012 h 6858000"/>
              <a:gd name="connsiteX197" fmla="*/ 10373556 w 12192000"/>
              <a:gd name="connsiteY197" fmla="*/ 5821091 h 6858000"/>
              <a:gd name="connsiteX198" fmla="*/ 10395795 w 12192000"/>
              <a:gd name="connsiteY198" fmla="*/ 5793000 h 6858000"/>
              <a:gd name="connsiteX199" fmla="*/ 10418034 w 12192000"/>
              <a:gd name="connsiteY199" fmla="*/ 5763739 h 6858000"/>
              <a:gd name="connsiteX200" fmla="*/ 10440272 w 12192000"/>
              <a:gd name="connsiteY200" fmla="*/ 5734477 h 6858000"/>
              <a:gd name="connsiteX201" fmla="*/ 10462511 w 12192000"/>
              <a:gd name="connsiteY201" fmla="*/ 5706386 h 6858000"/>
              <a:gd name="connsiteX202" fmla="*/ 10485920 w 12192000"/>
              <a:gd name="connsiteY202" fmla="*/ 5679466 h 6858000"/>
              <a:gd name="connsiteX203" fmla="*/ 10512841 w 12192000"/>
              <a:gd name="connsiteY203" fmla="*/ 5656057 h 6858000"/>
              <a:gd name="connsiteX204" fmla="*/ 10538591 w 12192000"/>
              <a:gd name="connsiteY204" fmla="*/ 5634988 h 6858000"/>
              <a:gd name="connsiteX205" fmla="*/ 10567852 w 12192000"/>
              <a:gd name="connsiteY205" fmla="*/ 5618602 h 6858000"/>
              <a:gd name="connsiteX206" fmla="*/ 10599455 w 12192000"/>
              <a:gd name="connsiteY206" fmla="*/ 5604556 h 6858000"/>
              <a:gd name="connsiteX207" fmla="*/ 10633398 w 12192000"/>
              <a:gd name="connsiteY207" fmla="*/ 5592852 h 6858000"/>
              <a:gd name="connsiteX208" fmla="*/ 10668512 w 12192000"/>
              <a:gd name="connsiteY208" fmla="*/ 5582318 h 6858000"/>
              <a:gd name="connsiteX209" fmla="*/ 10703626 w 12192000"/>
              <a:gd name="connsiteY209" fmla="*/ 5572954 h 6858000"/>
              <a:gd name="connsiteX210" fmla="*/ 10739910 w 12192000"/>
              <a:gd name="connsiteY210" fmla="*/ 5563590 h 6858000"/>
              <a:gd name="connsiteX211" fmla="*/ 10773853 w 12192000"/>
              <a:gd name="connsiteY211" fmla="*/ 5553056 h 6858000"/>
              <a:gd name="connsiteX212" fmla="*/ 10807796 w 12192000"/>
              <a:gd name="connsiteY212" fmla="*/ 5541352 h 6858000"/>
              <a:gd name="connsiteX213" fmla="*/ 10839399 w 12192000"/>
              <a:gd name="connsiteY213" fmla="*/ 5527306 h 6858000"/>
              <a:gd name="connsiteX214" fmla="*/ 10867490 w 12192000"/>
              <a:gd name="connsiteY214" fmla="*/ 5509749 h 6858000"/>
              <a:gd name="connsiteX215" fmla="*/ 10893240 w 12192000"/>
              <a:gd name="connsiteY215" fmla="*/ 5488681 h 6858000"/>
              <a:gd name="connsiteX216" fmla="*/ 10914308 w 12192000"/>
              <a:gd name="connsiteY216" fmla="*/ 5462931 h 6858000"/>
              <a:gd name="connsiteX217" fmla="*/ 10931865 w 12192000"/>
              <a:gd name="connsiteY217" fmla="*/ 5434840 h 6858000"/>
              <a:gd name="connsiteX218" fmla="*/ 10945910 w 12192000"/>
              <a:gd name="connsiteY218" fmla="*/ 5403238 h 6858000"/>
              <a:gd name="connsiteX219" fmla="*/ 10957615 w 12192000"/>
              <a:gd name="connsiteY219" fmla="*/ 5369294 h 6858000"/>
              <a:gd name="connsiteX220" fmla="*/ 10968149 w 12192000"/>
              <a:gd name="connsiteY220" fmla="*/ 5335351 h 6858000"/>
              <a:gd name="connsiteX221" fmla="*/ 10977513 w 12192000"/>
              <a:gd name="connsiteY221" fmla="*/ 5299067 h 6858000"/>
              <a:gd name="connsiteX222" fmla="*/ 10986876 w 12192000"/>
              <a:gd name="connsiteY222" fmla="*/ 5263953 h 6858000"/>
              <a:gd name="connsiteX223" fmla="*/ 10997410 w 12192000"/>
              <a:gd name="connsiteY223" fmla="*/ 5228839 h 6858000"/>
              <a:gd name="connsiteX224" fmla="*/ 11009115 w 12192000"/>
              <a:gd name="connsiteY224" fmla="*/ 5194896 h 6858000"/>
              <a:gd name="connsiteX225" fmla="*/ 11023160 w 12192000"/>
              <a:gd name="connsiteY225" fmla="*/ 5163294 h 6858000"/>
              <a:gd name="connsiteX226" fmla="*/ 11039547 w 12192000"/>
              <a:gd name="connsiteY226" fmla="*/ 5134032 h 6858000"/>
              <a:gd name="connsiteX227" fmla="*/ 11060615 w 12192000"/>
              <a:gd name="connsiteY227" fmla="*/ 5108282 h 6858000"/>
              <a:gd name="connsiteX228" fmla="*/ 11084024 w 12192000"/>
              <a:gd name="connsiteY228" fmla="*/ 5081362 h 6858000"/>
              <a:gd name="connsiteX229" fmla="*/ 11110945 w 12192000"/>
              <a:gd name="connsiteY229" fmla="*/ 5057952 h 6858000"/>
              <a:gd name="connsiteX230" fmla="*/ 11139036 w 12192000"/>
              <a:gd name="connsiteY230" fmla="*/ 5035714 h 6858000"/>
              <a:gd name="connsiteX231" fmla="*/ 11169468 w 12192000"/>
              <a:gd name="connsiteY231" fmla="*/ 5013475 h 6858000"/>
              <a:gd name="connsiteX232" fmla="*/ 11198729 w 12192000"/>
              <a:gd name="connsiteY232" fmla="*/ 4991236 h 6858000"/>
              <a:gd name="connsiteX233" fmla="*/ 11226820 w 12192000"/>
              <a:gd name="connsiteY233" fmla="*/ 4968998 h 6858000"/>
              <a:gd name="connsiteX234" fmla="*/ 11253741 w 12192000"/>
              <a:gd name="connsiteY234" fmla="*/ 4944418 h 6858000"/>
              <a:gd name="connsiteX235" fmla="*/ 11277150 w 12192000"/>
              <a:gd name="connsiteY235" fmla="*/ 4919838 h 6858000"/>
              <a:gd name="connsiteX236" fmla="*/ 11297048 w 12192000"/>
              <a:gd name="connsiteY236" fmla="*/ 4891747 h 6858000"/>
              <a:gd name="connsiteX237" fmla="*/ 11312264 w 12192000"/>
              <a:gd name="connsiteY237" fmla="*/ 4862486 h 6858000"/>
              <a:gd name="connsiteX238" fmla="*/ 11322798 w 12192000"/>
              <a:gd name="connsiteY238" fmla="*/ 4827372 h 6858000"/>
              <a:gd name="connsiteX239" fmla="*/ 11327480 w 12192000"/>
              <a:gd name="connsiteY239" fmla="*/ 4791088 h 6858000"/>
              <a:gd name="connsiteX240" fmla="*/ 11328650 w 12192000"/>
              <a:gd name="connsiteY240" fmla="*/ 4753633 h 6858000"/>
              <a:gd name="connsiteX241" fmla="*/ 11325139 w 12192000"/>
              <a:gd name="connsiteY241" fmla="*/ 4713838 h 6858000"/>
              <a:gd name="connsiteX242" fmla="*/ 11320457 w 12192000"/>
              <a:gd name="connsiteY242" fmla="*/ 4674042 h 6858000"/>
              <a:gd name="connsiteX243" fmla="*/ 11314605 w 12192000"/>
              <a:gd name="connsiteY243" fmla="*/ 4634247 h 6858000"/>
              <a:gd name="connsiteX244" fmla="*/ 11309923 w 12192000"/>
              <a:gd name="connsiteY244" fmla="*/ 4594451 h 6858000"/>
              <a:gd name="connsiteX245" fmla="*/ 11307582 w 12192000"/>
              <a:gd name="connsiteY245" fmla="*/ 4554655 h 6858000"/>
              <a:gd name="connsiteX246" fmla="*/ 11307582 w 12192000"/>
              <a:gd name="connsiteY246" fmla="*/ 4516030 h 6858000"/>
              <a:gd name="connsiteX247" fmla="*/ 11312264 w 12192000"/>
              <a:gd name="connsiteY247" fmla="*/ 4479746 h 6858000"/>
              <a:gd name="connsiteX248" fmla="*/ 11321628 w 12192000"/>
              <a:gd name="connsiteY248" fmla="*/ 4443462 h 6858000"/>
              <a:gd name="connsiteX249" fmla="*/ 11335673 w 12192000"/>
              <a:gd name="connsiteY249" fmla="*/ 4409519 h 6858000"/>
              <a:gd name="connsiteX250" fmla="*/ 11354400 w 12192000"/>
              <a:gd name="connsiteY250" fmla="*/ 4374405 h 6858000"/>
              <a:gd name="connsiteX251" fmla="*/ 11373128 w 12192000"/>
              <a:gd name="connsiteY251" fmla="*/ 4339291 h 6858000"/>
              <a:gd name="connsiteX252" fmla="*/ 11394196 w 12192000"/>
              <a:gd name="connsiteY252" fmla="*/ 4304177 h 6858000"/>
              <a:gd name="connsiteX253" fmla="*/ 11414094 w 12192000"/>
              <a:gd name="connsiteY253" fmla="*/ 4270234 h 6858000"/>
              <a:gd name="connsiteX254" fmla="*/ 11431650 w 12192000"/>
              <a:gd name="connsiteY254" fmla="*/ 4233950 h 6858000"/>
              <a:gd name="connsiteX255" fmla="*/ 11445696 w 12192000"/>
              <a:gd name="connsiteY255" fmla="*/ 4198836 h 6858000"/>
              <a:gd name="connsiteX256" fmla="*/ 11455060 w 12192000"/>
              <a:gd name="connsiteY256" fmla="*/ 4162552 h 6858000"/>
              <a:gd name="connsiteX257" fmla="*/ 11458571 w 12192000"/>
              <a:gd name="connsiteY257" fmla="*/ 4125097 h 6858000"/>
              <a:gd name="connsiteX258" fmla="*/ 11455060 w 12192000"/>
              <a:gd name="connsiteY258" fmla="*/ 4087643 h 6858000"/>
              <a:gd name="connsiteX259" fmla="*/ 11445696 w 12192000"/>
              <a:gd name="connsiteY259" fmla="*/ 4051358 h 6858000"/>
              <a:gd name="connsiteX260" fmla="*/ 11431650 w 12192000"/>
              <a:gd name="connsiteY260" fmla="*/ 4016245 h 6858000"/>
              <a:gd name="connsiteX261" fmla="*/ 11414094 w 12192000"/>
              <a:gd name="connsiteY261" fmla="*/ 3979961 h 6858000"/>
              <a:gd name="connsiteX262" fmla="*/ 11394196 w 12192000"/>
              <a:gd name="connsiteY262" fmla="*/ 3946017 h 6858000"/>
              <a:gd name="connsiteX263" fmla="*/ 11373128 w 12192000"/>
              <a:gd name="connsiteY263" fmla="*/ 3910903 h 6858000"/>
              <a:gd name="connsiteX264" fmla="*/ 11354400 w 12192000"/>
              <a:gd name="connsiteY264" fmla="*/ 3875790 h 6858000"/>
              <a:gd name="connsiteX265" fmla="*/ 11335673 w 12192000"/>
              <a:gd name="connsiteY265" fmla="*/ 3840676 h 6858000"/>
              <a:gd name="connsiteX266" fmla="*/ 11321628 w 12192000"/>
              <a:gd name="connsiteY266" fmla="*/ 3806733 h 6858000"/>
              <a:gd name="connsiteX267" fmla="*/ 11312264 w 12192000"/>
              <a:gd name="connsiteY267" fmla="*/ 3770449 h 6858000"/>
              <a:gd name="connsiteX268" fmla="*/ 11307582 w 12192000"/>
              <a:gd name="connsiteY268" fmla="*/ 3734164 h 6858000"/>
              <a:gd name="connsiteX269" fmla="*/ 11307582 w 12192000"/>
              <a:gd name="connsiteY269" fmla="*/ 3695539 h 6858000"/>
              <a:gd name="connsiteX270" fmla="*/ 11309923 w 12192000"/>
              <a:gd name="connsiteY270" fmla="*/ 3655744 h 6858000"/>
              <a:gd name="connsiteX271" fmla="*/ 11314605 w 12192000"/>
              <a:gd name="connsiteY271" fmla="*/ 3615948 h 6858000"/>
              <a:gd name="connsiteX272" fmla="*/ 11320457 w 12192000"/>
              <a:gd name="connsiteY272" fmla="*/ 3576152 h 6858000"/>
              <a:gd name="connsiteX273" fmla="*/ 11325139 w 12192000"/>
              <a:gd name="connsiteY273" fmla="*/ 3536357 h 6858000"/>
              <a:gd name="connsiteX274" fmla="*/ 11328650 w 12192000"/>
              <a:gd name="connsiteY274" fmla="*/ 3496561 h 6858000"/>
              <a:gd name="connsiteX275" fmla="*/ 11327480 w 12192000"/>
              <a:gd name="connsiteY275" fmla="*/ 3459107 h 6858000"/>
              <a:gd name="connsiteX276" fmla="*/ 11322798 w 12192000"/>
              <a:gd name="connsiteY276" fmla="*/ 3422822 h 6858000"/>
              <a:gd name="connsiteX277" fmla="*/ 11312264 w 12192000"/>
              <a:gd name="connsiteY277" fmla="*/ 3387709 h 6858000"/>
              <a:gd name="connsiteX278" fmla="*/ 11297048 w 12192000"/>
              <a:gd name="connsiteY278" fmla="*/ 3358447 h 6858000"/>
              <a:gd name="connsiteX279" fmla="*/ 11277150 w 12192000"/>
              <a:gd name="connsiteY279" fmla="*/ 3330356 h 6858000"/>
              <a:gd name="connsiteX280" fmla="*/ 11253741 w 12192000"/>
              <a:gd name="connsiteY280" fmla="*/ 3305777 h 6858000"/>
              <a:gd name="connsiteX281" fmla="*/ 11226820 w 12192000"/>
              <a:gd name="connsiteY281" fmla="*/ 3281197 h 6858000"/>
              <a:gd name="connsiteX282" fmla="*/ 11198729 w 12192000"/>
              <a:gd name="connsiteY282" fmla="*/ 3258958 h 6858000"/>
              <a:gd name="connsiteX283" fmla="*/ 11169468 w 12192000"/>
              <a:gd name="connsiteY283" fmla="*/ 3236720 h 6858000"/>
              <a:gd name="connsiteX284" fmla="*/ 11139036 w 12192000"/>
              <a:gd name="connsiteY284" fmla="*/ 3214481 h 6858000"/>
              <a:gd name="connsiteX285" fmla="*/ 11110945 w 12192000"/>
              <a:gd name="connsiteY285" fmla="*/ 3192242 h 6858000"/>
              <a:gd name="connsiteX286" fmla="*/ 11084024 w 12192000"/>
              <a:gd name="connsiteY286" fmla="*/ 3168833 h 6858000"/>
              <a:gd name="connsiteX287" fmla="*/ 11060615 w 12192000"/>
              <a:gd name="connsiteY287" fmla="*/ 3141913 h 6858000"/>
              <a:gd name="connsiteX288" fmla="*/ 11039547 w 12192000"/>
              <a:gd name="connsiteY288" fmla="*/ 3116162 h 6858000"/>
              <a:gd name="connsiteX289" fmla="*/ 11023160 w 12192000"/>
              <a:gd name="connsiteY289" fmla="*/ 3086901 h 6858000"/>
              <a:gd name="connsiteX290" fmla="*/ 11009115 w 12192000"/>
              <a:gd name="connsiteY290" fmla="*/ 3055299 h 6858000"/>
              <a:gd name="connsiteX291" fmla="*/ 10997410 w 12192000"/>
              <a:gd name="connsiteY291" fmla="*/ 3021355 h 6858000"/>
              <a:gd name="connsiteX292" fmla="*/ 10986876 w 12192000"/>
              <a:gd name="connsiteY292" fmla="*/ 2986242 h 6858000"/>
              <a:gd name="connsiteX293" fmla="*/ 10977513 w 12192000"/>
              <a:gd name="connsiteY293" fmla="*/ 2951128 h 6858000"/>
              <a:gd name="connsiteX294" fmla="*/ 10968149 w 12192000"/>
              <a:gd name="connsiteY294" fmla="*/ 2914844 h 6858000"/>
              <a:gd name="connsiteX295" fmla="*/ 10957615 w 12192000"/>
              <a:gd name="connsiteY295" fmla="*/ 2880900 h 6858000"/>
              <a:gd name="connsiteX296" fmla="*/ 10945910 w 12192000"/>
              <a:gd name="connsiteY296" fmla="*/ 2846957 h 6858000"/>
              <a:gd name="connsiteX297" fmla="*/ 10931865 w 12192000"/>
              <a:gd name="connsiteY297" fmla="*/ 2815355 h 6858000"/>
              <a:gd name="connsiteX298" fmla="*/ 10914308 w 12192000"/>
              <a:gd name="connsiteY298" fmla="*/ 2787264 h 6858000"/>
              <a:gd name="connsiteX299" fmla="*/ 10893240 w 12192000"/>
              <a:gd name="connsiteY299" fmla="*/ 2761514 h 6858000"/>
              <a:gd name="connsiteX300" fmla="*/ 10867490 w 12192000"/>
              <a:gd name="connsiteY300" fmla="*/ 2740445 h 6858000"/>
              <a:gd name="connsiteX301" fmla="*/ 10839399 w 12192000"/>
              <a:gd name="connsiteY301" fmla="*/ 2722888 h 6858000"/>
              <a:gd name="connsiteX302" fmla="*/ 10807796 w 12192000"/>
              <a:gd name="connsiteY302" fmla="*/ 2708843 h 6858000"/>
              <a:gd name="connsiteX303" fmla="*/ 10773853 w 12192000"/>
              <a:gd name="connsiteY303" fmla="*/ 2697138 h 6858000"/>
              <a:gd name="connsiteX304" fmla="*/ 10739910 w 12192000"/>
              <a:gd name="connsiteY304" fmla="*/ 2686604 h 6858000"/>
              <a:gd name="connsiteX305" fmla="*/ 10703626 w 12192000"/>
              <a:gd name="connsiteY305" fmla="*/ 2677241 h 6858000"/>
              <a:gd name="connsiteX306" fmla="*/ 10668512 w 12192000"/>
              <a:gd name="connsiteY306" fmla="*/ 2667877 h 6858000"/>
              <a:gd name="connsiteX307" fmla="*/ 10633398 w 12192000"/>
              <a:gd name="connsiteY307" fmla="*/ 2657343 h 6858000"/>
              <a:gd name="connsiteX308" fmla="*/ 10599455 w 12192000"/>
              <a:gd name="connsiteY308" fmla="*/ 2645638 h 6858000"/>
              <a:gd name="connsiteX309" fmla="*/ 10567852 w 12192000"/>
              <a:gd name="connsiteY309" fmla="*/ 2631593 h 6858000"/>
              <a:gd name="connsiteX310" fmla="*/ 10538591 w 12192000"/>
              <a:gd name="connsiteY310" fmla="*/ 2615206 h 6858000"/>
              <a:gd name="connsiteX311" fmla="*/ 10512841 w 12192000"/>
              <a:gd name="connsiteY311" fmla="*/ 2594138 h 6858000"/>
              <a:gd name="connsiteX312" fmla="*/ 10485920 w 12192000"/>
              <a:gd name="connsiteY312" fmla="*/ 2570729 h 6858000"/>
              <a:gd name="connsiteX313" fmla="*/ 10462511 w 12192000"/>
              <a:gd name="connsiteY313" fmla="*/ 2543808 h 6858000"/>
              <a:gd name="connsiteX314" fmla="*/ 10440272 w 12192000"/>
              <a:gd name="connsiteY314" fmla="*/ 2515717 h 6858000"/>
              <a:gd name="connsiteX315" fmla="*/ 10418034 w 12192000"/>
              <a:gd name="connsiteY315" fmla="*/ 2486456 h 6858000"/>
              <a:gd name="connsiteX316" fmla="*/ 10395795 w 12192000"/>
              <a:gd name="connsiteY316" fmla="*/ 2457194 h 6858000"/>
              <a:gd name="connsiteX317" fmla="*/ 10373556 w 12192000"/>
              <a:gd name="connsiteY317" fmla="*/ 2429103 h 6858000"/>
              <a:gd name="connsiteX318" fmla="*/ 10348977 w 12192000"/>
              <a:gd name="connsiteY318" fmla="*/ 2402183 h 6858000"/>
              <a:gd name="connsiteX319" fmla="*/ 10324397 w 12192000"/>
              <a:gd name="connsiteY319" fmla="*/ 2378774 h 6858000"/>
              <a:gd name="connsiteX320" fmla="*/ 10296306 w 12192000"/>
              <a:gd name="connsiteY320" fmla="*/ 2358876 h 6858000"/>
              <a:gd name="connsiteX321" fmla="*/ 10267044 w 12192000"/>
              <a:gd name="connsiteY321" fmla="*/ 2343660 h 6858000"/>
              <a:gd name="connsiteX322" fmla="*/ 10231931 w 12192000"/>
              <a:gd name="connsiteY322" fmla="*/ 2333126 h 6858000"/>
              <a:gd name="connsiteX323" fmla="*/ 10195647 w 12192000"/>
              <a:gd name="connsiteY323" fmla="*/ 2328444 h 6858000"/>
              <a:gd name="connsiteX324" fmla="*/ 10158192 w 12192000"/>
              <a:gd name="connsiteY324" fmla="*/ 2327274 h 6858000"/>
              <a:gd name="connsiteX325" fmla="*/ 10118396 w 12192000"/>
              <a:gd name="connsiteY325" fmla="*/ 2330785 h 6858000"/>
              <a:gd name="connsiteX326" fmla="*/ 10078601 w 12192000"/>
              <a:gd name="connsiteY326" fmla="*/ 2335467 h 6858000"/>
              <a:gd name="connsiteX327" fmla="*/ 10038805 w 12192000"/>
              <a:gd name="connsiteY327" fmla="*/ 2341319 h 6858000"/>
              <a:gd name="connsiteX328" fmla="*/ 9999010 w 12192000"/>
              <a:gd name="connsiteY328" fmla="*/ 2346001 h 6858000"/>
              <a:gd name="connsiteX329" fmla="*/ 9959214 w 12192000"/>
              <a:gd name="connsiteY329" fmla="*/ 2348342 h 6858000"/>
              <a:gd name="connsiteX330" fmla="*/ 9920589 w 12192000"/>
              <a:gd name="connsiteY330" fmla="*/ 2348342 h 6858000"/>
              <a:gd name="connsiteX331" fmla="*/ 9884305 w 12192000"/>
              <a:gd name="connsiteY331" fmla="*/ 2343660 h 6858000"/>
              <a:gd name="connsiteX332" fmla="*/ 9846850 w 12192000"/>
              <a:gd name="connsiteY332" fmla="*/ 2334296 h 6858000"/>
              <a:gd name="connsiteX333" fmla="*/ 9812907 w 12192000"/>
              <a:gd name="connsiteY333" fmla="*/ 2320251 h 6858000"/>
              <a:gd name="connsiteX334" fmla="*/ 9777793 w 12192000"/>
              <a:gd name="connsiteY334" fmla="*/ 2301524 h 6858000"/>
              <a:gd name="connsiteX335" fmla="*/ 9742679 w 12192000"/>
              <a:gd name="connsiteY335" fmla="*/ 2282796 h 6858000"/>
              <a:gd name="connsiteX336" fmla="*/ 9707566 w 12192000"/>
              <a:gd name="connsiteY336" fmla="*/ 2261728 h 6858000"/>
              <a:gd name="connsiteX337" fmla="*/ 9673622 w 12192000"/>
              <a:gd name="connsiteY337" fmla="*/ 2241830 h 6858000"/>
              <a:gd name="connsiteX338" fmla="*/ 9637338 w 12192000"/>
              <a:gd name="connsiteY338" fmla="*/ 2224273 h 6858000"/>
              <a:gd name="connsiteX339" fmla="*/ 9602224 w 12192000"/>
              <a:gd name="connsiteY339" fmla="*/ 2210228 h 6858000"/>
              <a:gd name="connsiteX340" fmla="*/ 9565940 w 12192000"/>
              <a:gd name="connsiteY340" fmla="*/ 2200864 h 6858000"/>
              <a:gd name="connsiteX341" fmla="*/ 9528486 w 12192000"/>
              <a:gd name="connsiteY341" fmla="*/ 219735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Lst>
            <a:rect l="l" t="t" r="r" b="b"/>
            <a:pathLst>
              <a:path w="12192000" h="6858000">
                <a:moveTo>
                  <a:pt x="0" y="0"/>
                </a:moveTo>
                <a:lnTo>
                  <a:pt x="12192000" y="0"/>
                </a:lnTo>
                <a:lnTo>
                  <a:pt x="12192000" y="6858000"/>
                </a:lnTo>
                <a:lnTo>
                  <a:pt x="0" y="6858000"/>
                </a:lnTo>
                <a:lnTo>
                  <a:pt x="0" y="0"/>
                </a:lnTo>
                <a:close/>
                <a:moveTo>
                  <a:pt x="9528486" y="2197353"/>
                </a:moveTo>
                <a:lnTo>
                  <a:pt x="9491031" y="2200864"/>
                </a:lnTo>
                <a:lnTo>
                  <a:pt x="9454747" y="2210228"/>
                </a:lnTo>
                <a:lnTo>
                  <a:pt x="9419633" y="2224273"/>
                </a:lnTo>
                <a:lnTo>
                  <a:pt x="9383349" y="2241830"/>
                </a:lnTo>
                <a:lnTo>
                  <a:pt x="9349405" y="2261728"/>
                </a:lnTo>
                <a:lnTo>
                  <a:pt x="9314292" y="2282796"/>
                </a:lnTo>
                <a:lnTo>
                  <a:pt x="9279178" y="2301524"/>
                </a:lnTo>
                <a:lnTo>
                  <a:pt x="9244064" y="2320251"/>
                </a:lnTo>
                <a:lnTo>
                  <a:pt x="9208950" y="2334296"/>
                </a:lnTo>
                <a:lnTo>
                  <a:pt x="9172666" y="2343660"/>
                </a:lnTo>
                <a:lnTo>
                  <a:pt x="9136382" y="2348342"/>
                </a:lnTo>
                <a:lnTo>
                  <a:pt x="9097757" y="2348342"/>
                </a:lnTo>
                <a:lnTo>
                  <a:pt x="9057961" y="2346001"/>
                </a:lnTo>
                <a:lnTo>
                  <a:pt x="9018166" y="2341319"/>
                </a:lnTo>
                <a:lnTo>
                  <a:pt x="8978370" y="2335467"/>
                </a:lnTo>
                <a:lnTo>
                  <a:pt x="8938575" y="2330785"/>
                </a:lnTo>
                <a:lnTo>
                  <a:pt x="8898779" y="2327274"/>
                </a:lnTo>
                <a:lnTo>
                  <a:pt x="8861324" y="2328444"/>
                </a:lnTo>
                <a:lnTo>
                  <a:pt x="8825040" y="2333126"/>
                </a:lnTo>
                <a:lnTo>
                  <a:pt x="8789926" y="2343660"/>
                </a:lnTo>
                <a:lnTo>
                  <a:pt x="8760665" y="2358876"/>
                </a:lnTo>
                <a:lnTo>
                  <a:pt x="8732574" y="2378774"/>
                </a:lnTo>
                <a:lnTo>
                  <a:pt x="8707994" y="2402183"/>
                </a:lnTo>
                <a:lnTo>
                  <a:pt x="8683415" y="2429103"/>
                </a:lnTo>
                <a:lnTo>
                  <a:pt x="8661176" y="2457194"/>
                </a:lnTo>
                <a:lnTo>
                  <a:pt x="8638937" y="2486456"/>
                </a:lnTo>
                <a:lnTo>
                  <a:pt x="8616699" y="2515717"/>
                </a:lnTo>
                <a:lnTo>
                  <a:pt x="8594460" y="2543808"/>
                </a:lnTo>
                <a:lnTo>
                  <a:pt x="8571051" y="2570729"/>
                </a:lnTo>
                <a:lnTo>
                  <a:pt x="8544130" y="2594138"/>
                </a:lnTo>
                <a:lnTo>
                  <a:pt x="8518380" y="2615206"/>
                </a:lnTo>
                <a:lnTo>
                  <a:pt x="8489119" y="2631593"/>
                </a:lnTo>
                <a:lnTo>
                  <a:pt x="8457516" y="2645638"/>
                </a:lnTo>
                <a:lnTo>
                  <a:pt x="8423573" y="2657343"/>
                </a:lnTo>
                <a:lnTo>
                  <a:pt x="8388459" y="2667877"/>
                </a:lnTo>
                <a:lnTo>
                  <a:pt x="8353346" y="2677241"/>
                </a:lnTo>
                <a:lnTo>
                  <a:pt x="8317062" y="2686604"/>
                </a:lnTo>
                <a:lnTo>
                  <a:pt x="8283118" y="2697138"/>
                </a:lnTo>
                <a:lnTo>
                  <a:pt x="8249175" y="2708843"/>
                </a:lnTo>
                <a:lnTo>
                  <a:pt x="8217573" y="2722888"/>
                </a:lnTo>
                <a:lnTo>
                  <a:pt x="8189482" y="2740445"/>
                </a:lnTo>
                <a:lnTo>
                  <a:pt x="8163732" y="2761514"/>
                </a:lnTo>
                <a:lnTo>
                  <a:pt x="8142663" y="2787264"/>
                </a:lnTo>
                <a:lnTo>
                  <a:pt x="8125106" y="2815355"/>
                </a:lnTo>
                <a:lnTo>
                  <a:pt x="8111061" y="2846957"/>
                </a:lnTo>
                <a:lnTo>
                  <a:pt x="8099356" y="2880900"/>
                </a:lnTo>
                <a:lnTo>
                  <a:pt x="8088822" y="2914844"/>
                </a:lnTo>
                <a:lnTo>
                  <a:pt x="8079459" y="2951128"/>
                </a:lnTo>
                <a:lnTo>
                  <a:pt x="8070095" y="2986242"/>
                </a:lnTo>
                <a:lnTo>
                  <a:pt x="8059561" y="3021355"/>
                </a:lnTo>
                <a:lnTo>
                  <a:pt x="8047856" y="3055299"/>
                </a:lnTo>
                <a:lnTo>
                  <a:pt x="8033811" y="3086901"/>
                </a:lnTo>
                <a:lnTo>
                  <a:pt x="8017424" y="3116162"/>
                </a:lnTo>
                <a:lnTo>
                  <a:pt x="7996356" y="3141913"/>
                </a:lnTo>
                <a:lnTo>
                  <a:pt x="7972947" y="3168833"/>
                </a:lnTo>
                <a:lnTo>
                  <a:pt x="7946026" y="3192242"/>
                </a:lnTo>
                <a:lnTo>
                  <a:pt x="7916765" y="3214481"/>
                </a:lnTo>
                <a:lnTo>
                  <a:pt x="7887503" y="3236720"/>
                </a:lnTo>
                <a:lnTo>
                  <a:pt x="7858242" y="3258958"/>
                </a:lnTo>
                <a:lnTo>
                  <a:pt x="7830151" y="3281197"/>
                </a:lnTo>
                <a:lnTo>
                  <a:pt x="7803230" y="3305777"/>
                </a:lnTo>
                <a:lnTo>
                  <a:pt x="7779821" y="3330356"/>
                </a:lnTo>
                <a:lnTo>
                  <a:pt x="7759923" y="3358447"/>
                </a:lnTo>
                <a:lnTo>
                  <a:pt x="7744708" y="3387709"/>
                </a:lnTo>
                <a:lnTo>
                  <a:pt x="7734173" y="3422822"/>
                </a:lnTo>
                <a:lnTo>
                  <a:pt x="7729492" y="3459107"/>
                </a:lnTo>
                <a:lnTo>
                  <a:pt x="7728321" y="3496561"/>
                </a:lnTo>
                <a:lnTo>
                  <a:pt x="7731832" y="3536357"/>
                </a:lnTo>
                <a:lnTo>
                  <a:pt x="7736514" y="3576152"/>
                </a:lnTo>
                <a:lnTo>
                  <a:pt x="7742367" y="3615948"/>
                </a:lnTo>
                <a:lnTo>
                  <a:pt x="7747048" y="3655744"/>
                </a:lnTo>
                <a:lnTo>
                  <a:pt x="7749389" y="3695539"/>
                </a:lnTo>
                <a:lnTo>
                  <a:pt x="7749389" y="3734164"/>
                </a:lnTo>
                <a:lnTo>
                  <a:pt x="7744708" y="3770449"/>
                </a:lnTo>
                <a:lnTo>
                  <a:pt x="7735344" y="3806733"/>
                </a:lnTo>
                <a:lnTo>
                  <a:pt x="7721298" y="3840676"/>
                </a:lnTo>
                <a:lnTo>
                  <a:pt x="7703741" y="3875790"/>
                </a:lnTo>
                <a:lnTo>
                  <a:pt x="7683844" y="3910903"/>
                </a:lnTo>
                <a:lnTo>
                  <a:pt x="7662775" y="3946017"/>
                </a:lnTo>
                <a:lnTo>
                  <a:pt x="7642878" y="3979961"/>
                </a:lnTo>
                <a:lnTo>
                  <a:pt x="7625321" y="4016245"/>
                </a:lnTo>
                <a:lnTo>
                  <a:pt x="7611275" y="4051358"/>
                </a:lnTo>
                <a:lnTo>
                  <a:pt x="7601912" y="4087643"/>
                </a:lnTo>
                <a:lnTo>
                  <a:pt x="7598400" y="4125097"/>
                </a:lnTo>
                <a:lnTo>
                  <a:pt x="7601912" y="4162552"/>
                </a:lnTo>
                <a:lnTo>
                  <a:pt x="7611275" y="4198836"/>
                </a:lnTo>
                <a:lnTo>
                  <a:pt x="7625321" y="4233950"/>
                </a:lnTo>
                <a:lnTo>
                  <a:pt x="7642878" y="4270234"/>
                </a:lnTo>
                <a:lnTo>
                  <a:pt x="7662775" y="4304177"/>
                </a:lnTo>
                <a:lnTo>
                  <a:pt x="7683844" y="4339291"/>
                </a:lnTo>
                <a:lnTo>
                  <a:pt x="7703741" y="4374405"/>
                </a:lnTo>
                <a:lnTo>
                  <a:pt x="7721298" y="4409519"/>
                </a:lnTo>
                <a:lnTo>
                  <a:pt x="7735344" y="4443462"/>
                </a:lnTo>
                <a:lnTo>
                  <a:pt x="7744708" y="4479746"/>
                </a:lnTo>
                <a:lnTo>
                  <a:pt x="7749389" y="4516030"/>
                </a:lnTo>
                <a:lnTo>
                  <a:pt x="7749389" y="4554655"/>
                </a:lnTo>
                <a:lnTo>
                  <a:pt x="7747048" y="4594451"/>
                </a:lnTo>
                <a:lnTo>
                  <a:pt x="7742367" y="4634247"/>
                </a:lnTo>
                <a:lnTo>
                  <a:pt x="7736514" y="4674042"/>
                </a:lnTo>
                <a:lnTo>
                  <a:pt x="7731832" y="4713838"/>
                </a:lnTo>
                <a:lnTo>
                  <a:pt x="7728321" y="4753633"/>
                </a:lnTo>
                <a:lnTo>
                  <a:pt x="7729492" y="4791088"/>
                </a:lnTo>
                <a:lnTo>
                  <a:pt x="7734173" y="4827372"/>
                </a:lnTo>
                <a:lnTo>
                  <a:pt x="7744708" y="4862486"/>
                </a:lnTo>
                <a:lnTo>
                  <a:pt x="7759923" y="4891747"/>
                </a:lnTo>
                <a:lnTo>
                  <a:pt x="7779821" y="4919838"/>
                </a:lnTo>
                <a:lnTo>
                  <a:pt x="7803230" y="4944418"/>
                </a:lnTo>
                <a:lnTo>
                  <a:pt x="7830151" y="4968998"/>
                </a:lnTo>
                <a:lnTo>
                  <a:pt x="7858242" y="4991236"/>
                </a:lnTo>
                <a:lnTo>
                  <a:pt x="7887503" y="5013475"/>
                </a:lnTo>
                <a:lnTo>
                  <a:pt x="7916765" y="5035714"/>
                </a:lnTo>
                <a:lnTo>
                  <a:pt x="7946026" y="5057952"/>
                </a:lnTo>
                <a:lnTo>
                  <a:pt x="7972947" y="5081362"/>
                </a:lnTo>
                <a:lnTo>
                  <a:pt x="7996356" y="5108282"/>
                </a:lnTo>
                <a:lnTo>
                  <a:pt x="8017424" y="5134032"/>
                </a:lnTo>
                <a:lnTo>
                  <a:pt x="8033811" y="5163294"/>
                </a:lnTo>
                <a:lnTo>
                  <a:pt x="8047856" y="5194896"/>
                </a:lnTo>
                <a:lnTo>
                  <a:pt x="8059561" y="5228839"/>
                </a:lnTo>
                <a:lnTo>
                  <a:pt x="8070095" y="5263953"/>
                </a:lnTo>
                <a:lnTo>
                  <a:pt x="8079459" y="5299067"/>
                </a:lnTo>
                <a:lnTo>
                  <a:pt x="8088822" y="5335351"/>
                </a:lnTo>
                <a:lnTo>
                  <a:pt x="8099356" y="5369294"/>
                </a:lnTo>
                <a:lnTo>
                  <a:pt x="8111061" y="5403238"/>
                </a:lnTo>
                <a:lnTo>
                  <a:pt x="8125106" y="5434840"/>
                </a:lnTo>
                <a:lnTo>
                  <a:pt x="8142663" y="5462931"/>
                </a:lnTo>
                <a:lnTo>
                  <a:pt x="8163732" y="5488681"/>
                </a:lnTo>
                <a:lnTo>
                  <a:pt x="8189482" y="5509749"/>
                </a:lnTo>
                <a:lnTo>
                  <a:pt x="8217573" y="5527306"/>
                </a:lnTo>
                <a:lnTo>
                  <a:pt x="8249175" y="5541352"/>
                </a:lnTo>
                <a:lnTo>
                  <a:pt x="8283118" y="5553056"/>
                </a:lnTo>
                <a:lnTo>
                  <a:pt x="8317062" y="5563590"/>
                </a:lnTo>
                <a:lnTo>
                  <a:pt x="8353346" y="5572954"/>
                </a:lnTo>
                <a:lnTo>
                  <a:pt x="8388459" y="5582318"/>
                </a:lnTo>
                <a:lnTo>
                  <a:pt x="8423573" y="5592852"/>
                </a:lnTo>
                <a:lnTo>
                  <a:pt x="8457516" y="5604556"/>
                </a:lnTo>
                <a:lnTo>
                  <a:pt x="8489119" y="5618602"/>
                </a:lnTo>
                <a:lnTo>
                  <a:pt x="8518380" y="5634988"/>
                </a:lnTo>
                <a:lnTo>
                  <a:pt x="8544130" y="5656057"/>
                </a:lnTo>
                <a:lnTo>
                  <a:pt x="8571051" y="5679466"/>
                </a:lnTo>
                <a:lnTo>
                  <a:pt x="8594460" y="5706386"/>
                </a:lnTo>
                <a:lnTo>
                  <a:pt x="8616699" y="5734477"/>
                </a:lnTo>
                <a:lnTo>
                  <a:pt x="8638937" y="5763739"/>
                </a:lnTo>
                <a:lnTo>
                  <a:pt x="8661176" y="5793000"/>
                </a:lnTo>
                <a:lnTo>
                  <a:pt x="8683415" y="5821091"/>
                </a:lnTo>
                <a:lnTo>
                  <a:pt x="8707994" y="5848012"/>
                </a:lnTo>
                <a:lnTo>
                  <a:pt x="8732574" y="5871421"/>
                </a:lnTo>
                <a:lnTo>
                  <a:pt x="8760665" y="5891319"/>
                </a:lnTo>
                <a:lnTo>
                  <a:pt x="8789926" y="5906535"/>
                </a:lnTo>
                <a:lnTo>
                  <a:pt x="8825040" y="5917069"/>
                </a:lnTo>
                <a:lnTo>
                  <a:pt x="8861324" y="5921751"/>
                </a:lnTo>
                <a:lnTo>
                  <a:pt x="8898779" y="5922921"/>
                </a:lnTo>
                <a:lnTo>
                  <a:pt x="8938575" y="5919410"/>
                </a:lnTo>
                <a:lnTo>
                  <a:pt x="8978370" y="5914728"/>
                </a:lnTo>
                <a:lnTo>
                  <a:pt x="9018166" y="5908876"/>
                </a:lnTo>
                <a:lnTo>
                  <a:pt x="9057961" y="5904194"/>
                </a:lnTo>
                <a:lnTo>
                  <a:pt x="9097757" y="5901853"/>
                </a:lnTo>
                <a:lnTo>
                  <a:pt x="9136382" y="5901853"/>
                </a:lnTo>
                <a:lnTo>
                  <a:pt x="9172666" y="5906535"/>
                </a:lnTo>
                <a:lnTo>
                  <a:pt x="9208950" y="5915898"/>
                </a:lnTo>
                <a:lnTo>
                  <a:pt x="9244064" y="5929944"/>
                </a:lnTo>
                <a:lnTo>
                  <a:pt x="9279178" y="5948671"/>
                </a:lnTo>
                <a:lnTo>
                  <a:pt x="9314292" y="5967398"/>
                </a:lnTo>
                <a:lnTo>
                  <a:pt x="9349405" y="5988467"/>
                </a:lnTo>
                <a:lnTo>
                  <a:pt x="9383349" y="6008364"/>
                </a:lnTo>
                <a:lnTo>
                  <a:pt x="9419633" y="6025921"/>
                </a:lnTo>
                <a:lnTo>
                  <a:pt x="9454747" y="6039967"/>
                </a:lnTo>
                <a:lnTo>
                  <a:pt x="9491031" y="6049331"/>
                </a:lnTo>
                <a:lnTo>
                  <a:pt x="9528486" y="6052842"/>
                </a:lnTo>
                <a:lnTo>
                  <a:pt x="9565940" y="6049331"/>
                </a:lnTo>
                <a:lnTo>
                  <a:pt x="9602224" y="6039967"/>
                </a:lnTo>
                <a:lnTo>
                  <a:pt x="9637338" y="6025921"/>
                </a:lnTo>
                <a:lnTo>
                  <a:pt x="9673622" y="6008364"/>
                </a:lnTo>
                <a:lnTo>
                  <a:pt x="9707566" y="5988467"/>
                </a:lnTo>
                <a:lnTo>
                  <a:pt x="9742679" y="5967398"/>
                </a:lnTo>
                <a:lnTo>
                  <a:pt x="9777793" y="5948671"/>
                </a:lnTo>
                <a:lnTo>
                  <a:pt x="9812907" y="5929944"/>
                </a:lnTo>
                <a:lnTo>
                  <a:pt x="9846850" y="5915898"/>
                </a:lnTo>
                <a:lnTo>
                  <a:pt x="9884305" y="5906535"/>
                </a:lnTo>
                <a:lnTo>
                  <a:pt x="9920589" y="5901853"/>
                </a:lnTo>
                <a:lnTo>
                  <a:pt x="9959214" y="5901853"/>
                </a:lnTo>
                <a:lnTo>
                  <a:pt x="9999010" y="5904194"/>
                </a:lnTo>
                <a:lnTo>
                  <a:pt x="10038805" y="5908876"/>
                </a:lnTo>
                <a:lnTo>
                  <a:pt x="10078601" y="5914728"/>
                </a:lnTo>
                <a:lnTo>
                  <a:pt x="10118396" y="5919410"/>
                </a:lnTo>
                <a:lnTo>
                  <a:pt x="10158192" y="5922921"/>
                </a:lnTo>
                <a:lnTo>
                  <a:pt x="10195647" y="5921751"/>
                </a:lnTo>
                <a:lnTo>
                  <a:pt x="10231931" y="5917069"/>
                </a:lnTo>
                <a:lnTo>
                  <a:pt x="10267044" y="5906535"/>
                </a:lnTo>
                <a:lnTo>
                  <a:pt x="10296306" y="5891319"/>
                </a:lnTo>
                <a:lnTo>
                  <a:pt x="10324397" y="5871421"/>
                </a:lnTo>
                <a:lnTo>
                  <a:pt x="10348977" y="5848012"/>
                </a:lnTo>
                <a:lnTo>
                  <a:pt x="10373556" y="5821091"/>
                </a:lnTo>
                <a:lnTo>
                  <a:pt x="10395795" y="5793000"/>
                </a:lnTo>
                <a:lnTo>
                  <a:pt x="10418034" y="5763739"/>
                </a:lnTo>
                <a:lnTo>
                  <a:pt x="10440272" y="5734477"/>
                </a:lnTo>
                <a:lnTo>
                  <a:pt x="10462511" y="5706386"/>
                </a:lnTo>
                <a:lnTo>
                  <a:pt x="10485920" y="5679466"/>
                </a:lnTo>
                <a:lnTo>
                  <a:pt x="10512841" y="5656057"/>
                </a:lnTo>
                <a:lnTo>
                  <a:pt x="10538591" y="5634988"/>
                </a:lnTo>
                <a:lnTo>
                  <a:pt x="10567852" y="5618602"/>
                </a:lnTo>
                <a:lnTo>
                  <a:pt x="10599455" y="5604556"/>
                </a:lnTo>
                <a:lnTo>
                  <a:pt x="10633398" y="5592852"/>
                </a:lnTo>
                <a:lnTo>
                  <a:pt x="10668512" y="5582318"/>
                </a:lnTo>
                <a:lnTo>
                  <a:pt x="10703626" y="5572954"/>
                </a:lnTo>
                <a:lnTo>
                  <a:pt x="10739910" y="5563590"/>
                </a:lnTo>
                <a:lnTo>
                  <a:pt x="10773853" y="5553056"/>
                </a:lnTo>
                <a:lnTo>
                  <a:pt x="10807796" y="5541352"/>
                </a:lnTo>
                <a:lnTo>
                  <a:pt x="10839399" y="5527306"/>
                </a:lnTo>
                <a:lnTo>
                  <a:pt x="10867490" y="5509749"/>
                </a:lnTo>
                <a:lnTo>
                  <a:pt x="10893240" y="5488681"/>
                </a:lnTo>
                <a:lnTo>
                  <a:pt x="10914308" y="5462931"/>
                </a:lnTo>
                <a:lnTo>
                  <a:pt x="10931865" y="5434840"/>
                </a:lnTo>
                <a:lnTo>
                  <a:pt x="10945910" y="5403238"/>
                </a:lnTo>
                <a:lnTo>
                  <a:pt x="10957615" y="5369294"/>
                </a:lnTo>
                <a:lnTo>
                  <a:pt x="10968149" y="5335351"/>
                </a:lnTo>
                <a:lnTo>
                  <a:pt x="10977513" y="5299067"/>
                </a:lnTo>
                <a:lnTo>
                  <a:pt x="10986876" y="5263953"/>
                </a:lnTo>
                <a:lnTo>
                  <a:pt x="10997410" y="5228839"/>
                </a:lnTo>
                <a:lnTo>
                  <a:pt x="11009115" y="5194896"/>
                </a:lnTo>
                <a:lnTo>
                  <a:pt x="11023160" y="5163294"/>
                </a:lnTo>
                <a:lnTo>
                  <a:pt x="11039547" y="5134032"/>
                </a:lnTo>
                <a:lnTo>
                  <a:pt x="11060615" y="5108282"/>
                </a:lnTo>
                <a:lnTo>
                  <a:pt x="11084024" y="5081362"/>
                </a:lnTo>
                <a:lnTo>
                  <a:pt x="11110945" y="5057952"/>
                </a:lnTo>
                <a:lnTo>
                  <a:pt x="11139036" y="5035714"/>
                </a:lnTo>
                <a:lnTo>
                  <a:pt x="11169468" y="5013475"/>
                </a:lnTo>
                <a:lnTo>
                  <a:pt x="11198729" y="4991236"/>
                </a:lnTo>
                <a:lnTo>
                  <a:pt x="11226820" y="4968998"/>
                </a:lnTo>
                <a:lnTo>
                  <a:pt x="11253741" y="4944418"/>
                </a:lnTo>
                <a:lnTo>
                  <a:pt x="11277150" y="4919838"/>
                </a:lnTo>
                <a:lnTo>
                  <a:pt x="11297048" y="4891747"/>
                </a:lnTo>
                <a:lnTo>
                  <a:pt x="11312264" y="4862486"/>
                </a:lnTo>
                <a:lnTo>
                  <a:pt x="11322798" y="4827372"/>
                </a:lnTo>
                <a:lnTo>
                  <a:pt x="11327480" y="4791088"/>
                </a:lnTo>
                <a:lnTo>
                  <a:pt x="11328650" y="4753633"/>
                </a:lnTo>
                <a:lnTo>
                  <a:pt x="11325139" y="4713838"/>
                </a:lnTo>
                <a:lnTo>
                  <a:pt x="11320457" y="4674042"/>
                </a:lnTo>
                <a:lnTo>
                  <a:pt x="11314605" y="4634247"/>
                </a:lnTo>
                <a:lnTo>
                  <a:pt x="11309923" y="4594451"/>
                </a:lnTo>
                <a:lnTo>
                  <a:pt x="11307582" y="4554655"/>
                </a:lnTo>
                <a:lnTo>
                  <a:pt x="11307582" y="4516030"/>
                </a:lnTo>
                <a:lnTo>
                  <a:pt x="11312264" y="4479746"/>
                </a:lnTo>
                <a:lnTo>
                  <a:pt x="11321628" y="4443462"/>
                </a:lnTo>
                <a:lnTo>
                  <a:pt x="11335673" y="4409519"/>
                </a:lnTo>
                <a:lnTo>
                  <a:pt x="11354400" y="4374405"/>
                </a:lnTo>
                <a:lnTo>
                  <a:pt x="11373128" y="4339291"/>
                </a:lnTo>
                <a:lnTo>
                  <a:pt x="11394196" y="4304177"/>
                </a:lnTo>
                <a:lnTo>
                  <a:pt x="11414094" y="4270234"/>
                </a:lnTo>
                <a:lnTo>
                  <a:pt x="11431650" y="4233950"/>
                </a:lnTo>
                <a:lnTo>
                  <a:pt x="11445696" y="4198836"/>
                </a:lnTo>
                <a:lnTo>
                  <a:pt x="11455060" y="4162552"/>
                </a:lnTo>
                <a:lnTo>
                  <a:pt x="11458571" y="4125097"/>
                </a:lnTo>
                <a:lnTo>
                  <a:pt x="11455060" y="4087643"/>
                </a:lnTo>
                <a:lnTo>
                  <a:pt x="11445696" y="4051358"/>
                </a:lnTo>
                <a:lnTo>
                  <a:pt x="11431650" y="4016245"/>
                </a:lnTo>
                <a:lnTo>
                  <a:pt x="11414094" y="3979961"/>
                </a:lnTo>
                <a:lnTo>
                  <a:pt x="11394196" y="3946017"/>
                </a:lnTo>
                <a:lnTo>
                  <a:pt x="11373128" y="3910903"/>
                </a:lnTo>
                <a:lnTo>
                  <a:pt x="11354400" y="3875790"/>
                </a:lnTo>
                <a:lnTo>
                  <a:pt x="11335673" y="3840676"/>
                </a:lnTo>
                <a:lnTo>
                  <a:pt x="11321628" y="3806733"/>
                </a:lnTo>
                <a:lnTo>
                  <a:pt x="11312264" y="3770449"/>
                </a:lnTo>
                <a:lnTo>
                  <a:pt x="11307582" y="3734164"/>
                </a:lnTo>
                <a:lnTo>
                  <a:pt x="11307582" y="3695539"/>
                </a:lnTo>
                <a:lnTo>
                  <a:pt x="11309923" y="3655744"/>
                </a:lnTo>
                <a:lnTo>
                  <a:pt x="11314605" y="3615948"/>
                </a:lnTo>
                <a:lnTo>
                  <a:pt x="11320457" y="3576152"/>
                </a:lnTo>
                <a:lnTo>
                  <a:pt x="11325139" y="3536357"/>
                </a:lnTo>
                <a:lnTo>
                  <a:pt x="11328650" y="3496561"/>
                </a:lnTo>
                <a:lnTo>
                  <a:pt x="11327480" y="3459107"/>
                </a:lnTo>
                <a:lnTo>
                  <a:pt x="11322798" y="3422822"/>
                </a:lnTo>
                <a:lnTo>
                  <a:pt x="11312264" y="3387709"/>
                </a:lnTo>
                <a:lnTo>
                  <a:pt x="11297048" y="3358447"/>
                </a:lnTo>
                <a:lnTo>
                  <a:pt x="11277150" y="3330356"/>
                </a:lnTo>
                <a:lnTo>
                  <a:pt x="11253741" y="3305777"/>
                </a:lnTo>
                <a:lnTo>
                  <a:pt x="11226820" y="3281197"/>
                </a:lnTo>
                <a:lnTo>
                  <a:pt x="11198729" y="3258958"/>
                </a:lnTo>
                <a:lnTo>
                  <a:pt x="11169468" y="3236720"/>
                </a:lnTo>
                <a:lnTo>
                  <a:pt x="11139036" y="3214481"/>
                </a:lnTo>
                <a:lnTo>
                  <a:pt x="11110945" y="3192242"/>
                </a:lnTo>
                <a:lnTo>
                  <a:pt x="11084024" y="3168833"/>
                </a:lnTo>
                <a:lnTo>
                  <a:pt x="11060615" y="3141913"/>
                </a:lnTo>
                <a:lnTo>
                  <a:pt x="11039547" y="3116162"/>
                </a:lnTo>
                <a:lnTo>
                  <a:pt x="11023160" y="3086901"/>
                </a:lnTo>
                <a:lnTo>
                  <a:pt x="11009115" y="3055299"/>
                </a:lnTo>
                <a:lnTo>
                  <a:pt x="10997410" y="3021355"/>
                </a:lnTo>
                <a:lnTo>
                  <a:pt x="10986876" y="2986242"/>
                </a:lnTo>
                <a:lnTo>
                  <a:pt x="10977513" y="2951128"/>
                </a:lnTo>
                <a:lnTo>
                  <a:pt x="10968149" y="2914844"/>
                </a:lnTo>
                <a:lnTo>
                  <a:pt x="10957615" y="2880900"/>
                </a:lnTo>
                <a:lnTo>
                  <a:pt x="10945910" y="2846957"/>
                </a:lnTo>
                <a:lnTo>
                  <a:pt x="10931865" y="2815355"/>
                </a:lnTo>
                <a:lnTo>
                  <a:pt x="10914308" y="2787264"/>
                </a:lnTo>
                <a:lnTo>
                  <a:pt x="10893240" y="2761514"/>
                </a:lnTo>
                <a:lnTo>
                  <a:pt x="10867490" y="2740445"/>
                </a:lnTo>
                <a:lnTo>
                  <a:pt x="10839399" y="2722888"/>
                </a:lnTo>
                <a:lnTo>
                  <a:pt x="10807796" y="2708843"/>
                </a:lnTo>
                <a:lnTo>
                  <a:pt x="10773853" y="2697138"/>
                </a:lnTo>
                <a:lnTo>
                  <a:pt x="10739910" y="2686604"/>
                </a:lnTo>
                <a:lnTo>
                  <a:pt x="10703626" y="2677241"/>
                </a:lnTo>
                <a:lnTo>
                  <a:pt x="10668512" y="2667877"/>
                </a:lnTo>
                <a:lnTo>
                  <a:pt x="10633398" y="2657343"/>
                </a:lnTo>
                <a:lnTo>
                  <a:pt x="10599455" y="2645638"/>
                </a:lnTo>
                <a:lnTo>
                  <a:pt x="10567852" y="2631593"/>
                </a:lnTo>
                <a:lnTo>
                  <a:pt x="10538591" y="2615206"/>
                </a:lnTo>
                <a:lnTo>
                  <a:pt x="10512841" y="2594138"/>
                </a:lnTo>
                <a:lnTo>
                  <a:pt x="10485920" y="2570729"/>
                </a:lnTo>
                <a:lnTo>
                  <a:pt x="10462511" y="2543808"/>
                </a:lnTo>
                <a:lnTo>
                  <a:pt x="10440272" y="2515717"/>
                </a:lnTo>
                <a:lnTo>
                  <a:pt x="10418034" y="2486456"/>
                </a:lnTo>
                <a:lnTo>
                  <a:pt x="10395795" y="2457194"/>
                </a:lnTo>
                <a:lnTo>
                  <a:pt x="10373556" y="2429103"/>
                </a:lnTo>
                <a:lnTo>
                  <a:pt x="10348977" y="2402183"/>
                </a:lnTo>
                <a:lnTo>
                  <a:pt x="10324397" y="2378774"/>
                </a:lnTo>
                <a:lnTo>
                  <a:pt x="10296306" y="2358876"/>
                </a:lnTo>
                <a:lnTo>
                  <a:pt x="10267044" y="2343660"/>
                </a:lnTo>
                <a:lnTo>
                  <a:pt x="10231931" y="2333126"/>
                </a:lnTo>
                <a:lnTo>
                  <a:pt x="10195647" y="2328444"/>
                </a:lnTo>
                <a:lnTo>
                  <a:pt x="10158192" y="2327274"/>
                </a:lnTo>
                <a:lnTo>
                  <a:pt x="10118396" y="2330785"/>
                </a:lnTo>
                <a:lnTo>
                  <a:pt x="10078601" y="2335467"/>
                </a:lnTo>
                <a:lnTo>
                  <a:pt x="10038805" y="2341319"/>
                </a:lnTo>
                <a:lnTo>
                  <a:pt x="9999010" y="2346001"/>
                </a:lnTo>
                <a:lnTo>
                  <a:pt x="9959214" y="2348342"/>
                </a:lnTo>
                <a:lnTo>
                  <a:pt x="9920589" y="2348342"/>
                </a:lnTo>
                <a:lnTo>
                  <a:pt x="9884305" y="2343660"/>
                </a:lnTo>
                <a:lnTo>
                  <a:pt x="9846850" y="2334296"/>
                </a:lnTo>
                <a:lnTo>
                  <a:pt x="9812907" y="2320251"/>
                </a:lnTo>
                <a:lnTo>
                  <a:pt x="9777793" y="2301524"/>
                </a:lnTo>
                <a:lnTo>
                  <a:pt x="9742679" y="2282796"/>
                </a:lnTo>
                <a:lnTo>
                  <a:pt x="9707566" y="2261728"/>
                </a:lnTo>
                <a:lnTo>
                  <a:pt x="9673622" y="2241830"/>
                </a:lnTo>
                <a:lnTo>
                  <a:pt x="9637338" y="2224273"/>
                </a:lnTo>
                <a:lnTo>
                  <a:pt x="9602224" y="2210228"/>
                </a:lnTo>
                <a:lnTo>
                  <a:pt x="9565940" y="2200864"/>
                </a:lnTo>
                <a:lnTo>
                  <a:pt x="9528486" y="2197353"/>
                </a:lnTo>
                <a:close/>
              </a:path>
            </a:pathLst>
          </a:custGeom>
          <a:solidFill>
            <a:schemeClr val="bg2"/>
          </a:solidFill>
          <a:ln w="101600">
            <a:noFill/>
            <a:prstDash val="solid"/>
            <a:round/>
            <a:headEnd/>
            <a:tailEnd/>
          </a:ln>
        </p:spPr>
      </p:sp>
      <p:sp>
        <p:nvSpPr>
          <p:cNvPr id="22" name="Freeform 6">
            <a:extLst>
              <a:ext uri="{FF2B5EF4-FFF2-40B4-BE49-F238E27FC236}">
                <a16:creationId xmlns:a16="http://schemas.microsoft.com/office/drawing/2014/main" xmlns="" id="{CBA85B1C-8413-4C7D-98D0-7956747EABE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auto">
          <a:xfrm>
            <a:off x="0" y="0"/>
            <a:ext cx="664368"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24" name="Rectangle 23">
            <a:extLst>
              <a:ext uri="{FF2B5EF4-FFF2-40B4-BE49-F238E27FC236}">
                <a16:creationId xmlns:a16="http://schemas.microsoft.com/office/drawing/2014/main" xmlns="" id="{A649C214-D583-4DF7-88CA-1EE5EA0DD7D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8931402"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Unvan 1">
            <a:extLst>
              <a:ext uri="{FF2B5EF4-FFF2-40B4-BE49-F238E27FC236}">
                <a16:creationId xmlns:a16="http://schemas.microsoft.com/office/drawing/2014/main" xmlns="" id="{3FD7F3F9-41BD-4709-A710-665C7385595E}"/>
              </a:ext>
            </a:extLst>
          </p:cNvPr>
          <p:cNvSpPr>
            <a:spLocks noGrp="1"/>
          </p:cNvSpPr>
          <p:nvPr>
            <p:ph type="title"/>
          </p:nvPr>
        </p:nvSpPr>
        <p:spPr>
          <a:xfrm>
            <a:off x="938758" y="382385"/>
            <a:ext cx="7633742" cy="1492132"/>
          </a:xfrm>
        </p:spPr>
        <p:txBody>
          <a:bodyPr>
            <a:normAutofit/>
          </a:bodyPr>
          <a:lstStyle/>
          <a:p>
            <a:r>
              <a:rPr lang="tr-TR" sz="9600" dirty="0">
                <a:solidFill>
                  <a:srgbClr val="002060"/>
                </a:solidFill>
              </a:rPr>
              <a:t>VURGU</a:t>
            </a:r>
          </a:p>
        </p:txBody>
      </p:sp>
      <p:sp>
        <p:nvSpPr>
          <p:cNvPr id="3" name="İçerik Yer Tutucusu 2">
            <a:extLst>
              <a:ext uri="{FF2B5EF4-FFF2-40B4-BE49-F238E27FC236}">
                <a16:creationId xmlns:a16="http://schemas.microsoft.com/office/drawing/2014/main" xmlns="" id="{5F77BE11-2AD7-47AB-B2FB-A5753F9916E9}"/>
              </a:ext>
            </a:extLst>
          </p:cNvPr>
          <p:cNvSpPr>
            <a:spLocks noGrp="1"/>
          </p:cNvSpPr>
          <p:nvPr>
            <p:ph idx="1"/>
          </p:nvPr>
        </p:nvSpPr>
        <p:spPr>
          <a:xfrm>
            <a:off x="938758" y="2286001"/>
            <a:ext cx="4511923" cy="4095327"/>
          </a:xfrm>
        </p:spPr>
        <p:txBody>
          <a:bodyPr>
            <a:normAutofit fontScale="92500"/>
          </a:bodyPr>
          <a:lstStyle/>
          <a:p>
            <a:r>
              <a:rPr lang="tr-TR" sz="2400" dirty="0">
                <a:solidFill>
                  <a:schemeClr val="tx1"/>
                </a:solidFill>
              </a:rPr>
              <a:t>* Tasarımda </a:t>
            </a:r>
            <a:r>
              <a:rPr lang="tr-TR" sz="2400" b="1" dirty="0">
                <a:solidFill>
                  <a:schemeClr val="tx1"/>
                </a:solidFill>
              </a:rPr>
              <a:t>göz alıcı olan odak </a:t>
            </a:r>
            <a:r>
              <a:rPr lang="tr-TR" sz="2400" dirty="0">
                <a:solidFill>
                  <a:schemeClr val="tx1"/>
                </a:solidFill>
              </a:rPr>
              <a:t>noktasıdır. Bu da </a:t>
            </a:r>
            <a:r>
              <a:rPr lang="tr-TR" sz="2400" b="1" dirty="0">
                <a:solidFill>
                  <a:schemeClr val="tx1"/>
                </a:solidFill>
              </a:rPr>
              <a:t>renk, şekil, form </a:t>
            </a:r>
            <a:r>
              <a:rPr lang="tr-TR" sz="2400" dirty="0">
                <a:solidFill>
                  <a:schemeClr val="tx1"/>
                </a:solidFill>
              </a:rPr>
              <a:t>veya diğer elemanlarla sağlanabilir.</a:t>
            </a:r>
          </a:p>
          <a:p>
            <a:r>
              <a:rPr lang="tr-TR" sz="2400" dirty="0">
                <a:solidFill>
                  <a:schemeClr val="tx1"/>
                </a:solidFill>
              </a:rPr>
              <a:t>* </a:t>
            </a:r>
            <a:r>
              <a:rPr lang="tr-TR" sz="2400" b="1" dirty="0">
                <a:solidFill>
                  <a:schemeClr val="tx1"/>
                </a:solidFill>
              </a:rPr>
              <a:t>Boyut, yerleşim, şekil, renk </a:t>
            </a:r>
            <a:r>
              <a:rPr lang="tr-TR" sz="2400" dirty="0">
                <a:solidFill>
                  <a:schemeClr val="tx1"/>
                </a:solidFill>
              </a:rPr>
              <a:t>veya </a:t>
            </a:r>
            <a:r>
              <a:rPr lang="tr-TR" sz="2400" b="1" dirty="0">
                <a:solidFill>
                  <a:schemeClr val="tx1"/>
                </a:solidFill>
              </a:rPr>
              <a:t>çizgilerin</a:t>
            </a:r>
            <a:r>
              <a:rPr lang="tr-TR" sz="2400" dirty="0">
                <a:solidFill>
                  <a:schemeClr val="tx1"/>
                </a:solidFill>
              </a:rPr>
              <a:t> kullanımıyla vurgulanacak kısım daha </a:t>
            </a:r>
            <a:r>
              <a:rPr lang="tr-TR" sz="2400" b="1" dirty="0">
                <a:solidFill>
                  <a:schemeClr val="tx1"/>
                </a:solidFill>
              </a:rPr>
              <a:t>etkili</a:t>
            </a:r>
            <a:r>
              <a:rPr lang="tr-TR" sz="2400" dirty="0">
                <a:solidFill>
                  <a:schemeClr val="tx1"/>
                </a:solidFill>
              </a:rPr>
              <a:t> sunulur.</a:t>
            </a:r>
          </a:p>
          <a:p>
            <a:r>
              <a:rPr lang="tr-TR" sz="2400" dirty="0">
                <a:solidFill>
                  <a:schemeClr val="tx1"/>
                </a:solidFill>
              </a:rPr>
              <a:t>* Düz bir kıyafet üzerine takılan kolye veya bir </a:t>
            </a:r>
            <a:r>
              <a:rPr lang="tr-TR" sz="2400" b="1" dirty="0">
                <a:solidFill>
                  <a:schemeClr val="tx1"/>
                </a:solidFill>
              </a:rPr>
              <a:t>metinde gösterilen koyu bölüm </a:t>
            </a:r>
            <a:r>
              <a:rPr lang="tr-TR" sz="2400" dirty="0">
                <a:solidFill>
                  <a:schemeClr val="tx1"/>
                </a:solidFill>
              </a:rPr>
              <a:t>dikkati oraya çeker.</a:t>
            </a:r>
          </a:p>
        </p:txBody>
      </p:sp>
    </p:spTree>
    <p:extLst>
      <p:ext uri="{BB962C8B-B14F-4D97-AF65-F5344CB8AC3E}">
        <p14:creationId xmlns:p14="http://schemas.microsoft.com/office/powerpoint/2010/main" xmlns="" val="40624321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5" name="Resim 4" descr="iç mekan, yer, yaşama, oda içeren bir resim&#10;&#10;Çok yüksek güvenilirlikle oluşturulmuş açıklama">
            <a:extLst>
              <a:ext uri="{FF2B5EF4-FFF2-40B4-BE49-F238E27FC236}">
                <a16:creationId xmlns:a16="http://schemas.microsoft.com/office/drawing/2014/main" xmlns="" id="{0EF7A62B-4BFE-4F7E-9AF9-8243F62A1839}"/>
              </a:ext>
            </a:extLst>
          </p:cNvPr>
          <p:cNvPicPr>
            <a:picLocks noChangeAspect="1"/>
          </p:cNvPicPr>
          <p:nvPr/>
        </p:nvPicPr>
        <p:blipFill rotWithShape="1">
          <a:blip r:embed="rId2" cstate="print">
            <a:extLst>
              <a:ext uri="{28A0092B-C50C-407E-A947-70E740481C1C}">
                <a14:useLocalDpi xmlns:a14="http://schemas.microsoft.com/office/drawing/2010/main" xmlns="" val="0"/>
              </a:ext>
              <a:ext uri="{837473B0-CC2E-450A-ABE3-18F120FF3D39}">
                <a1611:picAttrSrcUrl xmlns:a1611="http://schemas.microsoft.com/office/drawing/2016/11/main" xmlns="" r:id="rId3"/>
              </a:ext>
            </a:extLst>
          </a:blip>
          <a:srcRect l="28787" r="43025"/>
          <a:stretch/>
        </p:blipFill>
        <p:spPr>
          <a:xfrm>
            <a:off x="516325" y="-9525"/>
            <a:ext cx="3097367" cy="6867525"/>
          </a:xfrm>
          <a:prstGeom prst="rect">
            <a:avLst/>
          </a:prstGeom>
        </p:spPr>
      </p:pic>
      <p:sp>
        <p:nvSpPr>
          <p:cNvPr id="8" name="Freeform 6">
            <a:extLst>
              <a:ext uri="{FF2B5EF4-FFF2-40B4-BE49-F238E27FC236}">
                <a16:creationId xmlns:a16="http://schemas.microsoft.com/office/drawing/2014/main" xmlns="" id="{5402222E-F041-43A0-81BC-1B3F2EF765E5}"/>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auto">
          <a:xfrm>
            <a:off x="0" y="0"/>
            <a:ext cx="664368"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9" name="Rectangle 12">
            <a:extLst>
              <a:ext uri="{FF2B5EF4-FFF2-40B4-BE49-F238E27FC236}">
                <a16:creationId xmlns:a16="http://schemas.microsoft.com/office/drawing/2014/main" xmlns="" id="{B80D28A2-8EA4-4EF0-9056-3BDAA7290FDA}"/>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8931402"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Unvan 1">
            <a:extLst>
              <a:ext uri="{FF2B5EF4-FFF2-40B4-BE49-F238E27FC236}">
                <a16:creationId xmlns:a16="http://schemas.microsoft.com/office/drawing/2014/main" xmlns="" id="{EA845899-B8EC-4791-8743-2D08C92AF836}"/>
              </a:ext>
            </a:extLst>
          </p:cNvPr>
          <p:cNvSpPr>
            <a:spLocks noGrp="1"/>
          </p:cNvSpPr>
          <p:nvPr>
            <p:ph type="title"/>
          </p:nvPr>
        </p:nvSpPr>
        <p:spPr>
          <a:xfrm>
            <a:off x="3896795" y="382385"/>
            <a:ext cx="4751503" cy="1492132"/>
          </a:xfrm>
        </p:spPr>
        <p:txBody>
          <a:bodyPr>
            <a:normAutofit/>
          </a:bodyPr>
          <a:lstStyle/>
          <a:p>
            <a:r>
              <a:rPr lang="tr-TR" sz="8000" dirty="0"/>
              <a:t>Bütünlük</a:t>
            </a:r>
          </a:p>
        </p:txBody>
      </p:sp>
      <p:sp>
        <p:nvSpPr>
          <p:cNvPr id="3" name="İçerik Yer Tutucusu 2">
            <a:extLst>
              <a:ext uri="{FF2B5EF4-FFF2-40B4-BE49-F238E27FC236}">
                <a16:creationId xmlns:a16="http://schemas.microsoft.com/office/drawing/2014/main" xmlns="" id="{99E7007F-2B7F-47CD-A61C-13DCFCB56175}"/>
              </a:ext>
            </a:extLst>
          </p:cNvPr>
          <p:cNvSpPr>
            <a:spLocks noGrp="1"/>
          </p:cNvSpPr>
          <p:nvPr>
            <p:ph idx="1"/>
          </p:nvPr>
        </p:nvSpPr>
        <p:spPr>
          <a:xfrm>
            <a:off x="3896795" y="2286001"/>
            <a:ext cx="4751503" cy="4239343"/>
          </a:xfrm>
        </p:spPr>
        <p:txBody>
          <a:bodyPr>
            <a:normAutofit fontScale="92500"/>
          </a:bodyPr>
          <a:lstStyle/>
          <a:p>
            <a:r>
              <a:rPr lang="tr-TR" sz="2400" dirty="0"/>
              <a:t>* Bir tasarımı oluşturan bütün parçalarda aradığımız bütünsel uyumdur.</a:t>
            </a:r>
          </a:p>
          <a:p>
            <a:r>
              <a:rPr lang="tr-TR" sz="2400" dirty="0"/>
              <a:t>* Elemanlar arasındaki uyumda kendine has bir </a:t>
            </a:r>
            <a:r>
              <a:rPr lang="tr-TR" sz="2400" dirty="0" err="1"/>
              <a:t>uslüp</a:t>
            </a:r>
            <a:r>
              <a:rPr lang="tr-TR" sz="2400" dirty="0"/>
              <a:t> vardır. </a:t>
            </a:r>
          </a:p>
          <a:p>
            <a:r>
              <a:rPr lang="tr-TR" sz="2400" dirty="0"/>
              <a:t>* Kullanılan bu dil, renk, çizgi, malzeme veya doku gibi elemanların tutarlı ve dengeli kullanımı ile elde edilebilir. </a:t>
            </a:r>
          </a:p>
          <a:p>
            <a:r>
              <a:rPr lang="tr-TR" sz="2400" dirty="0"/>
              <a:t>* Klasik mobilyaların bulunduğu bir odada klasik perdeler olmalıdır.</a:t>
            </a:r>
          </a:p>
        </p:txBody>
      </p:sp>
      <p:sp>
        <p:nvSpPr>
          <p:cNvPr id="6" name="Metin kutusu 5">
            <a:extLst>
              <a:ext uri="{FF2B5EF4-FFF2-40B4-BE49-F238E27FC236}">
                <a16:creationId xmlns:a16="http://schemas.microsoft.com/office/drawing/2014/main" xmlns="" id="{ACE06433-1CD4-4064-BAB4-8CE3E680BECB}"/>
              </a:ext>
            </a:extLst>
          </p:cNvPr>
          <p:cNvSpPr txBox="1"/>
          <p:nvPr/>
        </p:nvSpPr>
        <p:spPr>
          <a:xfrm>
            <a:off x="851397" y="6657945"/>
            <a:ext cx="2762295" cy="200055"/>
          </a:xfrm>
          <a:prstGeom prst="rect">
            <a:avLst/>
          </a:prstGeom>
          <a:solidFill>
            <a:srgbClr val="000000"/>
          </a:solidFill>
        </p:spPr>
        <p:txBody>
          <a:bodyPr wrap="none" rtlCol="0">
            <a:spAutoFit/>
          </a:bodyPr>
          <a:lstStyle/>
          <a:p>
            <a:pPr algn="r">
              <a:spcAft>
                <a:spcPts val="600"/>
              </a:spcAft>
            </a:pPr>
            <a:r>
              <a:rPr lang="tr-TR" sz="700">
                <a:solidFill>
                  <a:srgbClr val="FFFFFF"/>
                </a:solidFill>
                <a:hlinkClick r:id="rId3" tooltip="http://www.mobilyamfabrikadan.com/kardelen-klasik-koltuk-takimi.html"/>
              </a:rPr>
              <a:t>Bu Fotoğraf</a:t>
            </a:r>
            <a:r>
              <a:rPr lang="tr-TR" sz="700">
                <a:solidFill>
                  <a:srgbClr val="FFFFFF"/>
                </a:solidFill>
              </a:rPr>
              <a:t>, yazan: Bilinmeyen Yazar, </a:t>
            </a:r>
            <a:r>
              <a:rPr lang="tr-TR" sz="700">
                <a:solidFill>
                  <a:srgbClr val="FFFFFF"/>
                </a:solidFill>
                <a:hlinkClick r:id="rId4" tooltip="https://creativecommons.org/licenses/by-nc-sa/4.0/"/>
              </a:rPr>
              <a:t>CC BY-NC-SA</a:t>
            </a:r>
            <a:r>
              <a:rPr lang="tr-TR" sz="700">
                <a:solidFill>
                  <a:srgbClr val="FFFFFF"/>
                </a:solidFill>
              </a:rPr>
              <a:t> ile lisanslanmıştır</a:t>
            </a:r>
          </a:p>
        </p:txBody>
      </p:sp>
    </p:spTree>
    <p:extLst>
      <p:ext uri="{BB962C8B-B14F-4D97-AF65-F5344CB8AC3E}">
        <p14:creationId xmlns:p14="http://schemas.microsoft.com/office/powerpoint/2010/main" xmlns="" val="35719472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5" name="Resim 4" descr="ağaç, çayır, açık hava, gök içeren bir resim&#10;&#10;Çok yüksek güvenilirlikle oluşturulmuş açıklama">
            <a:extLst>
              <a:ext uri="{FF2B5EF4-FFF2-40B4-BE49-F238E27FC236}">
                <a16:creationId xmlns:a16="http://schemas.microsoft.com/office/drawing/2014/main" xmlns="" id="{4D62A46F-9457-4D7F-BDD0-BE1C372454F6}"/>
              </a:ext>
            </a:extLst>
          </p:cNvPr>
          <p:cNvPicPr>
            <a:picLocks noChangeAspect="1"/>
          </p:cNvPicPr>
          <p:nvPr/>
        </p:nvPicPr>
        <p:blipFill rotWithShape="1">
          <a:blip r:embed="rId2" cstate="print">
            <a:extLst>
              <a:ext uri="{28A0092B-C50C-407E-A947-70E740481C1C}">
                <a14:useLocalDpi xmlns:a14="http://schemas.microsoft.com/office/drawing/2010/main" xmlns="" val="0"/>
              </a:ext>
              <a:ext uri="{837473B0-CC2E-450A-ABE3-18F120FF3D39}">
                <a1611:picAttrSrcUrl xmlns:a1611="http://schemas.microsoft.com/office/drawing/2016/11/main" xmlns="" r:id="rId3"/>
              </a:ext>
            </a:extLst>
          </a:blip>
          <a:srcRect l="35871" r="31880" b="-1"/>
          <a:stretch/>
        </p:blipFill>
        <p:spPr>
          <a:xfrm>
            <a:off x="516325" y="-9525"/>
            <a:ext cx="3097367" cy="6867525"/>
          </a:xfrm>
          <a:prstGeom prst="rect">
            <a:avLst/>
          </a:prstGeom>
        </p:spPr>
      </p:pic>
      <p:sp>
        <p:nvSpPr>
          <p:cNvPr id="10" name="Freeform 6">
            <a:extLst>
              <a:ext uri="{FF2B5EF4-FFF2-40B4-BE49-F238E27FC236}">
                <a16:creationId xmlns:a16="http://schemas.microsoft.com/office/drawing/2014/main" xmlns="" id="{5402222E-F041-43A0-81BC-1B3F2EF765E5}"/>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auto">
          <a:xfrm>
            <a:off x="0" y="0"/>
            <a:ext cx="664368"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a:extLst>
              <a:ext uri="{FF2B5EF4-FFF2-40B4-BE49-F238E27FC236}">
                <a16:creationId xmlns:a16="http://schemas.microsoft.com/office/drawing/2014/main" xmlns="" id="{B80D28A2-8EA4-4EF0-9056-3BDAA7290FDA}"/>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8931402"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Unvan 1">
            <a:extLst>
              <a:ext uri="{FF2B5EF4-FFF2-40B4-BE49-F238E27FC236}">
                <a16:creationId xmlns:a16="http://schemas.microsoft.com/office/drawing/2014/main" xmlns="" id="{687496F9-1D25-4370-AF26-FD15F4121C00}"/>
              </a:ext>
            </a:extLst>
          </p:cNvPr>
          <p:cNvSpPr>
            <a:spLocks noGrp="1"/>
          </p:cNvSpPr>
          <p:nvPr>
            <p:ph type="title"/>
          </p:nvPr>
        </p:nvSpPr>
        <p:spPr>
          <a:xfrm>
            <a:off x="3896795" y="382385"/>
            <a:ext cx="4751503" cy="1492132"/>
          </a:xfrm>
        </p:spPr>
        <p:txBody>
          <a:bodyPr>
            <a:normAutofit/>
          </a:bodyPr>
          <a:lstStyle/>
          <a:p>
            <a:r>
              <a:rPr lang="tr-TR" sz="8000" dirty="0"/>
              <a:t>Çeşitlilik</a:t>
            </a:r>
          </a:p>
        </p:txBody>
      </p:sp>
      <p:sp>
        <p:nvSpPr>
          <p:cNvPr id="3" name="İçerik Yer Tutucusu 2">
            <a:extLst>
              <a:ext uri="{FF2B5EF4-FFF2-40B4-BE49-F238E27FC236}">
                <a16:creationId xmlns:a16="http://schemas.microsoft.com/office/drawing/2014/main" xmlns="" id="{01EE91D7-6C1F-4563-9D66-59A37E0EA884}"/>
              </a:ext>
            </a:extLst>
          </p:cNvPr>
          <p:cNvSpPr>
            <a:spLocks noGrp="1"/>
          </p:cNvSpPr>
          <p:nvPr>
            <p:ph idx="1"/>
          </p:nvPr>
        </p:nvSpPr>
        <p:spPr>
          <a:xfrm>
            <a:off x="3896795" y="2286001"/>
            <a:ext cx="4751503" cy="3593591"/>
          </a:xfrm>
        </p:spPr>
        <p:txBody>
          <a:bodyPr>
            <a:normAutofit/>
          </a:bodyPr>
          <a:lstStyle/>
          <a:p>
            <a:r>
              <a:rPr lang="tr-TR" sz="2800" dirty="0"/>
              <a:t>* Değişiklik ve zıtlıkları içeren tasarım ilkesidir.</a:t>
            </a:r>
          </a:p>
          <a:p>
            <a:r>
              <a:rPr lang="tr-TR" sz="2800" dirty="0"/>
              <a:t>* Çeşitlilik, tasarımın farklı durum, form, şekil, farklılık, vurgu, farklı boyut ve oranlarındaki kalite veya durumdur.</a:t>
            </a:r>
          </a:p>
        </p:txBody>
      </p:sp>
    </p:spTree>
    <p:extLst>
      <p:ext uri="{BB962C8B-B14F-4D97-AF65-F5344CB8AC3E}">
        <p14:creationId xmlns:p14="http://schemas.microsoft.com/office/powerpoint/2010/main" xmlns="" val="10638877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9B00DA5A-0E13-4C32-B53D-8B87F846A2A1}"/>
              </a:ext>
            </a:extLst>
          </p:cNvPr>
          <p:cNvSpPr>
            <a:spLocks noGrp="1"/>
          </p:cNvSpPr>
          <p:nvPr>
            <p:ph type="ctrTitle"/>
          </p:nvPr>
        </p:nvSpPr>
        <p:spPr/>
        <p:txBody>
          <a:bodyPr/>
          <a:lstStyle/>
          <a:p>
            <a:r>
              <a:rPr lang="tr-TR" dirty="0">
                <a:solidFill>
                  <a:srgbClr val="FF0000"/>
                </a:solidFill>
              </a:rPr>
              <a:t>Son</a:t>
            </a:r>
            <a:r>
              <a:rPr lang="tr-TR" dirty="0"/>
              <a:t/>
            </a:r>
            <a:br>
              <a:rPr lang="tr-TR" dirty="0"/>
            </a:br>
            <a:r>
              <a:rPr lang="tr-TR" dirty="0"/>
              <a:t>Artık Temel Tasarımı Biliyorsunuz</a:t>
            </a:r>
          </a:p>
        </p:txBody>
      </p:sp>
      <p:sp>
        <p:nvSpPr>
          <p:cNvPr id="3" name="Alt Başlık 2">
            <a:extLst>
              <a:ext uri="{FF2B5EF4-FFF2-40B4-BE49-F238E27FC236}">
                <a16:creationId xmlns:a16="http://schemas.microsoft.com/office/drawing/2014/main" xmlns="" id="{75606898-5F18-474B-A6E8-D5BAE854784B}"/>
              </a:ext>
            </a:extLst>
          </p:cNvPr>
          <p:cNvSpPr>
            <a:spLocks noGrp="1"/>
          </p:cNvSpPr>
          <p:nvPr>
            <p:ph type="subTitle" idx="1"/>
          </p:nvPr>
        </p:nvSpPr>
        <p:spPr/>
        <p:txBody>
          <a:bodyPr/>
          <a:lstStyle/>
          <a:p>
            <a:r>
              <a:rPr lang="tr-TR" dirty="0"/>
              <a:t>Gökhan ACAR</a:t>
            </a:r>
          </a:p>
          <a:p>
            <a:r>
              <a:rPr lang="tr-TR" dirty="0"/>
              <a:t>Teknoloji ve Tasarım Öğretmeni</a:t>
            </a:r>
          </a:p>
        </p:txBody>
      </p:sp>
    </p:spTree>
    <p:extLst>
      <p:ext uri="{BB962C8B-B14F-4D97-AF65-F5344CB8AC3E}">
        <p14:creationId xmlns:p14="http://schemas.microsoft.com/office/powerpoint/2010/main" xmlns="" val="20782311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descr="iç mekan, yer, duvar, bina içeren bir resim&#10;&#10;Çok yüksek güvenilirlikle oluşturulmuş açıklama">
            <a:extLst>
              <a:ext uri="{FF2B5EF4-FFF2-40B4-BE49-F238E27FC236}">
                <a16:creationId xmlns:a16="http://schemas.microsoft.com/office/drawing/2014/main" xmlns="" id="{BEF110CD-304F-4023-B91F-071DCF0F6EAA}"/>
              </a:ext>
            </a:extLst>
          </p:cNvPr>
          <p:cNvPicPr>
            <a:picLocks noChangeAspect="1"/>
          </p:cNvPicPr>
          <p:nvPr/>
        </p:nvPicPr>
        <p:blipFill rotWithShape="1">
          <a:blip r:embed="rId2" cstate="print">
            <a:extLst>
              <a:ext uri="{28A0092B-C50C-407E-A947-70E740481C1C}">
                <a14:useLocalDpi xmlns:a14="http://schemas.microsoft.com/office/drawing/2010/main" xmlns="" val="0"/>
              </a:ext>
              <a:ext uri="{837473B0-CC2E-450A-ABE3-18F120FF3D39}">
                <a1611:picAttrSrcUrl xmlns:a1611="http://schemas.microsoft.com/office/drawing/2016/11/main" xmlns="" r:id="rId3"/>
              </a:ext>
            </a:extLst>
          </a:blip>
          <a:srcRect l="29246" r="33334"/>
          <a:stretch/>
        </p:blipFill>
        <p:spPr>
          <a:xfrm>
            <a:off x="5503984" y="10"/>
            <a:ext cx="3640016" cy="6857990"/>
          </a:xfrm>
          <a:prstGeom prst="rect">
            <a:avLst/>
          </a:prstGeom>
        </p:spPr>
      </p:pic>
      <p:sp>
        <p:nvSpPr>
          <p:cNvPr id="11" name="Freeform 10">
            <a:extLst>
              <a:ext uri="{FF2B5EF4-FFF2-40B4-BE49-F238E27FC236}">
                <a16:creationId xmlns:a16="http://schemas.microsoft.com/office/drawing/2014/main" xmlns="" id="{E1CE536E-134A-4A35-900B-30F927D5B525}"/>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ltGray">
          <a:xfrm>
            <a:off x="0" y="0"/>
            <a:ext cx="5676900" cy="6858000"/>
          </a:xfrm>
          <a:custGeom>
            <a:avLst/>
            <a:gdLst>
              <a:gd name="connsiteX0" fmla="*/ 0 w 7569200"/>
              <a:gd name="connsiteY0" fmla="*/ 0 h 6858000"/>
              <a:gd name="connsiteX1" fmla="*/ 7389812 w 7569200"/>
              <a:gd name="connsiteY1" fmla="*/ 0 h 6858000"/>
              <a:gd name="connsiteX2" fmla="*/ 7394575 w 7569200"/>
              <a:gd name="connsiteY2" fmla="*/ 66675 h 6858000"/>
              <a:gd name="connsiteX3" fmla="*/ 7402512 w 7569200"/>
              <a:gd name="connsiteY3" fmla="*/ 122237 h 6858000"/>
              <a:gd name="connsiteX4" fmla="*/ 7412037 w 7569200"/>
              <a:gd name="connsiteY4" fmla="*/ 174625 h 6858000"/>
              <a:gd name="connsiteX5" fmla="*/ 7427912 w 7569200"/>
              <a:gd name="connsiteY5" fmla="*/ 217487 h 6858000"/>
              <a:gd name="connsiteX6" fmla="*/ 7443787 w 7569200"/>
              <a:gd name="connsiteY6" fmla="*/ 260350 h 6858000"/>
              <a:gd name="connsiteX7" fmla="*/ 7462837 w 7569200"/>
              <a:gd name="connsiteY7" fmla="*/ 296862 h 6858000"/>
              <a:gd name="connsiteX8" fmla="*/ 7481887 w 7569200"/>
              <a:gd name="connsiteY8" fmla="*/ 334962 h 6858000"/>
              <a:gd name="connsiteX9" fmla="*/ 7499350 w 7569200"/>
              <a:gd name="connsiteY9" fmla="*/ 369887 h 6858000"/>
              <a:gd name="connsiteX10" fmla="*/ 7516812 w 7569200"/>
              <a:gd name="connsiteY10" fmla="*/ 409575 h 6858000"/>
              <a:gd name="connsiteX11" fmla="*/ 7532687 w 7569200"/>
              <a:gd name="connsiteY11" fmla="*/ 450850 h 6858000"/>
              <a:gd name="connsiteX12" fmla="*/ 7546975 w 7569200"/>
              <a:gd name="connsiteY12" fmla="*/ 496887 h 6858000"/>
              <a:gd name="connsiteX13" fmla="*/ 7558087 w 7569200"/>
              <a:gd name="connsiteY13" fmla="*/ 546100 h 6858000"/>
              <a:gd name="connsiteX14" fmla="*/ 7566025 w 7569200"/>
              <a:gd name="connsiteY14" fmla="*/ 606425 h 6858000"/>
              <a:gd name="connsiteX15" fmla="*/ 7569200 w 7569200"/>
              <a:gd name="connsiteY15" fmla="*/ 673100 h 6858000"/>
              <a:gd name="connsiteX16" fmla="*/ 7566025 w 7569200"/>
              <a:gd name="connsiteY16" fmla="*/ 744537 h 6858000"/>
              <a:gd name="connsiteX17" fmla="*/ 7558087 w 7569200"/>
              <a:gd name="connsiteY17" fmla="*/ 801687 h 6858000"/>
              <a:gd name="connsiteX18" fmla="*/ 7546975 w 7569200"/>
              <a:gd name="connsiteY18" fmla="*/ 854075 h 6858000"/>
              <a:gd name="connsiteX19" fmla="*/ 7532687 w 7569200"/>
              <a:gd name="connsiteY19" fmla="*/ 901700 h 6858000"/>
              <a:gd name="connsiteX20" fmla="*/ 7516812 w 7569200"/>
              <a:gd name="connsiteY20" fmla="*/ 942975 h 6858000"/>
              <a:gd name="connsiteX21" fmla="*/ 7497762 w 7569200"/>
              <a:gd name="connsiteY21" fmla="*/ 981075 h 6858000"/>
              <a:gd name="connsiteX22" fmla="*/ 7478712 w 7569200"/>
              <a:gd name="connsiteY22" fmla="*/ 1017587 h 6858000"/>
              <a:gd name="connsiteX23" fmla="*/ 7459662 w 7569200"/>
              <a:gd name="connsiteY23" fmla="*/ 1055687 h 6858000"/>
              <a:gd name="connsiteX24" fmla="*/ 7442200 w 7569200"/>
              <a:gd name="connsiteY24" fmla="*/ 1095375 h 6858000"/>
              <a:gd name="connsiteX25" fmla="*/ 7424737 w 7569200"/>
              <a:gd name="connsiteY25" fmla="*/ 1136650 h 6858000"/>
              <a:gd name="connsiteX26" fmla="*/ 7410450 w 7569200"/>
              <a:gd name="connsiteY26" fmla="*/ 1182687 h 6858000"/>
              <a:gd name="connsiteX27" fmla="*/ 7400925 w 7569200"/>
              <a:gd name="connsiteY27" fmla="*/ 1235075 h 6858000"/>
              <a:gd name="connsiteX28" fmla="*/ 7391400 w 7569200"/>
              <a:gd name="connsiteY28" fmla="*/ 1295400 h 6858000"/>
              <a:gd name="connsiteX29" fmla="*/ 7389812 w 7569200"/>
              <a:gd name="connsiteY29" fmla="*/ 1363662 h 6858000"/>
              <a:gd name="connsiteX30" fmla="*/ 7391400 w 7569200"/>
              <a:gd name="connsiteY30" fmla="*/ 1431925 h 6858000"/>
              <a:gd name="connsiteX31" fmla="*/ 7400925 w 7569200"/>
              <a:gd name="connsiteY31" fmla="*/ 1492250 h 6858000"/>
              <a:gd name="connsiteX32" fmla="*/ 7410450 w 7569200"/>
              <a:gd name="connsiteY32" fmla="*/ 1544637 h 6858000"/>
              <a:gd name="connsiteX33" fmla="*/ 7424737 w 7569200"/>
              <a:gd name="connsiteY33" fmla="*/ 1589087 h 6858000"/>
              <a:gd name="connsiteX34" fmla="*/ 7442200 w 7569200"/>
              <a:gd name="connsiteY34" fmla="*/ 1631950 h 6858000"/>
              <a:gd name="connsiteX35" fmla="*/ 7459662 w 7569200"/>
              <a:gd name="connsiteY35" fmla="*/ 1671637 h 6858000"/>
              <a:gd name="connsiteX36" fmla="*/ 7478712 w 7569200"/>
              <a:gd name="connsiteY36" fmla="*/ 1708150 h 6858000"/>
              <a:gd name="connsiteX37" fmla="*/ 7497762 w 7569200"/>
              <a:gd name="connsiteY37" fmla="*/ 1743075 h 6858000"/>
              <a:gd name="connsiteX38" fmla="*/ 7516812 w 7569200"/>
              <a:gd name="connsiteY38" fmla="*/ 1782762 h 6858000"/>
              <a:gd name="connsiteX39" fmla="*/ 7532687 w 7569200"/>
              <a:gd name="connsiteY39" fmla="*/ 1824037 h 6858000"/>
              <a:gd name="connsiteX40" fmla="*/ 7546975 w 7569200"/>
              <a:gd name="connsiteY40" fmla="*/ 1870075 h 6858000"/>
              <a:gd name="connsiteX41" fmla="*/ 7558087 w 7569200"/>
              <a:gd name="connsiteY41" fmla="*/ 1922462 h 6858000"/>
              <a:gd name="connsiteX42" fmla="*/ 7566025 w 7569200"/>
              <a:gd name="connsiteY42" fmla="*/ 1982787 h 6858000"/>
              <a:gd name="connsiteX43" fmla="*/ 7569200 w 7569200"/>
              <a:gd name="connsiteY43" fmla="*/ 2051050 h 6858000"/>
              <a:gd name="connsiteX44" fmla="*/ 7566025 w 7569200"/>
              <a:gd name="connsiteY44" fmla="*/ 2119312 h 6858000"/>
              <a:gd name="connsiteX45" fmla="*/ 7558087 w 7569200"/>
              <a:gd name="connsiteY45" fmla="*/ 2179637 h 6858000"/>
              <a:gd name="connsiteX46" fmla="*/ 7546975 w 7569200"/>
              <a:gd name="connsiteY46" fmla="*/ 2232025 h 6858000"/>
              <a:gd name="connsiteX47" fmla="*/ 7532687 w 7569200"/>
              <a:gd name="connsiteY47" fmla="*/ 2278062 h 6858000"/>
              <a:gd name="connsiteX48" fmla="*/ 7516812 w 7569200"/>
              <a:gd name="connsiteY48" fmla="*/ 2319337 h 6858000"/>
              <a:gd name="connsiteX49" fmla="*/ 7497762 w 7569200"/>
              <a:gd name="connsiteY49" fmla="*/ 2359025 h 6858000"/>
              <a:gd name="connsiteX50" fmla="*/ 7478712 w 7569200"/>
              <a:gd name="connsiteY50" fmla="*/ 2395537 h 6858000"/>
              <a:gd name="connsiteX51" fmla="*/ 7459662 w 7569200"/>
              <a:gd name="connsiteY51" fmla="*/ 2433637 h 6858000"/>
              <a:gd name="connsiteX52" fmla="*/ 7442200 w 7569200"/>
              <a:gd name="connsiteY52" fmla="*/ 2471737 h 6858000"/>
              <a:gd name="connsiteX53" fmla="*/ 7424737 w 7569200"/>
              <a:gd name="connsiteY53" fmla="*/ 2513012 h 6858000"/>
              <a:gd name="connsiteX54" fmla="*/ 7410450 w 7569200"/>
              <a:gd name="connsiteY54" fmla="*/ 2560637 h 6858000"/>
              <a:gd name="connsiteX55" fmla="*/ 7400925 w 7569200"/>
              <a:gd name="connsiteY55" fmla="*/ 2613025 h 6858000"/>
              <a:gd name="connsiteX56" fmla="*/ 7391400 w 7569200"/>
              <a:gd name="connsiteY56" fmla="*/ 2671762 h 6858000"/>
              <a:gd name="connsiteX57" fmla="*/ 7389812 w 7569200"/>
              <a:gd name="connsiteY57" fmla="*/ 2741612 h 6858000"/>
              <a:gd name="connsiteX58" fmla="*/ 7391400 w 7569200"/>
              <a:gd name="connsiteY58" fmla="*/ 2809875 h 6858000"/>
              <a:gd name="connsiteX59" fmla="*/ 7400925 w 7569200"/>
              <a:gd name="connsiteY59" fmla="*/ 2868612 h 6858000"/>
              <a:gd name="connsiteX60" fmla="*/ 7410450 w 7569200"/>
              <a:gd name="connsiteY60" fmla="*/ 2922587 h 6858000"/>
              <a:gd name="connsiteX61" fmla="*/ 7424737 w 7569200"/>
              <a:gd name="connsiteY61" fmla="*/ 2967037 h 6858000"/>
              <a:gd name="connsiteX62" fmla="*/ 7442200 w 7569200"/>
              <a:gd name="connsiteY62" fmla="*/ 3009900 h 6858000"/>
              <a:gd name="connsiteX63" fmla="*/ 7459662 w 7569200"/>
              <a:gd name="connsiteY63" fmla="*/ 3046412 h 6858000"/>
              <a:gd name="connsiteX64" fmla="*/ 7478712 w 7569200"/>
              <a:gd name="connsiteY64" fmla="*/ 3084512 h 6858000"/>
              <a:gd name="connsiteX65" fmla="*/ 7497762 w 7569200"/>
              <a:gd name="connsiteY65" fmla="*/ 3121025 h 6858000"/>
              <a:gd name="connsiteX66" fmla="*/ 7516812 w 7569200"/>
              <a:gd name="connsiteY66" fmla="*/ 3160712 h 6858000"/>
              <a:gd name="connsiteX67" fmla="*/ 7532687 w 7569200"/>
              <a:gd name="connsiteY67" fmla="*/ 3201987 h 6858000"/>
              <a:gd name="connsiteX68" fmla="*/ 7546975 w 7569200"/>
              <a:gd name="connsiteY68" fmla="*/ 3248025 h 6858000"/>
              <a:gd name="connsiteX69" fmla="*/ 7558087 w 7569200"/>
              <a:gd name="connsiteY69" fmla="*/ 3300412 h 6858000"/>
              <a:gd name="connsiteX70" fmla="*/ 7566025 w 7569200"/>
              <a:gd name="connsiteY70" fmla="*/ 3360737 h 6858000"/>
              <a:gd name="connsiteX71" fmla="*/ 7569200 w 7569200"/>
              <a:gd name="connsiteY71" fmla="*/ 3427412 h 6858000"/>
              <a:gd name="connsiteX72" fmla="*/ 7566025 w 7569200"/>
              <a:gd name="connsiteY72" fmla="*/ 3497262 h 6858000"/>
              <a:gd name="connsiteX73" fmla="*/ 7558087 w 7569200"/>
              <a:gd name="connsiteY73" fmla="*/ 3557587 h 6858000"/>
              <a:gd name="connsiteX74" fmla="*/ 7546975 w 7569200"/>
              <a:gd name="connsiteY74" fmla="*/ 3609975 h 6858000"/>
              <a:gd name="connsiteX75" fmla="*/ 7532687 w 7569200"/>
              <a:gd name="connsiteY75" fmla="*/ 3656012 h 6858000"/>
              <a:gd name="connsiteX76" fmla="*/ 7516812 w 7569200"/>
              <a:gd name="connsiteY76" fmla="*/ 3697287 h 6858000"/>
              <a:gd name="connsiteX77" fmla="*/ 7497762 w 7569200"/>
              <a:gd name="connsiteY77" fmla="*/ 3736975 h 6858000"/>
              <a:gd name="connsiteX78" fmla="*/ 7459662 w 7569200"/>
              <a:gd name="connsiteY78" fmla="*/ 3811587 h 6858000"/>
              <a:gd name="connsiteX79" fmla="*/ 7442200 w 7569200"/>
              <a:gd name="connsiteY79" fmla="*/ 3848100 h 6858000"/>
              <a:gd name="connsiteX80" fmla="*/ 7424737 w 7569200"/>
              <a:gd name="connsiteY80" fmla="*/ 3890962 h 6858000"/>
              <a:gd name="connsiteX81" fmla="*/ 7410450 w 7569200"/>
              <a:gd name="connsiteY81" fmla="*/ 3935412 h 6858000"/>
              <a:gd name="connsiteX82" fmla="*/ 7400925 w 7569200"/>
              <a:gd name="connsiteY82" fmla="*/ 3987800 h 6858000"/>
              <a:gd name="connsiteX83" fmla="*/ 7391400 w 7569200"/>
              <a:gd name="connsiteY83" fmla="*/ 4048125 h 6858000"/>
              <a:gd name="connsiteX84" fmla="*/ 7389812 w 7569200"/>
              <a:gd name="connsiteY84" fmla="*/ 4116387 h 6858000"/>
              <a:gd name="connsiteX85" fmla="*/ 7391400 w 7569200"/>
              <a:gd name="connsiteY85" fmla="*/ 4186237 h 6858000"/>
              <a:gd name="connsiteX86" fmla="*/ 7400925 w 7569200"/>
              <a:gd name="connsiteY86" fmla="*/ 4244975 h 6858000"/>
              <a:gd name="connsiteX87" fmla="*/ 7410450 w 7569200"/>
              <a:gd name="connsiteY87" fmla="*/ 4297362 h 6858000"/>
              <a:gd name="connsiteX88" fmla="*/ 7424737 w 7569200"/>
              <a:gd name="connsiteY88" fmla="*/ 4343400 h 6858000"/>
              <a:gd name="connsiteX89" fmla="*/ 7442200 w 7569200"/>
              <a:gd name="connsiteY89" fmla="*/ 4386262 h 6858000"/>
              <a:gd name="connsiteX90" fmla="*/ 7459662 w 7569200"/>
              <a:gd name="connsiteY90" fmla="*/ 4424362 h 6858000"/>
              <a:gd name="connsiteX91" fmla="*/ 7497762 w 7569200"/>
              <a:gd name="connsiteY91" fmla="*/ 4498975 h 6858000"/>
              <a:gd name="connsiteX92" fmla="*/ 7516812 w 7569200"/>
              <a:gd name="connsiteY92" fmla="*/ 4537075 h 6858000"/>
              <a:gd name="connsiteX93" fmla="*/ 7532687 w 7569200"/>
              <a:gd name="connsiteY93" fmla="*/ 4579937 h 6858000"/>
              <a:gd name="connsiteX94" fmla="*/ 7546975 w 7569200"/>
              <a:gd name="connsiteY94" fmla="*/ 4625975 h 6858000"/>
              <a:gd name="connsiteX95" fmla="*/ 7558087 w 7569200"/>
              <a:gd name="connsiteY95" fmla="*/ 4678362 h 6858000"/>
              <a:gd name="connsiteX96" fmla="*/ 7566025 w 7569200"/>
              <a:gd name="connsiteY96" fmla="*/ 4738687 h 6858000"/>
              <a:gd name="connsiteX97" fmla="*/ 7569200 w 7569200"/>
              <a:gd name="connsiteY97" fmla="*/ 4806950 h 6858000"/>
              <a:gd name="connsiteX98" fmla="*/ 7566025 w 7569200"/>
              <a:gd name="connsiteY98" fmla="*/ 4875212 h 6858000"/>
              <a:gd name="connsiteX99" fmla="*/ 7558087 w 7569200"/>
              <a:gd name="connsiteY99" fmla="*/ 4935537 h 6858000"/>
              <a:gd name="connsiteX100" fmla="*/ 7546975 w 7569200"/>
              <a:gd name="connsiteY100" fmla="*/ 4987925 h 6858000"/>
              <a:gd name="connsiteX101" fmla="*/ 7532687 w 7569200"/>
              <a:gd name="connsiteY101" fmla="*/ 5033962 h 6858000"/>
              <a:gd name="connsiteX102" fmla="*/ 7516812 w 7569200"/>
              <a:gd name="connsiteY102" fmla="*/ 5075237 h 6858000"/>
              <a:gd name="connsiteX103" fmla="*/ 7497762 w 7569200"/>
              <a:gd name="connsiteY103" fmla="*/ 5114925 h 6858000"/>
              <a:gd name="connsiteX104" fmla="*/ 7478712 w 7569200"/>
              <a:gd name="connsiteY104" fmla="*/ 5149850 h 6858000"/>
              <a:gd name="connsiteX105" fmla="*/ 7459662 w 7569200"/>
              <a:gd name="connsiteY105" fmla="*/ 5186362 h 6858000"/>
              <a:gd name="connsiteX106" fmla="*/ 7442200 w 7569200"/>
              <a:gd name="connsiteY106" fmla="*/ 5226050 h 6858000"/>
              <a:gd name="connsiteX107" fmla="*/ 7424737 w 7569200"/>
              <a:gd name="connsiteY107" fmla="*/ 5268912 h 6858000"/>
              <a:gd name="connsiteX108" fmla="*/ 7410450 w 7569200"/>
              <a:gd name="connsiteY108" fmla="*/ 5313362 h 6858000"/>
              <a:gd name="connsiteX109" fmla="*/ 7400925 w 7569200"/>
              <a:gd name="connsiteY109" fmla="*/ 5365750 h 6858000"/>
              <a:gd name="connsiteX110" fmla="*/ 7391400 w 7569200"/>
              <a:gd name="connsiteY110" fmla="*/ 5426075 h 6858000"/>
              <a:gd name="connsiteX111" fmla="*/ 7389812 w 7569200"/>
              <a:gd name="connsiteY111" fmla="*/ 5494337 h 6858000"/>
              <a:gd name="connsiteX112" fmla="*/ 7391400 w 7569200"/>
              <a:gd name="connsiteY112" fmla="*/ 5562600 h 6858000"/>
              <a:gd name="connsiteX113" fmla="*/ 7400925 w 7569200"/>
              <a:gd name="connsiteY113" fmla="*/ 5622925 h 6858000"/>
              <a:gd name="connsiteX114" fmla="*/ 7410450 w 7569200"/>
              <a:gd name="connsiteY114" fmla="*/ 5675312 h 6858000"/>
              <a:gd name="connsiteX115" fmla="*/ 7424737 w 7569200"/>
              <a:gd name="connsiteY115" fmla="*/ 5721350 h 6858000"/>
              <a:gd name="connsiteX116" fmla="*/ 7442200 w 7569200"/>
              <a:gd name="connsiteY116" fmla="*/ 5762625 h 6858000"/>
              <a:gd name="connsiteX117" fmla="*/ 7459662 w 7569200"/>
              <a:gd name="connsiteY117" fmla="*/ 5802312 h 6858000"/>
              <a:gd name="connsiteX118" fmla="*/ 7478712 w 7569200"/>
              <a:gd name="connsiteY118" fmla="*/ 5840412 h 6858000"/>
              <a:gd name="connsiteX119" fmla="*/ 7497762 w 7569200"/>
              <a:gd name="connsiteY119" fmla="*/ 5876925 h 6858000"/>
              <a:gd name="connsiteX120" fmla="*/ 7516812 w 7569200"/>
              <a:gd name="connsiteY120" fmla="*/ 5915025 h 6858000"/>
              <a:gd name="connsiteX121" fmla="*/ 7532687 w 7569200"/>
              <a:gd name="connsiteY121" fmla="*/ 5956300 h 6858000"/>
              <a:gd name="connsiteX122" fmla="*/ 7546975 w 7569200"/>
              <a:gd name="connsiteY122" fmla="*/ 6003925 h 6858000"/>
              <a:gd name="connsiteX123" fmla="*/ 7558087 w 7569200"/>
              <a:gd name="connsiteY123" fmla="*/ 6056312 h 6858000"/>
              <a:gd name="connsiteX124" fmla="*/ 7566025 w 7569200"/>
              <a:gd name="connsiteY124" fmla="*/ 6113462 h 6858000"/>
              <a:gd name="connsiteX125" fmla="*/ 7569200 w 7569200"/>
              <a:gd name="connsiteY125" fmla="*/ 6183312 h 6858000"/>
              <a:gd name="connsiteX126" fmla="*/ 7566025 w 7569200"/>
              <a:gd name="connsiteY126" fmla="*/ 6251575 h 6858000"/>
              <a:gd name="connsiteX127" fmla="*/ 7558087 w 7569200"/>
              <a:gd name="connsiteY127" fmla="*/ 6311900 h 6858000"/>
              <a:gd name="connsiteX128" fmla="*/ 7546975 w 7569200"/>
              <a:gd name="connsiteY128" fmla="*/ 6361112 h 6858000"/>
              <a:gd name="connsiteX129" fmla="*/ 7532687 w 7569200"/>
              <a:gd name="connsiteY129" fmla="*/ 6407150 h 6858000"/>
              <a:gd name="connsiteX130" fmla="*/ 7516812 w 7569200"/>
              <a:gd name="connsiteY130" fmla="*/ 6448425 h 6858000"/>
              <a:gd name="connsiteX131" fmla="*/ 7499350 w 7569200"/>
              <a:gd name="connsiteY131" fmla="*/ 6488112 h 6858000"/>
              <a:gd name="connsiteX132" fmla="*/ 7481887 w 7569200"/>
              <a:gd name="connsiteY132" fmla="*/ 6523037 h 6858000"/>
              <a:gd name="connsiteX133" fmla="*/ 7462837 w 7569200"/>
              <a:gd name="connsiteY133" fmla="*/ 6561137 h 6858000"/>
              <a:gd name="connsiteX134" fmla="*/ 7443787 w 7569200"/>
              <a:gd name="connsiteY134" fmla="*/ 6597650 h 6858000"/>
              <a:gd name="connsiteX135" fmla="*/ 7427912 w 7569200"/>
              <a:gd name="connsiteY135" fmla="*/ 6640512 h 6858000"/>
              <a:gd name="connsiteX136" fmla="*/ 7412037 w 7569200"/>
              <a:gd name="connsiteY136" fmla="*/ 6683375 h 6858000"/>
              <a:gd name="connsiteX137" fmla="*/ 7402512 w 7569200"/>
              <a:gd name="connsiteY137" fmla="*/ 6735762 h 6858000"/>
              <a:gd name="connsiteX138" fmla="*/ 7394575 w 7569200"/>
              <a:gd name="connsiteY138" fmla="*/ 6791325 h 6858000"/>
              <a:gd name="connsiteX139" fmla="*/ 7389812 w 7569200"/>
              <a:gd name="connsiteY139" fmla="*/ 6858000 h 6858000"/>
              <a:gd name="connsiteX140" fmla="*/ 0 w 7569200"/>
              <a:gd name="connsiteY140" fmla="*/ 6858000 h 6858000"/>
              <a:gd name="connsiteX141" fmla="*/ 0 w 7569200"/>
              <a:gd name="connsiteY14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7569200" h="6858000">
                <a:moveTo>
                  <a:pt x="0" y="0"/>
                </a:moveTo>
                <a:lnTo>
                  <a:pt x="7389812" y="0"/>
                </a:lnTo>
                <a:lnTo>
                  <a:pt x="7394575" y="66675"/>
                </a:lnTo>
                <a:lnTo>
                  <a:pt x="7402512" y="122237"/>
                </a:lnTo>
                <a:lnTo>
                  <a:pt x="7412037" y="174625"/>
                </a:lnTo>
                <a:lnTo>
                  <a:pt x="7427912" y="217487"/>
                </a:lnTo>
                <a:lnTo>
                  <a:pt x="7443787" y="260350"/>
                </a:lnTo>
                <a:lnTo>
                  <a:pt x="7462837" y="296862"/>
                </a:lnTo>
                <a:lnTo>
                  <a:pt x="7481887" y="334962"/>
                </a:lnTo>
                <a:lnTo>
                  <a:pt x="7499350" y="369887"/>
                </a:lnTo>
                <a:lnTo>
                  <a:pt x="7516812" y="409575"/>
                </a:lnTo>
                <a:lnTo>
                  <a:pt x="7532687" y="450850"/>
                </a:lnTo>
                <a:lnTo>
                  <a:pt x="7546975" y="496887"/>
                </a:lnTo>
                <a:lnTo>
                  <a:pt x="7558087" y="546100"/>
                </a:lnTo>
                <a:lnTo>
                  <a:pt x="7566025" y="606425"/>
                </a:lnTo>
                <a:lnTo>
                  <a:pt x="7569200" y="673100"/>
                </a:lnTo>
                <a:lnTo>
                  <a:pt x="7566025" y="744537"/>
                </a:lnTo>
                <a:lnTo>
                  <a:pt x="7558087" y="801687"/>
                </a:lnTo>
                <a:lnTo>
                  <a:pt x="7546975" y="854075"/>
                </a:lnTo>
                <a:lnTo>
                  <a:pt x="7532687" y="901700"/>
                </a:lnTo>
                <a:lnTo>
                  <a:pt x="7516812" y="942975"/>
                </a:lnTo>
                <a:lnTo>
                  <a:pt x="7497762" y="981075"/>
                </a:lnTo>
                <a:lnTo>
                  <a:pt x="7478712" y="1017587"/>
                </a:lnTo>
                <a:lnTo>
                  <a:pt x="7459662" y="1055687"/>
                </a:lnTo>
                <a:lnTo>
                  <a:pt x="7442200" y="1095375"/>
                </a:lnTo>
                <a:lnTo>
                  <a:pt x="7424737" y="1136650"/>
                </a:lnTo>
                <a:lnTo>
                  <a:pt x="7410450" y="1182687"/>
                </a:lnTo>
                <a:lnTo>
                  <a:pt x="7400925" y="1235075"/>
                </a:lnTo>
                <a:lnTo>
                  <a:pt x="7391400" y="1295400"/>
                </a:lnTo>
                <a:lnTo>
                  <a:pt x="7389812" y="1363662"/>
                </a:lnTo>
                <a:lnTo>
                  <a:pt x="7391400" y="1431925"/>
                </a:lnTo>
                <a:lnTo>
                  <a:pt x="7400925" y="1492250"/>
                </a:lnTo>
                <a:lnTo>
                  <a:pt x="7410450" y="1544637"/>
                </a:lnTo>
                <a:lnTo>
                  <a:pt x="7424737" y="1589087"/>
                </a:lnTo>
                <a:lnTo>
                  <a:pt x="7442200" y="1631950"/>
                </a:lnTo>
                <a:lnTo>
                  <a:pt x="7459662" y="1671637"/>
                </a:lnTo>
                <a:lnTo>
                  <a:pt x="7478712" y="1708150"/>
                </a:lnTo>
                <a:lnTo>
                  <a:pt x="7497762" y="1743075"/>
                </a:lnTo>
                <a:lnTo>
                  <a:pt x="7516812" y="1782762"/>
                </a:lnTo>
                <a:lnTo>
                  <a:pt x="7532687" y="1824037"/>
                </a:lnTo>
                <a:lnTo>
                  <a:pt x="7546975" y="1870075"/>
                </a:lnTo>
                <a:lnTo>
                  <a:pt x="7558087" y="1922462"/>
                </a:lnTo>
                <a:lnTo>
                  <a:pt x="7566025" y="1982787"/>
                </a:lnTo>
                <a:lnTo>
                  <a:pt x="7569200" y="2051050"/>
                </a:lnTo>
                <a:lnTo>
                  <a:pt x="7566025" y="2119312"/>
                </a:lnTo>
                <a:lnTo>
                  <a:pt x="7558087" y="2179637"/>
                </a:lnTo>
                <a:lnTo>
                  <a:pt x="7546975" y="2232025"/>
                </a:lnTo>
                <a:lnTo>
                  <a:pt x="7532687" y="2278062"/>
                </a:lnTo>
                <a:lnTo>
                  <a:pt x="7516812" y="2319337"/>
                </a:lnTo>
                <a:lnTo>
                  <a:pt x="7497762" y="2359025"/>
                </a:lnTo>
                <a:lnTo>
                  <a:pt x="7478712" y="2395537"/>
                </a:lnTo>
                <a:lnTo>
                  <a:pt x="7459662" y="2433637"/>
                </a:lnTo>
                <a:lnTo>
                  <a:pt x="7442200" y="2471737"/>
                </a:lnTo>
                <a:lnTo>
                  <a:pt x="7424737" y="2513012"/>
                </a:lnTo>
                <a:lnTo>
                  <a:pt x="7410450" y="2560637"/>
                </a:lnTo>
                <a:lnTo>
                  <a:pt x="7400925" y="2613025"/>
                </a:lnTo>
                <a:lnTo>
                  <a:pt x="7391400" y="2671762"/>
                </a:lnTo>
                <a:lnTo>
                  <a:pt x="7389812" y="2741612"/>
                </a:lnTo>
                <a:lnTo>
                  <a:pt x="7391400" y="2809875"/>
                </a:lnTo>
                <a:lnTo>
                  <a:pt x="7400925" y="2868612"/>
                </a:lnTo>
                <a:lnTo>
                  <a:pt x="7410450" y="2922587"/>
                </a:lnTo>
                <a:lnTo>
                  <a:pt x="7424737" y="2967037"/>
                </a:lnTo>
                <a:lnTo>
                  <a:pt x="7442200" y="3009900"/>
                </a:lnTo>
                <a:lnTo>
                  <a:pt x="7459662" y="3046412"/>
                </a:lnTo>
                <a:lnTo>
                  <a:pt x="7478712" y="3084512"/>
                </a:lnTo>
                <a:lnTo>
                  <a:pt x="7497762" y="3121025"/>
                </a:lnTo>
                <a:lnTo>
                  <a:pt x="7516812" y="3160712"/>
                </a:lnTo>
                <a:lnTo>
                  <a:pt x="7532687" y="3201987"/>
                </a:lnTo>
                <a:lnTo>
                  <a:pt x="7546975" y="3248025"/>
                </a:lnTo>
                <a:lnTo>
                  <a:pt x="7558087" y="3300412"/>
                </a:lnTo>
                <a:lnTo>
                  <a:pt x="7566025" y="3360737"/>
                </a:lnTo>
                <a:lnTo>
                  <a:pt x="7569200" y="3427412"/>
                </a:lnTo>
                <a:lnTo>
                  <a:pt x="7566025" y="3497262"/>
                </a:lnTo>
                <a:lnTo>
                  <a:pt x="7558087" y="3557587"/>
                </a:lnTo>
                <a:lnTo>
                  <a:pt x="7546975" y="3609975"/>
                </a:lnTo>
                <a:lnTo>
                  <a:pt x="7532687" y="3656012"/>
                </a:lnTo>
                <a:lnTo>
                  <a:pt x="7516812" y="3697287"/>
                </a:lnTo>
                <a:lnTo>
                  <a:pt x="7497762" y="3736975"/>
                </a:lnTo>
                <a:lnTo>
                  <a:pt x="7459662" y="3811587"/>
                </a:lnTo>
                <a:lnTo>
                  <a:pt x="7442200" y="3848100"/>
                </a:lnTo>
                <a:lnTo>
                  <a:pt x="7424737" y="3890962"/>
                </a:lnTo>
                <a:lnTo>
                  <a:pt x="7410450" y="3935412"/>
                </a:lnTo>
                <a:lnTo>
                  <a:pt x="7400925" y="3987800"/>
                </a:lnTo>
                <a:lnTo>
                  <a:pt x="7391400" y="4048125"/>
                </a:lnTo>
                <a:lnTo>
                  <a:pt x="7389812" y="4116387"/>
                </a:lnTo>
                <a:lnTo>
                  <a:pt x="7391400" y="4186237"/>
                </a:lnTo>
                <a:lnTo>
                  <a:pt x="7400925" y="4244975"/>
                </a:lnTo>
                <a:lnTo>
                  <a:pt x="7410450" y="4297362"/>
                </a:lnTo>
                <a:lnTo>
                  <a:pt x="7424737" y="4343400"/>
                </a:lnTo>
                <a:lnTo>
                  <a:pt x="7442200" y="4386262"/>
                </a:lnTo>
                <a:lnTo>
                  <a:pt x="7459662" y="4424362"/>
                </a:lnTo>
                <a:lnTo>
                  <a:pt x="7497762" y="4498975"/>
                </a:lnTo>
                <a:lnTo>
                  <a:pt x="7516812" y="4537075"/>
                </a:lnTo>
                <a:lnTo>
                  <a:pt x="7532687" y="4579937"/>
                </a:lnTo>
                <a:lnTo>
                  <a:pt x="7546975" y="4625975"/>
                </a:lnTo>
                <a:lnTo>
                  <a:pt x="7558087" y="4678362"/>
                </a:lnTo>
                <a:lnTo>
                  <a:pt x="7566025" y="4738687"/>
                </a:lnTo>
                <a:lnTo>
                  <a:pt x="7569200" y="4806950"/>
                </a:lnTo>
                <a:lnTo>
                  <a:pt x="7566025" y="4875212"/>
                </a:lnTo>
                <a:lnTo>
                  <a:pt x="7558087" y="4935537"/>
                </a:lnTo>
                <a:lnTo>
                  <a:pt x="7546975" y="4987925"/>
                </a:lnTo>
                <a:lnTo>
                  <a:pt x="7532687" y="5033962"/>
                </a:lnTo>
                <a:lnTo>
                  <a:pt x="7516812" y="5075237"/>
                </a:lnTo>
                <a:lnTo>
                  <a:pt x="7497762" y="5114925"/>
                </a:lnTo>
                <a:lnTo>
                  <a:pt x="7478712" y="5149850"/>
                </a:lnTo>
                <a:lnTo>
                  <a:pt x="7459662" y="5186362"/>
                </a:lnTo>
                <a:lnTo>
                  <a:pt x="7442200" y="5226050"/>
                </a:lnTo>
                <a:lnTo>
                  <a:pt x="7424737" y="5268912"/>
                </a:lnTo>
                <a:lnTo>
                  <a:pt x="7410450" y="5313362"/>
                </a:lnTo>
                <a:lnTo>
                  <a:pt x="7400925" y="5365750"/>
                </a:lnTo>
                <a:lnTo>
                  <a:pt x="7391400" y="5426075"/>
                </a:lnTo>
                <a:lnTo>
                  <a:pt x="7389812" y="5494337"/>
                </a:lnTo>
                <a:lnTo>
                  <a:pt x="7391400" y="5562600"/>
                </a:lnTo>
                <a:lnTo>
                  <a:pt x="7400925" y="5622925"/>
                </a:lnTo>
                <a:lnTo>
                  <a:pt x="7410450" y="5675312"/>
                </a:lnTo>
                <a:lnTo>
                  <a:pt x="7424737" y="5721350"/>
                </a:lnTo>
                <a:lnTo>
                  <a:pt x="7442200" y="5762625"/>
                </a:lnTo>
                <a:lnTo>
                  <a:pt x="7459662" y="5802312"/>
                </a:lnTo>
                <a:lnTo>
                  <a:pt x="7478712" y="5840412"/>
                </a:lnTo>
                <a:lnTo>
                  <a:pt x="7497762" y="5876925"/>
                </a:lnTo>
                <a:lnTo>
                  <a:pt x="7516812" y="5915025"/>
                </a:lnTo>
                <a:lnTo>
                  <a:pt x="7532687" y="5956300"/>
                </a:lnTo>
                <a:lnTo>
                  <a:pt x="7546975" y="6003925"/>
                </a:lnTo>
                <a:lnTo>
                  <a:pt x="7558087" y="6056312"/>
                </a:lnTo>
                <a:lnTo>
                  <a:pt x="7566025" y="6113462"/>
                </a:lnTo>
                <a:lnTo>
                  <a:pt x="7569200" y="6183312"/>
                </a:lnTo>
                <a:lnTo>
                  <a:pt x="7566025" y="6251575"/>
                </a:lnTo>
                <a:lnTo>
                  <a:pt x="7558087" y="6311900"/>
                </a:lnTo>
                <a:lnTo>
                  <a:pt x="7546975" y="6361112"/>
                </a:lnTo>
                <a:lnTo>
                  <a:pt x="7532687" y="6407150"/>
                </a:lnTo>
                <a:lnTo>
                  <a:pt x="7516812" y="6448425"/>
                </a:lnTo>
                <a:lnTo>
                  <a:pt x="7499350" y="6488112"/>
                </a:lnTo>
                <a:lnTo>
                  <a:pt x="7481887" y="6523037"/>
                </a:lnTo>
                <a:lnTo>
                  <a:pt x="7462837" y="6561137"/>
                </a:lnTo>
                <a:lnTo>
                  <a:pt x="7443787" y="6597650"/>
                </a:lnTo>
                <a:lnTo>
                  <a:pt x="7427912" y="6640512"/>
                </a:lnTo>
                <a:lnTo>
                  <a:pt x="7412037" y="6683375"/>
                </a:lnTo>
                <a:lnTo>
                  <a:pt x="7402512" y="6735762"/>
                </a:lnTo>
                <a:lnTo>
                  <a:pt x="7394575" y="6791325"/>
                </a:lnTo>
                <a:lnTo>
                  <a:pt x="7389812" y="6858000"/>
                </a:lnTo>
                <a:lnTo>
                  <a:pt x="0" y="6858000"/>
                </a:lnTo>
                <a:lnTo>
                  <a:pt x="0" y="0"/>
                </a:lnTo>
                <a:close/>
              </a:path>
            </a:pathLst>
          </a:custGeom>
          <a:solidFill>
            <a:schemeClr val="bg2"/>
          </a:solidFill>
          <a:ln w="0">
            <a:noFill/>
            <a:prstDash val="solid"/>
            <a:round/>
            <a:headEnd/>
            <a:tailEnd/>
          </a:ln>
        </p:spPr>
      </p:sp>
      <p:sp>
        <p:nvSpPr>
          <p:cNvPr id="13" name="Rectangle 12">
            <a:extLst>
              <a:ext uri="{FF2B5EF4-FFF2-40B4-BE49-F238E27FC236}">
                <a16:creationId xmlns:a16="http://schemas.microsoft.com/office/drawing/2014/main" xmlns="" id="{FA0382D1-1594-4E3D-842E-04E1E5E7578B}"/>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Unvan 1">
            <a:extLst>
              <a:ext uri="{FF2B5EF4-FFF2-40B4-BE49-F238E27FC236}">
                <a16:creationId xmlns:a16="http://schemas.microsoft.com/office/drawing/2014/main" xmlns="" id="{CE437E6A-D1E7-4983-93D1-5942A26337CB}"/>
              </a:ext>
            </a:extLst>
          </p:cNvPr>
          <p:cNvSpPr>
            <a:spLocks noGrp="1"/>
          </p:cNvSpPr>
          <p:nvPr>
            <p:ph type="title"/>
          </p:nvPr>
        </p:nvSpPr>
        <p:spPr>
          <a:xfrm>
            <a:off x="573788" y="382385"/>
            <a:ext cx="4511923" cy="1492132"/>
          </a:xfrm>
        </p:spPr>
        <p:txBody>
          <a:bodyPr>
            <a:normAutofit/>
          </a:bodyPr>
          <a:lstStyle/>
          <a:p>
            <a:r>
              <a:rPr lang="tr-TR" sz="8000" dirty="0"/>
              <a:t>Aralık</a:t>
            </a:r>
          </a:p>
        </p:txBody>
      </p:sp>
      <p:sp>
        <p:nvSpPr>
          <p:cNvPr id="3" name="İçerik Yer Tutucusu 2">
            <a:extLst>
              <a:ext uri="{FF2B5EF4-FFF2-40B4-BE49-F238E27FC236}">
                <a16:creationId xmlns:a16="http://schemas.microsoft.com/office/drawing/2014/main" xmlns="" id="{305EEC75-6ACB-43B9-9ACB-01B81802A85B}"/>
              </a:ext>
            </a:extLst>
          </p:cNvPr>
          <p:cNvSpPr>
            <a:spLocks noGrp="1"/>
          </p:cNvSpPr>
          <p:nvPr>
            <p:ph idx="1"/>
          </p:nvPr>
        </p:nvSpPr>
        <p:spPr>
          <a:xfrm>
            <a:off x="573788" y="2286001"/>
            <a:ext cx="4511923" cy="3593591"/>
          </a:xfrm>
        </p:spPr>
        <p:txBody>
          <a:bodyPr>
            <a:normAutofit/>
          </a:bodyPr>
          <a:lstStyle/>
          <a:p>
            <a:r>
              <a:rPr lang="tr-TR" sz="2800" dirty="0"/>
              <a:t>* İki şeyin arasındaki açıklık, ara, mesafe.</a:t>
            </a:r>
          </a:p>
          <a:p>
            <a:r>
              <a:rPr lang="tr-TR" sz="2800" dirty="0"/>
              <a:t>* Uygun elverişli durum, fırsat.</a:t>
            </a:r>
          </a:p>
          <a:p>
            <a:r>
              <a:rPr lang="tr-TR" sz="2800" dirty="0"/>
              <a:t>* Evin iki bölümü ya da iki oda arasındaki dar geçit, seçenek, koridor.</a:t>
            </a:r>
          </a:p>
        </p:txBody>
      </p:sp>
    </p:spTree>
    <p:extLst>
      <p:ext uri="{BB962C8B-B14F-4D97-AF65-F5344CB8AC3E}">
        <p14:creationId xmlns:p14="http://schemas.microsoft.com/office/powerpoint/2010/main" xmlns="" val="38297345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descr="aksesuar içeren bir resim&#10;&#10;Yüksek güvenilirlikle oluşturulmuş açıklama">
            <a:extLst>
              <a:ext uri="{FF2B5EF4-FFF2-40B4-BE49-F238E27FC236}">
                <a16:creationId xmlns:a16="http://schemas.microsoft.com/office/drawing/2014/main" xmlns="" id="{98F0ABC9-E224-42CE-9DCB-65E406799EA5}"/>
              </a:ext>
            </a:extLst>
          </p:cNvPr>
          <p:cNvPicPr>
            <a:picLocks noChangeAspect="1"/>
          </p:cNvPicPr>
          <p:nvPr/>
        </p:nvPicPr>
        <p:blipFill rotWithShape="1">
          <a:blip r:embed="rId2" cstate="print">
            <a:extLst>
              <a:ext uri="{28A0092B-C50C-407E-A947-70E740481C1C}">
                <a14:useLocalDpi xmlns:a14="http://schemas.microsoft.com/office/drawing/2010/main" xmlns="" val="0"/>
              </a:ext>
              <a:ext uri="{837473B0-CC2E-450A-ABE3-18F120FF3D39}">
                <a1611:picAttrSrcUrl xmlns:a1611="http://schemas.microsoft.com/office/drawing/2016/11/main" xmlns="" r:id="rId3"/>
              </a:ext>
            </a:extLst>
          </a:blip>
          <a:srcRect l="26919" r="33273"/>
          <a:stretch/>
        </p:blipFill>
        <p:spPr>
          <a:xfrm>
            <a:off x="5503984" y="10"/>
            <a:ext cx="3640016" cy="6857990"/>
          </a:xfrm>
          <a:prstGeom prst="rect">
            <a:avLst/>
          </a:prstGeom>
        </p:spPr>
      </p:pic>
      <p:sp>
        <p:nvSpPr>
          <p:cNvPr id="20" name="Freeform 10">
            <a:extLst>
              <a:ext uri="{FF2B5EF4-FFF2-40B4-BE49-F238E27FC236}">
                <a16:creationId xmlns:a16="http://schemas.microsoft.com/office/drawing/2014/main" xmlns="" id="{E1CE536E-134A-4A35-900B-30F927D5B525}"/>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ltGray">
          <a:xfrm>
            <a:off x="0" y="0"/>
            <a:ext cx="5676900" cy="6858000"/>
          </a:xfrm>
          <a:custGeom>
            <a:avLst/>
            <a:gdLst>
              <a:gd name="connsiteX0" fmla="*/ 0 w 7569200"/>
              <a:gd name="connsiteY0" fmla="*/ 0 h 6858000"/>
              <a:gd name="connsiteX1" fmla="*/ 7389812 w 7569200"/>
              <a:gd name="connsiteY1" fmla="*/ 0 h 6858000"/>
              <a:gd name="connsiteX2" fmla="*/ 7394575 w 7569200"/>
              <a:gd name="connsiteY2" fmla="*/ 66675 h 6858000"/>
              <a:gd name="connsiteX3" fmla="*/ 7402512 w 7569200"/>
              <a:gd name="connsiteY3" fmla="*/ 122237 h 6858000"/>
              <a:gd name="connsiteX4" fmla="*/ 7412037 w 7569200"/>
              <a:gd name="connsiteY4" fmla="*/ 174625 h 6858000"/>
              <a:gd name="connsiteX5" fmla="*/ 7427912 w 7569200"/>
              <a:gd name="connsiteY5" fmla="*/ 217487 h 6858000"/>
              <a:gd name="connsiteX6" fmla="*/ 7443787 w 7569200"/>
              <a:gd name="connsiteY6" fmla="*/ 260350 h 6858000"/>
              <a:gd name="connsiteX7" fmla="*/ 7462837 w 7569200"/>
              <a:gd name="connsiteY7" fmla="*/ 296862 h 6858000"/>
              <a:gd name="connsiteX8" fmla="*/ 7481887 w 7569200"/>
              <a:gd name="connsiteY8" fmla="*/ 334962 h 6858000"/>
              <a:gd name="connsiteX9" fmla="*/ 7499350 w 7569200"/>
              <a:gd name="connsiteY9" fmla="*/ 369887 h 6858000"/>
              <a:gd name="connsiteX10" fmla="*/ 7516812 w 7569200"/>
              <a:gd name="connsiteY10" fmla="*/ 409575 h 6858000"/>
              <a:gd name="connsiteX11" fmla="*/ 7532687 w 7569200"/>
              <a:gd name="connsiteY11" fmla="*/ 450850 h 6858000"/>
              <a:gd name="connsiteX12" fmla="*/ 7546975 w 7569200"/>
              <a:gd name="connsiteY12" fmla="*/ 496887 h 6858000"/>
              <a:gd name="connsiteX13" fmla="*/ 7558087 w 7569200"/>
              <a:gd name="connsiteY13" fmla="*/ 546100 h 6858000"/>
              <a:gd name="connsiteX14" fmla="*/ 7566025 w 7569200"/>
              <a:gd name="connsiteY14" fmla="*/ 606425 h 6858000"/>
              <a:gd name="connsiteX15" fmla="*/ 7569200 w 7569200"/>
              <a:gd name="connsiteY15" fmla="*/ 673100 h 6858000"/>
              <a:gd name="connsiteX16" fmla="*/ 7566025 w 7569200"/>
              <a:gd name="connsiteY16" fmla="*/ 744537 h 6858000"/>
              <a:gd name="connsiteX17" fmla="*/ 7558087 w 7569200"/>
              <a:gd name="connsiteY17" fmla="*/ 801687 h 6858000"/>
              <a:gd name="connsiteX18" fmla="*/ 7546975 w 7569200"/>
              <a:gd name="connsiteY18" fmla="*/ 854075 h 6858000"/>
              <a:gd name="connsiteX19" fmla="*/ 7532687 w 7569200"/>
              <a:gd name="connsiteY19" fmla="*/ 901700 h 6858000"/>
              <a:gd name="connsiteX20" fmla="*/ 7516812 w 7569200"/>
              <a:gd name="connsiteY20" fmla="*/ 942975 h 6858000"/>
              <a:gd name="connsiteX21" fmla="*/ 7497762 w 7569200"/>
              <a:gd name="connsiteY21" fmla="*/ 981075 h 6858000"/>
              <a:gd name="connsiteX22" fmla="*/ 7478712 w 7569200"/>
              <a:gd name="connsiteY22" fmla="*/ 1017587 h 6858000"/>
              <a:gd name="connsiteX23" fmla="*/ 7459662 w 7569200"/>
              <a:gd name="connsiteY23" fmla="*/ 1055687 h 6858000"/>
              <a:gd name="connsiteX24" fmla="*/ 7442200 w 7569200"/>
              <a:gd name="connsiteY24" fmla="*/ 1095375 h 6858000"/>
              <a:gd name="connsiteX25" fmla="*/ 7424737 w 7569200"/>
              <a:gd name="connsiteY25" fmla="*/ 1136650 h 6858000"/>
              <a:gd name="connsiteX26" fmla="*/ 7410450 w 7569200"/>
              <a:gd name="connsiteY26" fmla="*/ 1182687 h 6858000"/>
              <a:gd name="connsiteX27" fmla="*/ 7400925 w 7569200"/>
              <a:gd name="connsiteY27" fmla="*/ 1235075 h 6858000"/>
              <a:gd name="connsiteX28" fmla="*/ 7391400 w 7569200"/>
              <a:gd name="connsiteY28" fmla="*/ 1295400 h 6858000"/>
              <a:gd name="connsiteX29" fmla="*/ 7389812 w 7569200"/>
              <a:gd name="connsiteY29" fmla="*/ 1363662 h 6858000"/>
              <a:gd name="connsiteX30" fmla="*/ 7391400 w 7569200"/>
              <a:gd name="connsiteY30" fmla="*/ 1431925 h 6858000"/>
              <a:gd name="connsiteX31" fmla="*/ 7400925 w 7569200"/>
              <a:gd name="connsiteY31" fmla="*/ 1492250 h 6858000"/>
              <a:gd name="connsiteX32" fmla="*/ 7410450 w 7569200"/>
              <a:gd name="connsiteY32" fmla="*/ 1544637 h 6858000"/>
              <a:gd name="connsiteX33" fmla="*/ 7424737 w 7569200"/>
              <a:gd name="connsiteY33" fmla="*/ 1589087 h 6858000"/>
              <a:gd name="connsiteX34" fmla="*/ 7442200 w 7569200"/>
              <a:gd name="connsiteY34" fmla="*/ 1631950 h 6858000"/>
              <a:gd name="connsiteX35" fmla="*/ 7459662 w 7569200"/>
              <a:gd name="connsiteY35" fmla="*/ 1671637 h 6858000"/>
              <a:gd name="connsiteX36" fmla="*/ 7478712 w 7569200"/>
              <a:gd name="connsiteY36" fmla="*/ 1708150 h 6858000"/>
              <a:gd name="connsiteX37" fmla="*/ 7497762 w 7569200"/>
              <a:gd name="connsiteY37" fmla="*/ 1743075 h 6858000"/>
              <a:gd name="connsiteX38" fmla="*/ 7516812 w 7569200"/>
              <a:gd name="connsiteY38" fmla="*/ 1782762 h 6858000"/>
              <a:gd name="connsiteX39" fmla="*/ 7532687 w 7569200"/>
              <a:gd name="connsiteY39" fmla="*/ 1824037 h 6858000"/>
              <a:gd name="connsiteX40" fmla="*/ 7546975 w 7569200"/>
              <a:gd name="connsiteY40" fmla="*/ 1870075 h 6858000"/>
              <a:gd name="connsiteX41" fmla="*/ 7558087 w 7569200"/>
              <a:gd name="connsiteY41" fmla="*/ 1922462 h 6858000"/>
              <a:gd name="connsiteX42" fmla="*/ 7566025 w 7569200"/>
              <a:gd name="connsiteY42" fmla="*/ 1982787 h 6858000"/>
              <a:gd name="connsiteX43" fmla="*/ 7569200 w 7569200"/>
              <a:gd name="connsiteY43" fmla="*/ 2051050 h 6858000"/>
              <a:gd name="connsiteX44" fmla="*/ 7566025 w 7569200"/>
              <a:gd name="connsiteY44" fmla="*/ 2119312 h 6858000"/>
              <a:gd name="connsiteX45" fmla="*/ 7558087 w 7569200"/>
              <a:gd name="connsiteY45" fmla="*/ 2179637 h 6858000"/>
              <a:gd name="connsiteX46" fmla="*/ 7546975 w 7569200"/>
              <a:gd name="connsiteY46" fmla="*/ 2232025 h 6858000"/>
              <a:gd name="connsiteX47" fmla="*/ 7532687 w 7569200"/>
              <a:gd name="connsiteY47" fmla="*/ 2278062 h 6858000"/>
              <a:gd name="connsiteX48" fmla="*/ 7516812 w 7569200"/>
              <a:gd name="connsiteY48" fmla="*/ 2319337 h 6858000"/>
              <a:gd name="connsiteX49" fmla="*/ 7497762 w 7569200"/>
              <a:gd name="connsiteY49" fmla="*/ 2359025 h 6858000"/>
              <a:gd name="connsiteX50" fmla="*/ 7478712 w 7569200"/>
              <a:gd name="connsiteY50" fmla="*/ 2395537 h 6858000"/>
              <a:gd name="connsiteX51" fmla="*/ 7459662 w 7569200"/>
              <a:gd name="connsiteY51" fmla="*/ 2433637 h 6858000"/>
              <a:gd name="connsiteX52" fmla="*/ 7442200 w 7569200"/>
              <a:gd name="connsiteY52" fmla="*/ 2471737 h 6858000"/>
              <a:gd name="connsiteX53" fmla="*/ 7424737 w 7569200"/>
              <a:gd name="connsiteY53" fmla="*/ 2513012 h 6858000"/>
              <a:gd name="connsiteX54" fmla="*/ 7410450 w 7569200"/>
              <a:gd name="connsiteY54" fmla="*/ 2560637 h 6858000"/>
              <a:gd name="connsiteX55" fmla="*/ 7400925 w 7569200"/>
              <a:gd name="connsiteY55" fmla="*/ 2613025 h 6858000"/>
              <a:gd name="connsiteX56" fmla="*/ 7391400 w 7569200"/>
              <a:gd name="connsiteY56" fmla="*/ 2671762 h 6858000"/>
              <a:gd name="connsiteX57" fmla="*/ 7389812 w 7569200"/>
              <a:gd name="connsiteY57" fmla="*/ 2741612 h 6858000"/>
              <a:gd name="connsiteX58" fmla="*/ 7391400 w 7569200"/>
              <a:gd name="connsiteY58" fmla="*/ 2809875 h 6858000"/>
              <a:gd name="connsiteX59" fmla="*/ 7400925 w 7569200"/>
              <a:gd name="connsiteY59" fmla="*/ 2868612 h 6858000"/>
              <a:gd name="connsiteX60" fmla="*/ 7410450 w 7569200"/>
              <a:gd name="connsiteY60" fmla="*/ 2922587 h 6858000"/>
              <a:gd name="connsiteX61" fmla="*/ 7424737 w 7569200"/>
              <a:gd name="connsiteY61" fmla="*/ 2967037 h 6858000"/>
              <a:gd name="connsiteX62" fmla="*/ 7442200 w 7569200"/>
              <a:gd name="connsiteY62" fmla="*/ 3009900 h 6858000"/>
              <a:gd name="connsiteX63" fmla="*/ 7459662 w 7569200"/>
              <a:gd name="connsiteY63" fmla="*/ 3046412 h 6858000"/>
              <a:gd name="connsiteX64" fmla="*/ 7478712 w 7569200"/>
              <a:gd name="connsiteY64" fmla="*/ 3084512 h 6858000"/>
              <a:gd name="connsiteX65" fmla="*/ 7497762 w 7569200"/>
              <a:gd name="connsiteY65" fmla="*/ 3121025 h 6858000"/>
              <a:gd name="connsiteX66" fmla="*/ 7516812 w 7569200"/>
              <a:gd name="connsiteY66" fmla="*/ 3160712 h 6858000"/>
              <a:gd name="connsiteX67" fmla="*/ 7532687 w 7569200"/>
              <a:gd name="connsiteY67" fmla="*/ 3201987 h 6858000"/>
              <a:gd name="connsiteX68" fmla="*/ 7546975 w 7569200"/>
              <a:gd name="connsiteY68" fmla="*/ 3248025 h 6858000"/>
              <a:gd name="connsiteX69" fmla="*/ 7558087 w 7569200"/>
              <a:gd name="connsiteY69" fmla="*/ 3300412 h 6858000"/>
              <a:gd name="connsiteX70" fmla="*/ 7566025 w 7569200"/>
              <a:gd name="connsiteY70" fmla="*/ 3360737 h 6858000"/>
              <a:gd name="connsiteX71" fmla="*/ 7569200 w 7569200"/>
              <a:gd name="connsiteY71" fmla="*/ 3427412 h 6858000"/>
              <a:gd name="connsiteX72" fmla="*/ 7566025 w 7569200"/>
              <a:gd name="connsiteY72" fmla="*/ 3497262 h 6858000"/>
              <a:gd name="connsiteX73" fmla="*/ 7558087 w 7569200"/>
              <a:gd name="connsiteY73" fmla="*/ 3557587 h 6858000"/>
              <a:gd name="connsiteX74" fmla="*/ 7546975 w 7569200"/>
              <a:gd name="connsiteY74" fmla="*/ 3609975 h 6858000"/>
              <a:gd name="connsiteX75" fmla="*/ 7532687 w 7569200"/>
              <a:gd name="connsiteY75" fmla="*/ 3656012 h 6858000"/>
              <a:gd name="connsiteX76" fmla="*/ 7516812 w 7569200"/>
              <a:gd name="connsiteY76" fmla="*/ 3697287 h 6858000"/>
              <a:gd name="connsiteX77" fmla="*/ 7497762 w 7569200"/>
              <a:gd name="connsiteY77" fmla="*/ 3736975 h 6858000"/>
              <a:gd name="connsiteX78" fmla="*/ 7459662 w 7569200"/>
              <a:gd name="connsiteY78" fmla="*/ 3811587 h 6858000"/>
              <a:gd name="connsiteX79" fmla="*/ 7442200 w 7569200"/>
              <a:gd name="connsiteY79" fmla="*/ 3848100 h 6858000"/>
              <a:gd name="connsiteX80" fmla="*/ 7424737 w 7569200"/>
              <a:gd name="connsiteY80" fmla="*/ 3890962 h 6858000"/>
              <a:gd name="connsiteX81" fmla="*/ 7410450 w 7569200"/>
              <a:gd name="connsiteY81" fmla="*/ 3935412 h 6858000"/>
              <a:gd name="connsiteX82" fmla="*/ 7400925 w 7569200"/>
              <a:gd name="connsiteY82" fmla="*/ 3987800 h 6858000"/>
              <a:gd name="connsiteX83" fmla="*/ 7391400 w 7569200"/>
              <a:gd name="connsiteY83" fmla="*/ 4048125 h 6858000"/>
              <a:gd name="connsiteX84" fmla="*/ 7389812 w 7569200"/>
              <a:gd name="connsiteY84" fmla="*/ 4116387 h 6858000"/>
              <a:gd name="connsiteX85" fmla="*/ 7391400 w 7569200"/>
              <a:gd name="connsiteY85" fmla="*/ 4186237 h 6858000"/>
              <a:gd name="connsiteX86" fmla="*/ 7400925 w 7569200"/>
              <a:gd name="connsiteY86" fmla="*/ 4244975 h 6858000"/>
              <a:gd name="connsiteX87" fmla="*/ 7410450 w 7569200"/>
              <a:gd name="connsiteY87" fmla="*/ 4297362 h 6858000"/>
              <a:gd name="connsiteX88" fmla="*/ 7424737 w 7569200"/>
              <a:gd name="connsiteY88" fmla="*/ 4343400 h 6858000"/>
              <a:gd name="connsiteX89" fmla="*/ 7442200 w 7569200"/>
              <a:gd name="connsiteY89" fmla="*/ 4386262 h 6858000"/>
              <a:gd name="connsiteX90" fmla="*/ 7459662 w 7569200"/>
              <a:gd name="connsiteY90" fmla="*/ 4424362 h 6858000"/>
              <a:gd name="connsiteX91" fmla="*/ 7497762 w 7569200"/>
              <a:gd name="connsiteY91" fmla="*/ 4498975 h 6858000"/>
              <a:gd name="connsiteX92" fmla="*/ 7516812 w 7569200"/>
              <a:gd name="connsiteY92" fmla="*/ 4537075 h 6858000"/>
              <a:gd name="connsiteX93" fmla="*/ 7532687 w 7569200"/>
              <a:gd name="connsiteY93" fmla="*/ 4579937 h 6858000"/>
              <a:gd name="connsiteX94" fmla="*/ 7546975 w 7569200"/>
              <a:gd name="connsiteY94" fmla="*/ 4625975 h 6858000"/>
              <a:gd name="connsiteX95" fmla="*/ 7558087 w 7569200"/>
              <a:gd name="connsiteY95" fmla="*/ 4678362 h 6858000"/>
              <a:gd name="connsiteX96" fmla="*/ 7566025 w 7569200"/>
              <a:gd name="connsiteY96" fmla="*/ 4738687 h 6858000"/>
              <a:gd name="connsiteX97" fmla="*/ 7569200 w 7569200"/>
              <a:gd name="connsiteY97" fmla="*/ 4806950 h 6858000"/>
              <a:gd name="connsiteX98" fmla="*/ 7566025 w 7569200"/>
              <a:gd name="connsiteY98" fmla="*/ 4875212 h 6858000"/>
              <a:gd name="connsiteX99" fmla="*/ 7558087 w 7569200"/>
              <a:gd name="connsiteY99" fmla="*/ 4935537 h 6858000"/>
              <a:gd name="connsiteX100" fmla="*/ 7546975 w 7569200"/>
              <a:gd name="connsiteY100" fmla="*/ 4987925 h 6858000"/>
              <a:gd name="connsiteX101" fmla="*/ 7532687 w 7569200"/>
              <a:gd name="connsiteY101" fmla="*/ 5033962 h 6858000"/>
              <a:gd name="connsiteX102" fmla="*/ 7516812 w 7569200"/>
              <a:gd name="connsiteY102" fmla="*/ 5075237 h 6858000"/>
              <a:gd name="connsiteX103" fmla="*/ 7497762 w 7569200"/>
              <a:gd name="connsiteY103" fmla="*/ 5114925 h 6858000"/>
              <a:gd name="connsiteX104" fmla="*/ 7478712 w 7569200"/>
              <a:gd name="connsiteY104" fmla="*/ 5149850 h 6858000"/>
              <a:gd name="connsiteX105" fmla="*/ 7459662 w 7569200"/>
              <a:gd name="connsiteY105" fmla="*/ 5186362 h 6858000"/>
              <a:gd name="connsiteX106" fmla="*/ 7442200 w 7569200"/>
              <a:gd name="connsiteY106" fmla="*/ 5226050 h 6858000"/>
              <a:gd name="connsiteX107" fmla="*/ 7424737 w 7569200"/>
              <a:gd name="connsiteY107" fmla="*/ 5268912 h 6858000"/>
              <a:gd name="connsiteX108" fmla="*/ 7410450 w 7569200"/>
              <a:gd name="connsiteY108" fmla="*/ 5313362 h 6858000"/>
              <a:gd name="connsiteX109" fmla="*/ 7400925 w 7569200"/>
              <a:gd name="connsiteY109" fmla="*/ 5365750 h 6858000"/>
              <a:gd name="connsiteX110" fmla="*/ 7391400 w 7569200"/>
              <a:gd name="connsiteY110" fmla="*/ 5426075 h 6858000"/>
              <a:gd name="connsiteX111" fmla="*/ 7389812 w 7569200"/>
              <a:gd name="connsiteY111" fmla="*/ 5494337 h 6858000"/>
              <a:gd name="connsiteX112" fmla="*/ 7391400 w 7569200"/>
              <a:gd name="connsiteY112" fmla="*/ 5562600 h 6858000"/>
              <a:gd name="connsiteX113" fmla="*/ 7400925 w 7569200"/>
              <a:gd name="connsiteY113" fmla="*/ 5622925 h 6858000"/>
              <a:gd name="connsiteX114" fmla="*/ 7410450 w 7569200"/>
              <a:gd name="connsiteY114" fmla="*/ 5675312 h 6858000"/>
              <a:gd name="connsiteX115" fmla="*/ 7424737 w 7569200"/>
              <a:gd name="connsiteY115" fmla="*/ 5721350 h 6858000"/>
              <a:gd name="connsiteX116" fmla="*/ 7442200 w 7569200"/>
              <a:gd name="connsiteY116" fmla="*/ 5762625 h 6858000"/>
              <a:gd name="connsiteX117" fmla="*/ 7459662 w 7569200"/>
              <a:gd name="connsiteY117" fmla="*/ 5802312 h 6858000"/>
              <a:gd name="connsiteX118" fmla="*/ 7478712 w 7569200"/>
              <a:gd name="connsiteY118" fmla="*/ 5840412 h 6858000"/>
              <a:gd name="connsiteX119" fmla="*/ 7497762 w 7569200"/>
              <a:gd name="connsiteY119" fmla="*/ 5876925 h 6858000"/>
              <a:gd name="connsiteX120" fmla="*/ 7516812 w 7569200"/>
              <a:gd name="connsiteY120" fmla="*/ 5915025 h 6858000"/>
              <a:gd name="connsiteX121" fmla="*/ 7532687 w 7569200"/>
              <a:gd name="connsiteY121" fmla="*/ 5956300 h 6858000"/>
              <a:gd name="connsiteX122" fmla="*/ 7546975 w 7569200"/>
              <a:gd name="connsiteY122" fmla="*/ 6003925 h 6858000"/>
              <a:gd name="connsiteX123" fmla="*/ 7558087 w 7569200"/>
              <a:gd name="connsiteY123" fmla="*/ 6056312 h 6858000"/>
              <a:gd name="connsiteX124" fmla="*/ 7566025 w 7569200"/>
              <a:gd name="connsiteY124" fmla="*/ 6113462 h 6858000"/>
              <a:gd name="connsiteX125" fmla="*/ 7569200 w 7569200"/>
              <a:gd name="connsiteY125" fmla="*/ 6183312 h 6858000"/>
              <a:gd name="connsiteX126" fmla="*/ 7566025 w 7569200"/>
              <a:gd name="connsiteY126" fmla="*/ 6251575 h 6858000"/>
              <a:gd name="connsiteX127" fmla="*/ 7558087 w 7569200"/>
              <a:gd name="connsiteY127" fmla="*/ 6311900 h 6858000"/>
              <a:gd name="connsiteX128" fmla="*/ 7546975 w 7569200"/>
              <a:gd name="connsiteY128" fmla="*/ 6361112 h 6858000"/>
              <a:gd name="connsiteX129" fmla="*/ 7532687 w 7569200"/>
              <a:gd name="connsiteY129" fmla="*/ 6407150 h 6858000"/>
              <a:gd name="connsiteX130" fmla="*/ 7516812 w 7569200"/>
              <a:gd name="connsiteY130" fmla="*/ 6448425 h 6858000"/>
              <a:gd name="connsiteX131" fmla="*/ 7499350 w 7569200"/>
              <a:gd name="connsiteY131" fmla="*/ 6488112 h 6858000"/>
              <a:gd name="connsiteX132" fmla="*/ 7481887 w 7569200"/>
              <a:gd name="connsiteY132" fmla="*/ 6523037 h 6858000"/>
              <a:gd name="connsiteX133" fmla="*/ 7462837 w 7569200"/>
              <a:gd name="connsiteY133" fmla="*/ 6561137 h 6858000"/>
              <a:gd name="connsiteX134" fmla="*/ 7443787 w 7569200"/>
              <a:gd name="connsiteY134" fmla="*/ 6597650 h 6858000"/>
              <a:gd name="connsiteX135" fmla="*/ 7427912 w 7569200"/>
              <a:gd name="connsiteY135" fmla="*/ 6640512 h 6858000"/>
              <a:gd name="connsiteX136" fmla="*/ 7412037 w 7569200"/>
              <a:gd name="connsiteY136" fmla="*/ 6683375 h 6858000"/>
              <a:gd name="connsiteX137" fmla="*/ 7402512 w 7569200"/>
              <a:gd name="connsiteY137" fmla="*/ 6735762 h 6858000"/>
              <a:gd name="connsiteX138" fmla="*/ 7394575 w 7569200"/>
              <a:gd name="connsiteY138" fmla="*/ 6791325 h 6858000"/>
              <a:gd name="connsiteX139" fmla="*/ 7389812 w 7569200"/>
              <a:gd name="connsiteY139" fmla="*/ 6858000 h 6858000"/>
              <a:gd name="connsiteX140" fmla="*/ 0 w 7569200"/>
              <a:gd name="connsiteY140" fmla="*/ 6858000 h 6858000"/>
              <a:gd name="connsiteX141" fmla="*/ 0 w 7569200"/>
              <a:gd name="connsiteY14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7569200" h="6858000">
                <a:moveTo>
                  <a:pt x="0" y="0"/>
                </a:moveTo>
                <a:lnTo>
                  <a:pt x="7389812" y="0"/>
                </a:lnTo>
                <a:lnTo>
                  <a:pt x="7394575" y="66675"/>
                </a:lnTo>
                <a:lnTo>
                  <a:pt x="7402512" y="122237"/>
                </a:lnTo>
                <a:lnTo>
                  <a:pt x="7412037" y="174625"/>
                </a:lnTo>
                <a:lnTo>
                  <a:pt x="7427912" y="217487"/>
                </a:lnTo>
                <a:lnTo>
                  <a:pt x="7443787" y="260350"/>
                </a:lnTo>
                <a:lnTo>
                  <a:pt x="7462837" y="296862"/>
                </a:lnTo>
                <a:lnTo>
                  <a:pt x="7481887" y="334962"/>
                </a:lnTo>
                <a:lnTo>
                  <a:pt x="7499350" y="369887"/>
                </a:lnTo>
                <a:lnTo>
                  <a:pt x="7516812" y="409575"/>
                </a:lnTo>
                <a:lnTo>
                  <a:pt x="7532687" y="450850"/>
                </a:lnTo>
                <a:lnTo>
                  <a:pt x="7546975" y="496887"/>
                </a:lnTo>
                <a:lnTo>
                  <a:pt x="7558087" y="546100"/>
                </a:lnTo>
                <a:lnTo>
                  <a:pt x="7566025" y="606425"/>
                </a:lnTo>
                <a:lnTo>
                  <a:pt x="7569200" y="673100"/>
                </a:lnTo>
                <a:lnTo>
                  <a:pt x="7566025" y="744537"/>
                </a:lnTo>
                <a:lnTo>
                  <a:pt x="7558087" y="801687"/>
                </a:lnTo>
                <a:lnTo>
                  <a:pt x="7546975" y="854075"/>
                </a:lnTo>
                <a:lnTo>
                  <a:pt x="7532687" y="901700"/>
                </a:lnTo>
                <a:lnTo>
                  <a:pt x="7516812" y="942975"/>
                </a:lnTo>
                <a:lnTo>
                  <a:pt x="7497762" y="981075"/>
                </a:lnTo>
                <a:lnTo>
                  <a:pt x="7478712" y="1017587"/>
                </a:lnTo>
                <a:lnTo>
                  <a:pt x="7459662" y="1055687"/>
                </a:lnTo>
                <a:lnTo>
                  <a:pt x="7442200" y="1095375"/>
                </a:lnTo>
                <a:lnTo>
                  <a:pt x="7424737" y="1136650"/>
                </a:lnTo>
                <a:lnTo>
                  <a:pt x="7410450" y="1182687"/>
                </a:lnTo>
                <a:lnTo>
                  <a:pt x="7400925" y="1235075"/>
                </a:lnTo>
                <a:lnTo>
                  <a:pt x="7391400" y="1295400"/>
                </a:lnTo>
                <a:lnTo>
                  <a:pt x="7389812" y="1363662"/>
                </a:lnTo>
                <a:lnTo>
                  <a:pt x="7391400" y="1431925"/>
                </a:lnTo>
                <a:lnTo>
                  <a:pt x="7400925" y="1492250"/>
                </a:lnTo>
                <a:lnTo>
                  <a:pt x="7410450" y="1544637"/>
                </a:lnTo>
                <a:lnTo>
                  <a:pt x="7424737" y="1589087"/>
                </a:lnTo>
                <a:lnTo>
                  <a:pt x="7442200" y="1631950"/>
                </a:lnTo>
                <a:lnTo>
                  <a:pt x="7459662" y="1671637"/>
                </a:lnTo>
                <a:lnTo>
                  <a:pt x="7478712" y="1708150"/>
                </a:lnTo>
                <a:lnTo>
                  <a:pt x="7497762" y="1743075"/>
                </a:lnTo>
                <a:lnTo>
                  <a:pt x="7516812" y="1782762"/>
                </a:lnTo>
                <a:lnTo>
                  <a:pt x="7532687" y="1824037"/>
                </a:lnTo>
                <a:lnTo>
                  <a:pt x="7546975" y="1870075"/>
                </a:lnTo>
                <a:lnTo>
                  <a:pt x="7558087" y="1922462"/>
                </a:lnTo>
                <a:lnTo>
                  <a:pt x="7566025" y="1982787"/>
                </a:lnTo>
                <a:lnTo>
                  <a:pt x="7569200" y="2051050"/>
                </a:lnTo>
                <a:lnTo>
                  <a:pt x="7566025" y="2119312"/>
                </a:lnTo>
                <a:lnTo>
                  <a:pt x="7558087" y="2179637"/>
                </a:lnTo>
                <a:lnTo>
                  <a:pt x="7546975" y="2232025"/>
                </a:lnTo>
                <a:lnTo>
                  <a:pt x="7532687" y="2278062"/>
                </a:lnTo>
                <a:lnTo>
                  <a:pt x="7516812" y="2319337"/>
                </a:lnTo>
                <a:lnTo>
                  <a:pt x="7497762" y="2359025"/>
                </a:lnTo>
                <a:lnTo>
                  <a:pt x="7478712" y="2395537"/>
                </a:lnTo>
                <a:lnTo>
                  <a:pt x="7459662" y="2433637"/>
                </a:lnTo>
                <a:lnTo>
                  <a:pt x="7442200" y="2471737"/>
                </a:lnTo>
                <a:lnTo>
                  <a:pt x="7424737" y="2513012"/>
                </a:lnTo>
                <a:lnTo>
                  <a:pt x="7410450" y="2560637"/>
                </a:lnTo>
                <a:lnTo>
                  <a:pt x="7400925" y="2613025"/>
                </a:lnTo>
                <a:lnTo>
                  <a:pt x="7391400" y="2671762"/>
                </a:lnTo>
                <a:lnTo>
                  <a:pt x="7389812" y="2741612"/>
                </a:lnTo>
                <a:lnTo>
                  <a:pt x="7391400" y="2809875"/>
                </a:lnTo>
                <a:lnTo>
                  <a:pt x="7400925" y="2868612"/>
                </a:lnTo>
                <a:lnTo>
                  <a:pt x="7410450" y="2922587"/>
                </a:lnTo>
                <a:lnTo>
                  <a:pt x="7424737" y="2967037"/>
                </a:lnTo>
                <a:lnTo>
                  <a:pt x="7442200" y="3009900"/>
                </a:lnTo>
                <a:lnTo>
                  <a:pt x="7459662" y="3046412"/>
                </a:lnTo>
                <a:lnTo>
                  <a:pt x="7478712" y="3084512"/>
                </a:lnTo>
                <a:lnTo>
                  <a:pt x="7497762" y="3121025"/>
                </a:lnTo>
                <a:lnTo>
                  <a:pt x="7516812" y="3160712"/>
                </a:lnTo>
                <a:lnTo>
                  <a:pt x="7532687" y="3201987"/>
                </a:lnTo>
                <a:lnTo>
                  <a:pt x="7546975" y="3248025"/>
                </a:lnTo>
                <a:lnTo>
                  <a:pt x="7558087" y="3300412"/>
                </a:lnTo>
                <a:lnTo>
                  <a:pt x="7566025" y="3360737"/>
                </a:lnTo>
                <a:lnTo>
                  <a:pt x="7569200" y="3427412"/>
                </a:lnTo>
                <a:lnTo>
                  <a:pt x="7566025" y="3497262"/>
                </a:lnTo>
                <a:lnTo>
                  <a:pt x="7558087" y="3557587"/>
                </a:lnTo>
                <a:lnTo>
                  <a:pt x="7546975" y="3609975"/>
                </a:lnTo>
                <a:lnTo>
                  <a:pt x="7532687" y="3656012"/>
                </a:lnTo>
                <a:lnTo>
                  <a:pt x="7516812" y="3697287"/>
                </a:lnTo>
                <a:lnTo>
                  <a:pt x="7497762" y="3736975"/>
                </a:lnTo>
                <a:lnTo>
                  <a:pt x="7459662" y="3811587"/>
                </a:lnTo>
                <a:lnTo>
                  <a:pt x="7442200" y="3848100"/>
                </a:lnTo>
                <a:lnTo>
                  <a:pt x="7424737" y="3890962"/>
                </a:lnTo>
                <a:lnTo>
                  <a:pt x="7410450" y="3935412"/>
                </a:lnTo>
                <a:lnTo>
                  <a:pt x="7400925" y="3987800"/>
                </a:lnTo>
                <a:lnTo>
                  <a:pt x="7391400" y="4048125"/>
                </a:lnTo>
                <a:lnTo>
                  <a:pt x="7389812" y="4116387"/>
                </a:lnTo>
                <a:lnTo>
                  <a:pt x="7391400" y="4186237"/>
                </a:lnTo>
                <a:lnTo>
                  <a:pt x="7400925" y="4244975"/>
                </a:lnTo>
                <a:lnTo>
                  <a:pt x="7410450" y="4297362"/>
                </a:lnTo>
                <a:lnTo>
                  <a:pt x="7424737" y="4343400"/>
                </a:lnTo>
                <a:lnTo>
                  <a:pt x="7442200" y="4386262"/>
                </a:lnTo>
                <a:lnTo>
                  <a:pt x="7459662" y="4424362"/>
                </a:lnTo>
                <a:lnTo>
                  <a:pt x="7497762" y="4498975"/>
                </a:lnTo>
                <a:lnTo>
                  <a:pt x="7516812" y="4537075"/>
                </a:lnTo>
                <a:lnTo>
                  <a:pt x="7532687" y="4579937"/>
                </a:lnTo>
                <a:lnTo>
                  <a:pt x="7546975" y="4625975"/>
                </a:lnTo>
                <a:lnTo>
                  <a:pt x="7558087" y="4678362"/>
                </a:lnTo>
                <a:lnTo>
                  <a:pt x="7566025" y="4738687"/>
                </a:lnTo>
                <a:lnTo>
                  <a:pt x="7569200" y="4806950"/>
                </a:lnTo>
                <a:lnTo>
                  <a:pt x="7566025" y="4875212"/>
                </a:lnTo>
                <a:lnTo>
                  <a:pt x="7558087" y="4935537"/>
                </a:lnTo>
                <a:lnTo>
                  <a:pt x="7546975" y="4987925"/>
                </a:lnTo>
                <a:lnTo>
                  <a:pt x="7532687" y="5033962"/>
                </a:lnTo>
                <a:lnTo>
                  <a:pt x="7516812" y="5075237"/>
                </a:lnTo>
                <a:lnTo>
                  <a:pt x="7497762" y="5114925"/>
                </a:lnTo>
                <a:lnTo>
                  <a:pt x="7478712" y="5149850"/>
                </a:lnTo>
                <a:lnTo>
                  <a:pt x="7459662" y="5186362"/>
                </a:lnTo>
                <a:lnTo>
                  <a:pt x="7442200" y="5226050"/>
                </a:lnTo>
                <a:lnTo>
                  <a:pt x="7424737" y="5268912"/>
                </a:lnTo>
                <a:lnTo>
                  <a:pt x="7410450" y="5313362"/>
                </a:lnTo>
                <a:lnTo>
                  <a:pt x="7400925" y="5365750"/>
                </a:lnTo>
                <a:lnTo>
                  <a:pt x="7391400" y="5426075"/>
                </a:lnTo>
                <a:lnTo>
                  <a:pt x="7389812" y="5494337"/>
                </a:lnTo>
                <a:lnTo>
                  <a:pt x="7391400" y="5562600"/>
                </a:lnTo>
                <a:lnTo>
                  <a:pt x="7400925" y="5622925"/>
                </a:lnTo>
                <a:lnTo>
                  <a:pt x="7410450" y="5675312"/>
                </a:lnTo>
                <a:lnTo>
                  <a:pt x="7424737" y="5721350"/>
                </a:lnTo>
                <a:lnTo>
                  <a:pt x="7442200" y="5762625"/>
                </a:lnTo>
                <a:lnTo>
                  <a:pt x="7459662" y="5802312"/>
                </a:lnTo>
                <a:lnTo>
                  <a:pt x="7478712" y="5840412"/>
                </a:lnTo>
                <a:lnTo>
                  <a:pt x="7497762" y="5876925"/>
                </a:lnTo>
                <a:lnTo>
                  <a:pt x="7516812" y="5915025"/>
                </a:lnTo>
                <a:lnTo>
                  <a:pt x="7532687" y="5956300"/>
                </a:lnTo>
                <a:lnTo>
                  <a:pt x="7546975" y="6003925"/>
                </a:lnTo>
                <a:lnTo>
                  <a:pt x="7558087" y="6056312"/>
                </a:lnTo>
                <a:lnTo>
                  <a:pt x="7566025" y="6113462"/>
                </a:lnTo>
                <a:lnTo>
                  <a:pt x="7569200" y="6183312"/>
                </a:lnTo>
                <a:lnTo>
                  <a:pt x="7566025" y="6251575"/>
                </a:lnTo>
                <a:lnTo>
                  <a:pt x="7558087" y="6311900"/>
                </a:lnTo>
                <a:lnTo>
                  <a:pt x="7546975" y="6361112"/>
                </a:lnTo>
                <a:lnTo>
                  <a:pt x="7532687" y="6407150"/>
                </a:lnTo>
                <a:lnTo>
                  <a:pt x="7516812" y="6448425"/>
                </a:lnTo>
                <a:lnTo>
                  <a:pt x="7499350" y="6488112"/>
                </a:lnTo>
                <a:lnTo>
                  <a:pt x="7481887" y="6523037"/>
                </a:lnTo>
                <a:lnTo>
                  <a:pt x="7462837" y="6561137"/>
                </a:lnTo>
                <a:lnTo>
                  <a:pt x="7443787" y="6597650"/>
                </a:lnTo>
                <a:lnTo>
                  <a:pt x="7427912" y="6640512"/>
                </a:lnTo>
                <a:lnTo>
                  <a:pt x="7412037" y="6683375"/>
                </a:lnTo>
                <a:lnTo>
                  <a:pt x="7402512" y="6735762"/>
                </a:lnTo>
                <a:lnTo>
                  <a:pt x="7394575" y="6791325"/>
                </a:lnTo>
                <a:lnTo>
                  <a:pt x="7389812" y="6858000"/>
                </a:lnTo>
                <a:lnTo>
                  <a:pt x="0" y="6858000"/>
                </a:lnTo>
                <a:lnTo>
                  <a:pt x="0" y="0"/>
                </a:lnTo>
                <a:close/>
              </a:path>
            </a:pathLst>
          </a:custGeom>
          <a:solidFill>
            <a:schemeClr val="bg2"/>
          </a:solidFill>
          <a:ln w="0">
            <a:noFill/>
            <a:prstDash val="solid"/>
            <a:round/>
            <a:headEnd/>
            <a:tailEnd/>
          </a:ln>
        </p:spPr>
      </p:sp>
      <p:sp>
        <p:nvSpPr>
          <p:cNvPr id="22" name="Rectangle 21">
            <a:extLst>
              <a:ext uri="{FF2B5EF4-FFF2-40B4-BE49-F238E27FC236}">
                <a16:creationId xmlns:a16="http://schemas.microsoft.com/office/drawing/2014/main" xmlns="" id="{FA0382D1-1594-4E3D-842E-04E1E5E7578B}"/>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Unvan 1">
            <a:extLst>
              <a:ext uri="{FF2B5EF4-FFF2-40B4-BE49-F238E27FC236}">
                <a16:creationId xmlns:a16="http://schemas.microsoft.com/office/drawing/2014/main" xmlns="" id="{367BA51D-0E74-49BC-AA48-C4EA8B40CC82}"/>
              </a:ext>
            </a:extLst>
          </p:cNvPr>
          <p:cNvSpPr>
            <a:spLocks noGrp="1"/>
          </p:cNvSpPr>
          <p:nvPr>
            <p:ph type="title"/>
          </p:nvPr>
        </p:nvSpPr>
        <p:spPr>
          <a:xfrm>
            <a:off x="573788" y="382385"/>
            <a:ext cx="4511923" cy="1492132"/>
          </a:xfrm>
        </p:spPr>
        <p:txBody>
          <a:bodyPr>
            <a:normAutofit/>
          </a:bodyPr>
          <a:lstStyle/>
          <a:p>
            <a:r>
              <a:rPr lang="tr-TR" sz="8000" dirty="0"/>
              <a:t>Nokta</a:t>
            </a:r>
          </a:p>
        </p:txBody>
      </p:sp>
      <p:sp>
        <p:nvSpPr>
          <p:cNvPr id="3" name="İçerik Yer Tutucusu 2">
            <a:extLst>
              <a:ext uri="{FF2B5EF4-FFF2-40B4-BE49-F238E27FC236}">
                <a16:creationId xmlns:a16="http://schemas.microsoft.com/office/drawing/2014/main" xmlns="" id="{2C4ACC3E-6FEB-4D90-AF6A-BA05D0E2812F}"/>
              </a:ext>
            </a:extLst>
          </p:cNvPr>
          <p:cNvSpPr>
            <a:spLocks noGrp="1"/>
          </p:cNvSpPr>
          <p:nvPr>
            <p:ph idx="1"/>
          </p:nvPr>
        </p:nvSpPr>
        <p:spPr>
          <a:xfrm>
            <a:off x="573788" y="2286001"/>
            <a:ext cx="4511923" cy="3593591"/>
          </a:xfrm>
        </p:spPr>
        <p:txBody>
          <a:bodyPr>
            <a:normAutofit fontScale="92500" lnSpcReduction="10000"/>
          </a:bodyPr>
          <a:lstStyle/>
          <a:p>
            <a:r>
              <a:rPr lang="tr-TR" sz="3200" dirty="0"/>
              <a:t>* Görsel anlatımın </a:t>
            </a:r>
            <a:r>
              <a:rPr lang="tr-TR" sz="3200" dirty="0">
                <a:solidFill>
                  <a:srgbClr val="FF0000"/>
                </a:solidFill>
              </a:rPr>
              <a:t>temel </a:t>
            </a:r>
            <a:r>
              <a:rPr lang="tr-TR" sz="3200" dirty="0" err="1">
                <a:solidFill>
                  <a:srgbClr val="FF0000"/>
                </a:solidFill>
              </a:rPr>
              <a:t>öğrelerinden</a:t>
            </a:r>
            <a:r>
              <a:rPr lang="tr-TR" sz="3200" dirty="0"/>
              <a:t> biridir</a:t>
            </a:r>
          </a:p>
          <a:p>
            <a:r>
              <a:rPr lang="tr-TR" sz="3200" dirty="0"/>
              <a:t>* Objektif tanımı ile </a:t>
            </a:r>
            <a:r>
              <a:rPr lang="tr-TR" sz="3200" dirty="0">
                <a:solidFill>
                  <a:srgbClr val="FF0000"/>
                </a:solidFill>
              </a:rPr>
              <a:t>yer belirleyici</a:t>
            </a:r>
            <a:r>
              <a:rPr lang="tr-TR" sz="3200" dirty="0"/>
              <a:t> bir işarettir.</a:t>
            </a:r>
          </a:p>
          <a:p>
            <a:r>
              <a:rPr lang="tr-TR" sz="3200" dirty="0"/>
              <a:t>* Noktanın </a:t>
            </a:r>
            <a:r>
              <a:rPr lang="tr-TR" sz="3200" dirty="0">
                <a:solidFill>
                  <a:srgbClr val="FF0000"/>
                </a:solidFill>
              </a:rPr>
              <a:t>yüzey üzerinde sayıları arttıkça </a:t>
            </a:r>
            <a:r>
              <a:rPr lang="tr-TR" sz="3200" dirty="0"/>
              <a:t>etkileri de değişik olur.</a:t>
            </a:r>
          </a:p>
          <a:p>
            <a:endParaRPr lang="tr-TR" dirty="0"/>
          </a:p>
        </p:txBody>
      </p:sp>
    </p:spTree>
    <p:extLst>
      <p:ext uri="{BB962C8B-B14F-4D97-AF65-F5344CB8AC3E}">
        <p14:creationId xmlns:p14="http://schemas.microsoft.com/office/powerpoint/2010/main" xmlns="" val="38737677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descr="küçük resim içeren bir resim&#10;&#10;Çok yüksek güvenilirlikle oluşturulmuş açıklama">
            <a:extLst>
              <a:ext uri="{FF2B5EF4-FFF2-40B4-BE49-F238E27FC236}">
                <a16:creationId xmlns:a16="http://schemas.microsoft.com/office/drawing/2014/main" xmlns="" id="{50E5ED87-7B71-46F9-A102-080DE3EE0A6D}"/>
              </a:ext>
            </a:extLst>
          </p:cNvPr>
          <p:cNvPicPr>
            <a:picLocks noChangeAspect="1"/>
          </p:cNvPicPr>
          <p:nvPr/>
        </p:nvPicPr>
        <p:blipFill rotWithShape="1">
          <a:blip r:embed="rId2" cstate="print">
            <a:extLst>
              <a:ext uri="{28A0092B-C50C-407E-A947-70E740481C1C}">
                <a14:useLocalDpi xmlns:a14="http://schemas.microsoft.com/office/drawing/2010/main" xmlns="" val="0"/>
              </a:ext>
              <a:ext uri="{837473B0-CC2E-450A-ABE3-18F120FF3D39}">
                <a1611:picAttrSrcUrl xmlns:a1611="http://schemas.microsoft.com/office/drawing/2016/11/main" xmlns="" r:id="rId3"/>
              </a:ext>
            </a:extLst>
          </a:blip>
          <a:srcRect l="13611" r="2337" b="1"/>
          <a:stretch/>
        </p:blipFill>
        <p:spPr>
          <a:xfrm>
            <a:off x="5530362" y="2145636"/>
            <a:ext cx="3196191" cy="3954707"/>
          </a:xfrm>
          <a:prstGeom prst="rect">
            <a:avLst/>
          </a:prstGeom>
        </p:spPr>
      </p:pic>
      <p:sp>
        <p:nvSpPr>
          <p:cNvPr id="10" name="Freeform 8">
            <a:extLst>
              <a:ext uri="{FF2B5EF4-FFF2-40B4-BE49-F238E27FC236}">
                <a16:creationId xmlns:a16="http://schemas.microsoft.com/office/drawing/2014/main" xmlns="" id="{47F8A8B8-9430-4684-AA47-456455FF8CA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ltGray">
          <a:xfrm>
            <a:off x="0" y="0"/>
            <a:ext cx="9143999"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9528486 w 12192000"/>
              <a:gd name="connsiteY5" fmla="*/ 2197353 h 6858000"/>
              <a:gd name="connsiteX6" fmla="*/ 9491031 w 12192000"/>
              <a:gd name="connsiteY6" fmla="*/ 2200864 h 6858000"/>
              <a:gd name="connsiteX7" fmla="*/ 9454747 w 12192000"/>
              <a:gd name="connsiteY7" fmla="*/ 2210228 h 6858000"/>
              <a:gd name="connsiteX8" fmla="*/ 9419633 w 12192000"/>
              <a:gd name="connsiteY8" fmla="*/ 2224273 h 6858000"/>
              <a:gd name="connsiteX9" fmla="*/ 9383349 w 12192000"/>
              <a:gd name="connsiteY9" fmla="*/ 2241830 h 6858000"/>
              <a:gd name="connsiteX10" fmla="*/ 9349405 w 12192000"/>
              <a:gd name="connsiteY10" fmla="*/ 2261728 h 6858000"/>
              <a:gd name="connsiteX11" fmla="*/ 9314292 w 12192000"/>
              <a:gd name="connsiteY11" fmla="*/ 2282796 h 6858000"/>
              <a:gd name="connsiteX12" fmla="*/ 9279178 w 12192000"/>
              <a:gd name="connsiteY12" fmla="*/ 2301524 h 6858000"/>
              <a:gd name="connsiteX13" fmla="*/ 9244064 w 12192000"/>
              <a:gd name="connsiteY13" fmla="*/ 2320251 h 6858000"/>
              <a:gd name="connsiteX14" fmla="*/ 9208950 w 12192000"/>
              <a:gd name="connsiteY14" fmla="*/ 2334296 h 6858000"/>
              <a:gd name="connsiteX15" fmla="*/ 9172666 w 12192000"/>
              <a:gd name="connsiteY15" fmla="*/ 2343660 h 6858000"/>
              <a:gd name="connsiteX16" fmla="*/ 9136382 w 12192000"/>
              <a:gd name="connsiteY16" fmla="*/ 2348342 h 6858000"/>
              <a:gd name="connsiteX17" fmla="*/ 9097757 w 12192000"/>
              <a:gd name="connsiteY17" fmla="*/ 2348342 h 6858000"/>
              <a:gd name="connsiteX18" fmla="*/ 9057961 w 12192000"/>
              <a:gd name="connsiteY18" fmla="*/ 2346001 h 6858000"/>
              <a:gd name="connsiteX19" fmla="*/ 9018166 w 12192000"/>
              <a:gd name="connsiteY19" fmla="*/ 2341319 h 6858000"/>
              <a:gd name="connsiteX20" fmla="*/ 8978370 w 12192000"/>
              <a:gd name="connsiteY20" fmla="*/ 2335467 h 6858000"/>
              <a:gd name="connsiteX21" fmla="*/ 8938575 w 12192000"/>
              <a:gd name="connsiteY21" fmla="*/ 2330785 h 6858000"/>
              <a:gd name="connsiteX22" fmla="*/ 8898779 w 12192000"/>
              <a:gd name="connsiteY22" fmla="*/ 2327274 h 6858000"/>
              <a:gd name="connsiteX23" fmla="*/ 8861324 w 12192000"/>
              <a:gd name="connsiteY23" fmla="*/ 2328444 h 6858000"/>
              <a:gd name="connsiteX24" fmla="*/ 8825040 w 12192000"/>
              <a:gd name="connsiteY24" fmla="*/ 2333126 h 6858000"/>
              <a:gd name="connsiteX25" fmla="*/ 8789926 w 12192000"/>
              <a:gd name="connsiteY25" fmla="*/ 2343660 h 6858000"/>
              <a:gd name="connsiteX26" fmla="*/ 8760665 w 12192000"/>
              <a:gd name="connsiteY26" fmla="*/ 2358876 h 6858000"/>
              <a:gd name="connsiteX27" fmla="*/ 8732574 w 12192000"/>
              <a:gd name="connsiteY27" fmla="*/ 2378774 h 6858000"/>
              <a:gd name="connsiteX28" fmla="*/ 8707994 w 12192000"/>
              <a:gd name="connsiteY28" fmla="*/ 2402183 h 6858000"/>
              <a:gd name="connsiteX29" fmla="*/ 8683415 w 12192000"/>
              <a:gd name="connsiteY29" fmla="*/ 2429103 h 6858000"/>
              <a:gd name="connsiteX30" fmla="*/ 8661176 w 12192000"/>
              <a:gd name="connsiteY30" fmla="*/ 2457194 h 6858000"/>
              <a:gd name="connsiteX31" fmla="*/ 8638937 w 12192000"/>
              <a:gd name="connsiteY31" fmla="*/ 2486456 h 6858000"/>
              <a:gd name="connsiteX32" fmla="*/ 8616699 w 12192000"/>
              <a:gd name="connsiteY32" fmla="*/ 2515717 h 6858000"/>
              <a:gd name="connsiteX33" fmla="*/ 8594460 w 12192000"/>
              <a:gd name="connsiteY33" fmla="*/ 2543808 h 6858000"/>
              <a:gd name="connsiteX34" fmla="*/ 8571051 w 12192000"/>
              <a:gd name="connsiteY34" fmla="*/ 2570729 h 6858000"/>
              <a:gd name="connsiteX35" fmla="*/ 8544130 w 12192000"/>
              <a:gd name="connsiteY35" fmla="*/ 2594138 h 6858000"/>
              <a:gd name="connsiteX36" fmla="*/ 8518380 w 12192000"/>
              <a:gd name="connsiteY36" fmla="*/ 2615206 h 6858000"/>
              <a:gd name="connsiteX37" fmla="*/ 8489119 w 12192000"/>
              <a:gd name="connsiteY37" fmla="*/ 2631593 h 6858000"/>
              <a:gd name="connsiteX38" fmla="*/ 8457516 w 12192000"/>
              <a:gd name="connsiteY38" fmla="*/ 2645638 h 6858000"/>
              <a:gd name="connsiteX39" fmla="*/ 8423573 w 12192000"/>
              <a:gd name="connsiteY39" fmla="*/ 2657343 h 6858000"/>
              <a:gd name="connsiteX40" fmla="*/ 8388459 w 12192000"/>
              <a:gd name="connsiteY40" fmla="*/ 2667877 h 6858000"/>
              <a:gd name="connsiteX41" fmla="*/ 8353346 w 12192000"/>
              <a:gd name="connsiteY41" fmla="*/ 2677241 h 6858000"/>
              <a:gd name="connsiteX42" fmla="*/ 8317062 w 12192000"/>
              <a:gd name="connsiteY42" fmla="*/ 2686604 h 6858000"/>
              <a:gd name="connsiteX43" fmla="*/ 8283118 w 12192000"/>
              <a:gd name="connsiteY43" fmla="*/ 2697138 h 6858000"/>
              <a:gd name="connsiteX44" fmla="*/ 8249175 w 12192000"/>
              <a:gd name="connsiteY44" fmla="*/ 2708843 h 6858000"/>
              <a:gd name="connsiteX45" fmla="*/ 8217573 w 12192000"/>
              <a:gd name="connsiteY45" fmla="*/ 2722888 h 6858000"/>
              <a:gd name="connsiteX46" fmla="*/ 8189482 w 12192000"/>
              <a:gd name="connsiteY46" fmla="*/ 2740445 h 6858000"/>
              <a:gd name="connsiteX47" fmla="*/ 8163732 w 12192000"/>
              <a:gd name="connsiteY47" fmla="*/ 2761514 h 6858000"/>
              <a:gd name="connsiteX48" fmla="*/ 8142663 w 12192000"/>
              <a:gd name="connsiteY48" fmla="*/ 2787264 h 6858000"/>
              <a:gd name="connsiteX49" fmla="*/ 8125106 w 12192000"/>
              <a:gd name="connsiteY49" fmla="*/ 2815355 h 6858000"/>
              <a:gd name="connsiteX50" fmla="*/ 8111061 w 12192000"/>
              <a:gd name="connsiteY50" fmla="*/ 2846957 h 6858000"/>
              <a:gd name="connsiteX51" fmla="*/ 8099356 w 12192000"/>
              <a:gd name="connsiteY51" fmla="*/ 2880900 h 6858000"/>
              <a:gd name="connsiteX52" fmla="*/ 8088822 w 12192000"/>
              <a:gd name="connsiteY52" fmla="*/ 2914844 h 6858000"/>
              <a:gd name="connsiteX53" fmla="*/ 8079459 w 12192000"/>
              <a:gd name="connsiteY53" fmla="*/ 2951128 h 6858000"/>
              <a:gd name="connsiteX54" fmla="*/ 8070095 w 12192000"/>
              <a:gd name="connsiteY54" fmla="*/ 2986242 h 6858000"/>
              <a:gd name="connsiteX55" fmla="*/ 8059561 w 12192000"/>
              <a:gd name="connsiteY55" fmla="*/ 3021355 h 6858000"/>
              <a:gd name="connsiteX56" fmla="*/ 8047856 w 12192000"/>
              <a:gd name="connsiteY56" fmla="*/ 3055299 h 6858000"/>
              <a:gd name="connsiteX57" fmla="*/ 8033811 w 12192000"/>
              <a:gd name="connsiteY57" fmla="*/ 3086901 h 6858000"/>
              <a:gd name="connsiteX58" fmla="*/ 8017424 w 12192000"/>
              <a:gd name="connsiteY58" fmla="*/ 3116162 h 6858000"/>
              <a:gd name="connsiteX59" fmla="*/ 7996356 w 12192000"/>
              <a:gd name="connsiteY59" fmla="*/ 3141913 h 6858000"/>
              <a:gd name="connsiteX60" fmla="*/ 7972947 w 12192000"/>
              <a:gd name="connsiteY60" fmla="*/ 3168833 h 6858000"/>
              <a:gd name="connsiteX61" fmla="*/ 7946026 w 12192000"/>
              <a:gd name="connsiteY61" fmla="*/ 3192242 h 6858000"/>
              <a:gd name="connsiteX62" fmla="*/ 7916765 w 12192000"/>
              <a:gd name="connsiteY62" fmla="*/ 3214481 h 6858000"/>
              <a:gd name="connsiteX63" fmla="*/ 7887503 w 12192000"/>
              <a:gd name="connsiteY63" fmla="*/ 3236720 h 6858000"/>
              <a:gd name="connsiteX64" fmla="*/ 7858242 w 12192000"/>
              <a:gd name="connsiteY64" fmla="*/ 3258958 h 6858000"/>
              <a:gd name="connsiteX65" fmla="*/ 7830151 w 12192000"/>
              <a:gd name="connsiteY65" fmla="*/ 3281197 h 6858000"/>
              <a:gd name="connsiteX66" fmla="*/ 7803230 w 12192000"/>
              <a:gd name="connsiteY66" fmla="*/ 3305777 h 6858000"/>
              <a:gd name="connsiteX67" fmla="*/ 7779821 w 12192000"/>
              <a:gd name="connsiteY67" fmla="*/ 3330356 h 6858000"/>
              <a:gd name="connsiteX68" fmla="*/ 7759923 w 12192000"/>
              <a:gd name="connsiteY68" fmla="*/ 3358447 h 6858000"/>
              <a:gd name="connsiteX69" fmla="*/ 7744708 w 12192000"/>
              <a:gd name="connsiteY69" fmla="*/ 3387709 h 6858000"/>
              <a:gd name="connsiteX70" fmla="*/ 7734173 w 12192000"/>
              <a:gd name="connsiteY70" fmla="*/ 3422822 h 6858000"/>
              <a:gd name="connsiteX71" fmla="*/ 7729492 w 12192000"/>
              <a:gd name="connsiteY71" fmla="*/ 3459107 h 6858000"/>
              <a:gd name="connsiteX72" fmla="*/ 7728321 w 12192000"/>
              <a:gd name="connsiteY72" fmla="*/ 3496561 h 6858000"/>
              <a:gd name="connsiteX73" fmla="*/ 7731832 w 12192000"/>
              <a:gd name="connsiteY73" fmla="*/ 3536357 h 6858000"/>
              <a:gd name="connsiteX74" fmla="*/ 7736514 w 12192000"/>
              <a:gd name="connsiteY74" fmla="*/ 3576152 h 6858000"/>
              <a:gd name="connsiteX75" fmla="*/ 7742367 w 12192000"/>
              <a:gd name="connsiteY75" fmla="*/ 3615948 h 6858000"/>
              <a:gd name="connsiteX76" fmla="*/ 7747048 w 12192000"/>
              <a:gd name="connsiteY76" fmla="*/ 3655744 h 6858000"/>
              <a:gd name="connsiteX77" fmla="*/ 7749389 w 12192000"/>
              <a:gd name="connsiteY77" fmla="*/ 3695539 h 6858000"/>
              <a:gd name="connsiteX78" fmla="*/ 7749389 w 12192000"/>
              <a:gd name="connsiteY78" fmla="*/ 3734164 h 6858000"/>
              <a:gd name="connsiteX79" fmla="*/ 7744708 w 12192000"/>
              <a:gd name="connsiteY79" fmla="*/ 3770449 h 6858000"/>
              <a:gd name="connsiteX80" fmla="*/ 7735344 w 12192000"/>
              <a:gd name="connsiteY80" fmla="*/ 3806733 h 6858000"/>
              <a:gd name="connsiteX81" fmla="*/ 7721298 w 12192000"/>
              <a:gd name="connsiteY81" fmla="*/ 3840676 h 6858000"/>
              <a:gd name="connsiteX82" fmla="*/ 7703741 w 12192000"/>
              <a:gd name="connsiteY82" fmla="*/ 3875790 h 6858000"/>
              <a:gd name="connsiteX83" fmla="*/ 7683844 w 12192000"/>
              <a:gd name="connsiteY83" fmla="*/ 3910903 h 6858000"/>
              <a:gd name="connsiteX84" fmla="*/ 7662775 w 12192000"/>
              <a:gd name="connsiteY84" fmla="*/ 3946017 h 6858000"/>
              <a:gd name="connsiteX85" fmla="*/ 7642878 w 12192000"/>
              <a:gd name="connsiteY85" fmla="*/ 3979961 h 6858000"/>
              <a:gd name="connsiteX86" fmla="*/ 7625321 w 12192000"/>
              <a:gd name="connsiteY86" fmla="*/ 4016245 h 6858000"/>
              <a:gd name="connsiteX87" fmla="*/ 7611275 w 12192000"/>
              <a:gd name="connsiteY87" fmla="*/ 4051358 h 6858000"/>
              <a:gd name="connsiteX88" fmla="*/ 7601912 w 12192000"/>
              <a:gd name="connsiteY88" fmla="*/ 4087643 h 6858000"/>
              <a:gd name="connsiteX89" fmla="*/ 7598400 w 12192000"/>
              <a:gd name="connsiteY89" fmla="*/ 4125097 h 6858000"/>
              <a:gd name="connsiteX90" fmla="*/ 7601912 w 12192000"/>
              <a:gd name="connsiteY90" fmla="*/ 4162552 h 6858000"/>
              <a:gd name="connsiteX91" fmla="*/ 7611275 w 12192000"/>
              <a:gd name="connsiteY91" fmla="*/ 4198836 h 6858000"/>
              <a:gd name="connsiteX92" fmla="*/ 7625321 w 12192000"/>
              <a:gd name="connsiteY92" fmla="*/ 4233950 h 6858000"/>
              <a:gd name="connsiteX93" fmla="*/ 7642878 w 12192000"/>
              <a:gd name="connsiteY93" fmla="*/ 4270234 h 6858000"/>
              <a:gd name="connsiteX94" fmla="*/ 7662775 w 12192000"/>
              <a:gd name="connsiteY94" fmla="*/ 4304177 h 6858000"/>
              <a:gd name="connsiteX95" fmla="*/ 7683844 w 12192000"/>
              <a:gd name="connsiteY95" fmla="*/ 4339291 h 6858000"/>
              <a:gd name="connsiteX96" fmla="*/ 7703741 w 12192000"/>
              <a:gd name="connsiteY96" fmla="*/ 4374405 h 6858000"/>
              <a:gd name="connsiteX97" fmla="*/ 7721298 w 12192000"/>
              <a:gd name="connsiteY97" fmla="*/ 4409519 h 6858000"/>
              <a:gd name="connsiteX98" fmla="*/ 7735344 w 12192000"/>
              <a:gd name="connsiteY98" fmla="*/ 4443462 h 6858000"/>
              <a:gd name="connsiteX99" fmla="*/ 7744708 w 12192000"/>
              <a:gd name="connsiteY99" fmla="*/ 4479746 h 6858000"/>
              <a:gd name="connsiteX100" fmla="*/ 7749389 w 12192000"/>
              <a:gd name="connsiteY100" fmla="*/ 4516030 h 6858000"/>
              <a:gd name="connsiteX101" fmla="*/ 7749389 w 12192000"/>
              <a:gd name="connsiteY101" fmla="*/ 4554655 h 6858000"/>
              <a:gd name="connsiteX102" fmla="*/ 7747048 w 12192000"/>
              <a:gd name="connsiteY102" fmla="*/ 4594451 h 6858000"/>
              <a:gd name="connsiteX103" fmla="*/ 7742367 w 12192000"/>
              <a:gd name="connsiteY103" fmla="*/ 4634247 h 6858000"/>
              <a:gd name="connsiteX104" fmla="*/ 7736514 w 12192000"/>
              <a:gd name="connsiteY104" fmla="*/ 4674042 h 6858000"/>
              <a:gd name="connsiteX105" fmla="*/ 7731832 w 12192000"/>
              <a:gd name="connsiteY105" fmla="*/ 4713838 h 6858000"/>
              <a:gd name="connsiteX106" fmla="*/ 7728321 w 12192000"/>
              <a:gd name="connsiteY106" fmla="*/ 4753633 h 6858000"/>
              <a:gd name="connsiteX107" fmla="*/ 7729492 w 12192000"/>
              <a:gd name="connsiteY107" fmla="*/ 4791088 h 6858000"/>
              <a:gd name="connsiteX108" fmla="*/ 7734173 w 12192000"/>
              <a:gd name="connsiteY108" fmla="*/ 4827372 h 6858000"/>
              <a:gd name="connsiteX109" fmla="*/ 7744708 w 12192000"/>
              <a:gd name="connsiteY109" fmla="*/ 4862486 h 6858000"/>
              <a:gd name="connsiteX110" fmla="*/ 7759923 w 12192000"/>
              <a:gd name="connsiteY110" fmla="*/ 4891747 h 6858000"/>
              <a:gd name="connsiteX111" fmla="*/ 7779821 w 12192000"/>
              <a:gd name="connsiteY111" fmla="*/ 4919838 h 6858000"/>
              <a:gd name="connsiteX112" fmla="*/ 7803230 w 12192000"/>
              <a:gd name="connsiteY112" fmla="*/ 4944418 h 6858000"/>
              <a:gd name="connsiteX113" fmla="*/ 7830151 w 12192000"/>
              <a:gd name="connsiteY113" fmla="*/ 4968998 h 6858000"/>
              <a:gd name="connsiteX114" fmla="*/ 7858242 w 12192000"/>
              <a:gd name="connsiteY114" fmla="*/ 4991236 h 6858000"/>
              <a:gd name="connsiteX115" fmla="*/ 7887503 w 12192000"/>
              <a:gd name="connsiteY115" fmla="*/ 5013475 h 6858000"/>
              <a:gd name="connsiteX116" fmla="*/ 7916765 w 12192000"/>
              <a:gd name="connsiteY116" fmla="*/ 5035714 h 6858000"/>
              <a:gd name="connsiteX117" fmla="*/ 7946026 w 12192000"/>
              <a:gd name="connsiteY117" fmla="*/ 5057952 h 6858000"/>
              <a:gd name="connsiteX118" fmla="*/ 7972947 w 12192000"/>
              <a:gd name="connsiteY118" fmla="*/ 5081362 h 6858000"/>
              <a:gd name="connsiteX119" fmla="*/ 7996356 w 12192000"/>
              <a:gd name="connsiteY119" fmla="*/ 5108282 h 6858000"/>
              <a:gd name="connsiteX120" fmla="*/ 8017424 w 12192000"/>
              <a:gd name="connsiteY120" fmla="*/ 5134032 h 6858000"/>
              <a:gd name="connsiteX121" fmla="*/ 8033811 w 12192000"/>
              <a:gd name="connsiteY121" fmla="*/ 5163294 h 6858000"/>
              <a:gd name="connsiteX122" fmla="*/ 8047856 w 12192000"/>
              <a:gd name="connsiteY122" fmla="*/ 5194896 h 6858000"/>
              <a:gd name="connsiteX123" fmla="*/ 8059561 w 12192000"/>
              <a:gd name="connsiteY123" fmla="*/ 5228839 h 6858000"/>
              <a:gd name="connsiteX124" fmla="*/ 8070095 w 12192000"/>
              <a:gd name="connsiteY124" fmla="*/ 5263953 h 6858000"/>
              <a:gd name="connsiteX125" fmla="*/ 8079459 w 12192000"/>
              <a:gd name="connsiteY125" fmla="*/ 5299067 h 6858000"/>
              <a:gd name="connsiteX126" fmla="*/ 8088822 w 12192000"/>
              <a:gd name="connsiteY126" fmla="*/ 5335351 h 6858000"/>
              <a:gd name="connsiteX127" fmla="*/ 8099356 w 12192000"/>
              <a:gd name="connsiteY127" fmla="*/ 5369294 h 6858000"/>
              <a:gd name="connsiteX128" fmla="*/ 8111061 w 12192000"/>
              <a:gd name="connsiteY128" fmla="*/ 5403238 h 6858000"/>
              <a:gd name="connsiteX129" fmla="*/ 8125106 w 12192000"/>
              <a:gd name="connsiteY129" fmla="*/ 5434840 h 6858000"/>
              <a:gd name="connsiteX130" fmla="*/ 8142663 w 12192000"/>
              <a:gd name="connsiteY130" fmla="*/ 5462931 h 6858000"/>
              <a:gd name="connsiteX131" fmla="*/ 8163732 w 12192000"/>
              <a:gd name="connsiteY131" fmla="*/ 5488681 h 6858000"/>
              <a:gd name="connsiteX132" fmla="*/ 8189482 w 12192000"/>
              <a:gd name="connsiteY132" fmla="*/ 5509749 h 6858000"/>
              <a:gd name="connsiteX133" fmla="*/ 8217573 w 12192000"/>
              <a:gd name="connsiteY133" fmla="*/ 5527306 h 6858000"/>
              <a:gd name="connsiteX134" fmla="*/ 8249175 w 12192000"/>
              <a:gd name="connsiteY134" fmla="*/ 5541352 h 6858000"/>
              <a:gd name="connsiteX135" fmla="*/ 8283118 w 12192000"/>
              <a:gd name="connsiteY135" fmla="*/ 5553056 h 6858000"/>
              <a:gd name="connsiteX136" fmla="*/ 8317062 w 12192000"/>
              <a:gd name="connsiteY136" fmla="*/ 5563590 h 6858000"/>
              <a:gd name="connsiteX137" fmla="*/ 8353346 w 12192000"/>
              <a:gd name="connsiteY137" fmla="*/ 5572954 h 6858000"/>
              <a:gd name="connsiteX138" fmla="*/ 8388459 w 12192000"/>
              <a:gd name="connsiteY138" fmla="*/ 5582318 h 6858000"/>
              <a:gd name="connsiteX139" fmla="*/ 8423573 w 12192000"/>
              <a:gd name="connsiteY139" fmla="*/ 5592852 h 6858000"/>
              <a:gd name="connsiteX140" fmla="*/ 8457516 w 12192000"/>
              <a:gd name="connsiteY140" fmla="*/ 5604556 h 6858000"/>
              <a:gd name="connsiteX141" fmla="*/ 8489119 w 12192000"/>
              <a:gd name="connsiteY141" fmla="*/ 5618602 h 6858000"/>
              <a:gd name="connsiteX142" fmla="*/ 8518380 w 12192000"/>
              <a:gd name="connsiteY142" fmla="*/ 5634988 h 6858000"/>
              <a:gd name="connsiteX143" fmla="*/ 8544130 w 12192000"/>
              <a:gd name="connsiteY143" fmla="*/ 5656057 h 6858000"/>
              <a:gd name="connsiteX144" fmla="*/ 8571051 w 12192000"/>
              <a:gd name="connsiteY144" fmla="*/ 5679466 h 6858000"/>
              <a:gd name="connsiteX145" fmla="*/ 8594460 w 12192000"/>
              <a:gd name="connsiteY145" fmla="*/ 5706386 h 6858000"/>
              <a:gd name="connsiteX146" fmla="*/ 8616699 w 12192000"/>
              <a:gd name="connsiteY146" fmla="*/ 5734477 h 6858000"/>
              <a:gd name="connsiteX147" fmla="*/ 8638937 w 12192000"/>
              <a:gd name="connsiteY147" fmla="*/ 5763739 h 6858000"/>
              <a:gd name="connsiteX148" fmla="*/ 8661176 w 12192000"/>
              <a:gd name="connsiteY148" fmla="*/ 5793000 h 6858000"/>
              <a:gd name="connsiteX149" fmla="*/ 8683415 w 12192000"/>
              <a:gd name="connsiteY149" fmla="*/ 5821091 h 6858000"/>
              <a:gd name="connsiteX150" fmla="*/ 8707994 w 12192000"/>
              <a:gd name="connsiteY150" fmla="*/ 5848012 h 6858000"/>
              <a:gd name="connsiteX151" fmla="*/ 8732574 w 12192000"/>
              <a:gd name="connsiteY151" fmla="*/ 5871421 h 6858000"/>
              <a:gd name="connsiteX152" fmla="*/ 8760665 w 12192000"/>
              <a:gd name="connsiteY152" fmla="*/ 5891319 h 6858000"/>
              <a:gd name="connsiteX153" fmla="*/ 8789926 w 12192000"/>
              <a:gd name="connsiteY153" fmla="*/ 5906535 h 6858000"/>
              <a:gd name="connsiteX154" fmla="*/ 8825040 w 12192000"/>
              <a:gd name="connsiteY154" fmla="*/ 5917069 h 6858000"/>
              <a:gd name="connsiteX155" fmla="*/ 8861324 w 12192000"/>
              <a:gd name="connsiteY155" fmla="*/ 5921751 h 6858000"/>
              <a:gd name="connsiteX156" fmla="*/ 8898779 w 12192000"/>
              <a:gd name="connsiteY156" fmla="*/ 5922921 h 6858000"/>
              <a:gd name="connsiteX157" fmla="*/ 8938575 w 12192000"/>
              <a:gd name="connsiteY157" fmla="*/ 5919410 h 6858000"/>
              <a:gd name="connsiteX158" fmla="*/ 8978370 w 12192000"/>
              <a:gd name="connsiteY158" fmla="*/ 5914728 h 6858000"/>
              <a:gd name="connsiteX159" fmla="*/ 9018166 w 12192000"/>
              <a:gd name="connsiteY159" fmla="*/ 5908876 h 6858000"/>
              <a:gd name="connsiteX160" fmla="*/ 9057961 w 12192000"/>
              <a:gd name="connsiteY160" fmla="*/ 5904194 h 6858000"/>
              <a:gd name="connsiteX161" fmla="*/ 9097757 w 12192000"/>
              <a:gd name="connsiteY161" fmla="*/ 5901853 h 6858000"/>
              <a:gd name="connsiteX162" fmla="*/ 9136382 w 12192000"/>
              <a:gd name="connsiteY162" fmla="*/ 5901853 h 6858000"/>
              <a:gd name="connsiteX163" fmla="*/ 9172666 w 12192000"/>
              <a:gd name="connsiteY163" fmla="*/ 5906535 h 6858000"/>
              <a:gd name="connsiteX164" fmla="*/ 9208950 w 12192000"/>
              <a:gd name="connsiteY164" fmla="*/ 5915898 h 6858000"/>
              <a:gd name="connsiteX165" fmla="*/ 9244064 w 12192000"/>
              <a:gd name="connsiteY165" fmla="*/ 5929944 h 6858000"/>
              <a:gd name="connsiteX166" fmla="*/ 9279178 w 12192000"/>
              <a:gd name="connsiteY166" fmla="*/ 5948671 h 6858000"/>
              <a:gd name="connsiteX167" fmla="*/ 9314292 w 12192000"/>
              <a:gd name="connsiteY167" fmla="*/ 5967398 h 6858000"/>
              <a:gd name="connsiteX168" fmla="*/ 9349405 w 12192000"/>
              <a:gd name="connsiteY168" fmla="*/ 5988467 h 6858000"/>
              <a:gd name="connsiteX169" fmla="*/ 9383349 w 12192000"/>
              <a:gd name="connsiteY169" fmla="*/ 6008364 h 6858000"/>
              <a:gd name="connsiteX170" fmla="*/ 9419633 w 12192000"/>
              <a:gd name="connsiteY170" fmla="*/ 6025921 h 6858000"/>
              <a:gd name="connsiteX171" fmla="*/ 9454747 w 12192000"/>
              <a:gd name="connsiteY171" fmla="*/ 6039967 h 6858000"/>
              <a:gd name="connsiteX172" fmla="*/ 9491031 w 12192000"/>
              <a:gd name="connsiteY172" fmla="*/ 6049331 h 6858000"/>
              <a:gd name="connsiteX173" fmla="*/ 9528486 w 12192000"/>
              <a:gd name="connsiteY173" fmla="*/ 6052842 h 6858000"/>
              <a:gd name="connsiteX174" fmla="*/ 9565940 w 12192000"/>
              <a:gd name="connsiteY174" fmla="*/ 6049331 h 6858000"/>
              <a:gd name="connsiteX175" fmla="*/ 9602224 w 12192000"/>
              <a:gd name="connsiteY175" fmla="*/ 6039967 h 6858000"/>
              <a:gd name="connsiteX176" fmla="*/ 9637338 w 12192000"/>
              <a:gd name="connsiteY176" fmla="*/ 6025921 h 6858000"/>
              <a:gd name="connsiteX177" fmla="*/ 9673622 w 12192000"/>
              <a:gd name="connsiteY177" fmla="*/ 6008364 h 6858000"/>
              <a:gd name="connsiteX178" fmla="*/ 9707566 w 12192000"/>
              <a:gd name="connsiteY178" fmla="*/ 5988467 h 6858000"/>
              <a:gd name="connsiteX179" fmla="*/ 9742679 w 12192000"/>
              <a:gd name="connsiteY179" fmla="*/ 5967398 h 6858000"/>
              <a:gd name="connsiteX180" fmla="*/ 9777793 w 12192000"/>
              <a:gd name="connsiteY180" fmla="*/ 5948671 h 6858000"/>
              <a:gd name="connsiteX181" fmla="*/ 9812907 w 12192000"/>
              <a:gd name="connsiteY181" fmla="*/ 5929944 h 6858000"/>
              <a:gd name="connsiteX182" fmla="*/ 9846850 w 12192000"/>
              <a:gd name="connsiteY182" fmla="*/ 5915898 h 6858000"/>
              <a:gd name="connsiteX183" fmla="*/ 9884305 w 12192000"/>
              <a:gd name="connsiteY183" fmla="*/ 5906535 h 6858000"/>
              <a:gd name="connsiteX184" fmla="*/ 9920589 w 12192000"/>
              <a:gd name="connsiteY184" fmla="*/ 5901853 h 6858000"/>
              <a:gd name="connsiteX185" fmla="*/ 9959214 w 12192000"/>
              <a:gd name="connsiteY185" fmla="*/ 5901853 h 6858000"/>
              <a:gd name="connsiteX186" fmla="*/ 9999010 w 12192000"/>
              <a:gd name="connsiteY186" fmla="*/ 5904194 h 6858000"/>
              <a:gd name="connsiteX187" fmla="*/ 10038805 w 12192000"/>
              <a:gd name="connsiteY187" fmla="*/ 5908876 h 6858000"/>
              <a:gd name="connsiteX188" fmla="*/ 10078601 w 12192000"/>
              <a:gd name="connsiteY188" fmla="*/ 5914728 h 6858000"/>
              <a:gd name="connsiteX189" fmla="*/ 10118396 w 12192000"/>
              <a:gd name="connsiteY189" fmla="*/ 5919410 h 6858000"/>
              <a:gd name="connsiteX190" fmla="*/ 10158192 w 12192000"/>
              <a:gd name="connsiteY190" fmla="*/ 5922921 h 6858000"/>
              <a:gd name="connsiteX191" fmla="*/ 10195647 w 12192000"/>
              <a:gd name="connsiteY191" fmla="*/ 5921751 h 6858000"/>
              <a:gd name="connsiteX192" fmla="*/ 10231931 w 12192000"/>
              <a:gd name="connsiteY192" fmla="*/ 5917069 h 6858000"/>
              <a:gd name="connsiteX193" fmla="*/ 10267044 w 12192000"/>
              <a:gd name="connsiteY193" fmla="*/ 5906535 h 6858000"/>
              <a:gd name="connsiteX194" fmla="*/ 10296306 w 12192000"/>
              <a:gd name="connsiteY194" fmla="*/ 5891319 h 6858000"/>
              <a:gd name="connsiteX195" fmla="*/ 10324397 w 12192000"/>
              <a:gd name="connsiteY195" fmla="*/ 5871421 h 6858000"/>
              <a:gd name="connsiteX196" fmla="*/ 10348977 w 12192000"/>
              <a:gd name="connsiteY196" fmla="*/ 5848012 h 6858000"/>
              <a:gd name="connsiteX197" fmla="*/ 10373556 w 12192000"/>
              <a:gd name="connsiteY197" fmla="*/ 5821091 h 6858000"/>
              <a:gd name="connsiteX198" fmla="*/ 10395795 w 12192000"/>
              <a:gd name="connsiteY198" fmla="*/ 5793000 h 6858000"/>
              <a:gd name="connsiteX199" fmla="*/ 10418034 w 12192000"/>
              <a:gd name="connsiteY199" fmla="*/ 5763739 h 6858000"/>
              <a:gd name="connsiteX200" fmla="*/ 10440272 w 12192000"/>
              <a:gd name="connsiteY200" fmla="*/ 5734477 h 6858000"/>
              <a:gd name="connsiteX201" fmla="*/ 10462511 w 12192000"/>
              <a:gd name="connsiteY201" fmla="*/ 5706386 h 6858000"/>
              <a:gd name="connsiteX202" fmla="*/ 10485920 w 12192000"/>
              <a:gd name="connsiteY202" fmla="*/ 5679466 h 6858000"/>
              <a:gd name="connsiteX203" fmla="*/ 10512841 w 12192000"/>
              <a:gd name="connsiteY203" fmla="*/ 5656057 h 6858000"/>
              <a:gd name="connsiteX204" fmla="*/ 10538591 w 12192000"/>
              <a:gd name="connsiteY204" fmla="*/ 5634988 h 6858000"/>
              <a:gd name="connsiteX205" fmla="*/ 10567852 w 12192000"/>
              <a:gd name="connsiteY205" fmla="*/ 5618602 h 6858000"/>
              <a:gd name="connsiteX206" fmla="*/ 10599455 w 12192000"/>
              <a:gd name="connsiteY206" fmla="*/ 5604556 h 6858000"/>
              <a:gd name="connsiteX207" fmla="*/ 10633398 w 12192000"/>
              <a:gd name="connsiteY207" fmla="*/ 5592852 h 6858000"/>
              <a:gd name="connsiteX208" fmla="*/ 10668512 w 12192000"/>
              <a:gd name="connsiteY208" fmla="*/ 5582318 h 6858000"/>
              <a:gd name="connsiteX209" fmla="*/ 10703626 w 12192000"/>
              <a:gd name="connsiteY209" fmla="*/ 5572954 h 6858000"/>
              <a:gd name="connsiteX210" fmla="*/ 10739910 w 12192000"/>
              <a:gd name="connsiteY210" fmla="*/ 5563590 h 6858000"/>
              <a:gd name="connsiteX211" fmla="*/ 10773853 w 12192000"/>
              <a:gd name="connsiteY211" fmla="*/ 5553056 h 6858000"/>
              <a:gd name="connsiteX212" fmla="*/ 10807796 w 12192000"/>
              <a:gd name="connsiteY212" fmla="*/ 5541352 h 6858000"/>
              <a:gd name="connsiteX213" fmla="*/ 10839399 w 12192000"/>
              <a:gd name="connsiteY213" fmla="*/ 5527306 h 6858000"/>
              <a:gd name="connsiteX214" fmla="*/ 10867490 w 12192000"/>
              <a:gd name="connsiteY214" fmla="*/ 5509749 h 6858000"/>
              <a:gd name="connsiteX215" fmla="*/ 10893240 w 12192000"/>
              <a:gd name="connsiteY215" fmla="*/ 5488681 h 6858000"/>
              <a:gd name="connsiteX216" fmla="*/ 10914308 w 12192000"/>
              <a:gd name="connsiteY216" fmla="*/ 5462931 h 6858000"/>
              <a:gd name="connsiteX217" fmla="*/ 10931865 w 12192000"/>
              <a:gd name="connsiteY217" fmla="*/ 5434840 h 6858000"/>
              <a:gd name="connsiteX218" fmla="*/ 10945910 w 12192000"/>
              <a:gd name="connsiteY218" fmla="*/ 5403238 h 6858000"/>
              <a:gd name="connsiteX219" fmla="*/ 10957615 w 12192000"/>
              <a:gd name="connsiteY219" fmla="*/ 5369294 h 6858000"/>
              <a:gd name="connsiteX220" fmla="*/ 10968149 w 12192000"/>
              <a:gd name="connsiteY220" fmla="*/ 5335351 h 6858000"/>
              <a:gd name="connsiteX221" fmla="*/ 10977513 w 12192000"/>
              <a:gd name="connsiteY221" fmla="*/ 5299067 h 6858000"/>
              <a:gd name="connsiteX222" fmla="*/ 10986876 w 12192000"/>
              <a:gd name="connsiteY222" fmla="*/ 5263953 h 6858000"/>
              <a:gd name="connsiteX223" fmla="*/ 10997410 w 12192000"/>
              <a:gd name="connsiteY223" fmla="*/ 5228839 h 6858000"/>
              <a:gd name="connsiteX224" fmla="*/ 11009115 w 12192000"/>
              <a:gd name="connsiteY224" fmla="*/ 5194896 h 6858000"/>
              <a:gd name="connsiteX225" fmla="*/ 11023160 w 12192000"/>
              <a:gd name="connsiteY225" fmla="*/ 5163294 h 6858000"/>
              <a:gd name="connsiteX226" fmla="*/ 11039547 w 12192000"/>
              <a:gd name="connsiteY226" fmla="*/ 5134032 h 6858000"/>
              <a:gd name="connsiteX227" fmla="*/ 11060615 w 12192000"/>
              <a:gd name="connsiteY227" fmla="*/ 5108282 h 6858000"/>
              <a:gd name="connsiteX228" fmla="*/ 11084024 w 12192000"/>
              <a:gd name="connsiteY228" fmla="*/ 5081362 h 6858000"/>
              <a:gd name="connsiteX229" fmla="*/ 11110945 w 12192000"/>
              <a:gd name="connsiteY229" fmla="*/ 5057952 h 6858000"/>
              <a:gd name="connsiteX230" fmla="*/ 11139036 w 12192000"/>
              <a:gd name="connsiteY230" fmla="*/ 5035714 h 6858000"/>
              <a:gd name="connsiteX231" fmla="*/ 11169468 w 12192000"/>
              <a:gd name="connsiteY231" fmla="*/ 5013475 h 6858000"/>
              <a:gd name="connsiteX232" fmla="*/ 11198729 w 12192000"/>
              <a:gd name="connsiteY232" fmla="*/ 4991236 h 6858000"/>
              <a:gd name="connsiteX233" fmla="*/ 11226820 w 12192000"/>
              <a:gd name="connsiteY233" fmla="*/ 4968998 h 6858000"/>
              <a:gd name="connsiteX234" fmla="*/ 11253741 w 12192000"/>
              <a:gd name="connsiteY234" fmla="*/ 4944418 h 6858000"/>
              <a:gd name="connsiteX235" fmla="*/ 11277150 w 12192000"/>
              <a:gd name="connsiteY235" fmla="*/ 4919838 h 6858000"/>
              <a:gd name="connsiteX236" fmla="*/ 11297048 w 12192000"/>
              <a:gd name="connsiteY236" fmla="*/ 4891747 h 6858000"/>
              <a:gd name="connsiteX237" fmla="*/ 11312264 w 12192000"/>
              <a:gd name="connsiteY237" fmla="*/ 4862486 h 6858000"/>
              <a:gd name="connsiteX238" fmla="*/ 11322798 w 12192000"/>
              <a:gd name="connsiteY238" fmla="*/ 4827372 h 6858000"/>
              <a:gd name="connsiteX239" fmla="*/ 11327480 w 12192000"/>
              <a:gd name="connsiteY239" fmla="*/ 4791088 h 6858000"/>
              <a:gd name="connsiteX240" fmla="*/ 11328650 w 12192000"/>
              <a:gd name="connsiteY240" fmla="*/ 4753633 h 6858000"/>
              <a:gd name="connsiteX241" fmla="*/ 11325139 w 12192000"/>
              <a:gd name="connsiteY241" fmla="*/ 4713838 h 6858000"/>
              <a:gd name="connsiteX242" fmla="*/ 11320457 w 12192000"/>
              <a:gd name="connsiteY242" fmla="*/ 4674042 h 6858000"/>
              <a:gd name="connsiteX243" fmla="*/ 11314605 w 12192000"/>
              <a:gd name="connsiteY243" fmla="*/ 4634247 h 6858000"/>
              <a:gd name="connsiteX244" fmla="*/ 11309923 w 12192000"/>
              <a:gd name="connsiteY244" fmla="*/ 4594451 h 6858000"/>
              <a:gd name="connsiteX245" fmla="*/ 11307582 w 12192000"/>
              <a:gd name="connsiteY245" fmla="*/ 4554655 h 6858000"/>
              <a:gd name="connsiteX246" fmla="*/ 11307582 w 12192000"/>
              <a:gd name="connsiteY246" fmla="*/ 4516030 h 6858000"/>
              <a:gd name="connsiteX247" fmla="*/ 11312264 w 12192000"/>
              <a:gd name="connsiteY247" fmla="*/ 4479746 h 6858000"/>
              <a:gd name="connsiteX248" fmla="*/ 11321628 w 12192000"/>
              <a:gd name="connsiteY248" fmla="*/ 4443462 h 6858000"/>
              <a:gd name="connsiteX249" fmla="*/ 11335673 w 12192000"/>
              <a:gd name="connsiteY249" fmla="*/ 4409519 h 6858000"/>
              <a:gd name="connsiteX250" fmla="*/ 11354400 w 12192000"/>
              <a:gd name="connsiteY250" fmla="*/ 4374405 h 6858000"/>
              <a:gd name="connsiteX251" fmla="*/ 11373128 w 12192000"/>
              <a:gd name="connsiteY251" fmla="*/ 4339291 h 6858000"/>
              <a:gd name="connsiteX252" fmla="*/ 11394196 w 12192000"/>
              <a:gd name="connsiteY252" fmla="*/ 4304177 h 6858000"/>
              <a:gd name="connsiteX253" fmla="*/ 11414094 w 12192000"/>
              <a:gd name="connsiteY253" fmla="*/ 4270234 h 6858000"/>
              <a:gd name="connsiteX254" fmla="*/ 11431650 w 12192000"/>
              <a:gd name="connsiteY254" fmla="*/ 4233950 h 6858000"/>
              <a:gd name="connsiteX255" fmla="*/ 11445696 w 12192000"/>
              <a:gd name="connsiteY255" fmla="*/ 4198836 h 6858000"/>
              <a:gd name="connsiteX256" fmla="*/ 11455060 w 12192000"/>
              <a:gd name="connsiteY256" fmla="*/ 4162552 h 6858000"/>
              <a:gd name="connsiteX257" fmla="*/ 11458571 w 12192000"/>
              <a:gd name="connsiteY257" fmla="*/ 4125097 h 6858000"/>
              <a:gd name="connsiteX258" fmla="*/ 11455060 w 12192000"/>
              <a:gd name="connsiteY258" fmla="*/ 4087643 h 6858000"/>
              <a:gd name="connsiteX259" fmla="*/ 11445696 w 12192000"/>
              <a:gd name="connsiteY259" fmla="*/ 4051358 h 6858000"/>
              <a:gd name="connsiteX260" fmla="*/ 11431650 w 12192000"/>
              <a:gd name="connsiteY260" fmla="*/ 4016245 h 6858000"/>
              <a:gd name="connsiteX261" fmla="*/ 11414094 w 12192000"/>
              <a:gd name="connsiteY261" fmla="*/ 3979961 h 6858000"/>
              <a:gd name="connsiteX262" fmla="*/ 11394196 w 12192000"/>
              <a:gd name="connsiteY262" fmla="*/ 3946017 h 6858000"/>
              <a:gd name="connsiteX263" fmla="*/ 11373128 w 12192000"/>
              <a:gd name="connsiteY263" fmla="*/ 3910903 h 6858000"/>
              <a:gd name="connsiteX264" fmla="*/ 11354400 w 12192000"/>
              <a:gd name="connsiteY264" fmla="*/ 3875790 h 6858000"/>
              <a:gd name="connsiteX265" fmla="*/ 11335673 w 12192000"/>
              <a:gd name="connsiteY265" fmla="*/ 3840676 h 6858000"/>
              <a:gd name="connsiteX266" fmla="*/ 11321628 w 12192000"/>
              <a:gd name="connsiteY266" fmla="*/ 3806733 h 6858000"/>
              <a:gd name="connsiteX267" fmla="*/ 11312264 w 12192000"/>
              <a:gd name="connsiteY267" fmla="*/ 3770449 h 6858000"/>
              <a:gd name="connsiteX268" fmla="*/ 11307582 w 12192000"/>
              <a:gd name="connsiteY268" fmla="*/ 3734164 h 6858000"/>
              <a:gd name="connsiteX269" fmla="*/ 11307582 w 12192000"/>
              <a:gd name="connsiteY269" fmla="*/ 3695539 h 6858000"/>
              <a:gd name="connsiteX270" fmla="*/ 11309923 w 12192000"/>
              <a:gd name="connsiteY270" fmla="*/ 3655744 h 6858000"/>
              <a:gd name="connsiteX271" fmla="*/ 11314605 w 12192000"/>
              <a:gd name="connsiteY271" fmla="*/ 3615948 h 6858000"/>
              <a:gd name="connsiteX272" fmla="*/ 11320457 w 12192000"/>
              <a:gd name="connsiteY272" fmla="*/ 3576152 h 6858000"/>
              <a:gd name="connsiteX273" fmla="*/ 11325139 w 12192000"/>
              <a:gd name="connsiteY273" fmla="*/ 3536357 h 6858000"/>
              <a:gd name="connsiteX274" fmla="*/ 11328650 w 12192000"/>
              <a:gd name="connsiteY274" fmla="*/ 3496561 h 6858000"/>
              <a:gd name="connsiteX275" fmla="*/ 11327480 w 12192000"/>
              <a:gd name="connsiteY275" fmla="*/ 3459107 h 6858000"/>
              <a:gd name="connsiteX276" fmla="*/ 11322798 w 12192000"/>
              <a:gd name="connsiteY276" fmla="*/ 3422822 h 6858000"/>
              <a:gd name="connsiteX277" fmla="*/ 11312264 w 12192000"/>
              <a:gd name="connsiteY277" fmla="*/ 3387709 h 6858000"/>
              <a:gd name="connsiteX278" fmla="*/ 11297048 w 12192000"/>
              <a:gd name="connsiteY278" fmla="*/ 3358447 h 6858000"/>
              <a:gd name="connsiteX279" fmla="*/ 11277150 w 12192000"/>
              <a:gd name="connsiteY279" fmla="*/ 3330356 h 6858000"/>
              <a:gd name="connsiteX280" fmla="*/ 11253741 w 12192000"/>
              <a:gd name="connsiteY280" fmla="*/ 3305777 h 6858000"/>
              <a:gd name="connsiteX281" fmla="*/ 11226820 w 12192000"/>
              <a:gd name="connsiteY281" fmla="*/ 3281197 h 6858000"/>
              <a:gd name="connsiteX282" fmla="*/ 11198729 w 12192000"/>
              <a:gd name="connsiteY282" fmla="*/ 3258958 h 6858000"/>
              <a:gd name="connsiteX283" fmla="*/ 11169468 w 12192000"/>
              <a:gd name="connsiteY283" fmla="*/ 3236720 h 6858000"/>
              <a:gd name="connsiteX284" fmla="*/ 11139036 w 12192000"/>
              <a:gd name="connsiteY284" fmla="*/ 3214481 h 6858000"/>
              <a:gd name="connsiteX285" fmla="*/ 11110945 w 12192000"/>
              <a:gd name="connsiteY285" fmla="*/ 3192242 h 6858000"/>
              <a:gd name="connsiteX286" fmla="*/ 11084024 w 12192000"/>
              <a:gd name="connsiteY286" fmla="*/ 3168833 h 6858000"/>
              <a:gd name="connsiteX287" fmla="*/ 11060615 w 12192000"/>
              <a:gd name="connsiteY287" fmla="*/ 3141913 h 6858000"/>
              <a:gd name="connsiteX288" fmla="*/ 11039547 w 12192000"/>
              <a:gd name="connsiteY288" fmla="*/ 3116162 h 6858000"/>
              <a:gd name="connsiteX289" fmla="*/ 11023160 w 12192000"/>
              <a:gd name="connsiteY289" fmla="*/ 3086901 h 6858000"/>
              <a:gd name="connsiteX290" fmla="*/ 11009115 w 12192000"/>
              <a:gd name="connsiteY290" fmla="*/ 3055299 h 6858000"/>
              <a:gd name="connsiteX291" fmla="*/ 10997410 w 12192000"/>
              <a:gd name="connsiteY291" fmla="*/ 3021355 h 6858000"/>
              <a:gd name="connsiteX292" fmla="*/ 10986876 w 12192000"/>
              <a:gd name="connsiteY292" fmla="*/ 2986242 h 6858000"/>
              <a:gd name="connsiteX293" fmla="*/ 10977513 w 12192000"/>
              <a:gd name="connsiteY293" fmla="*/ 2951128 h 6858000"/>
              <a:gd name="connsiteX294" fmla="*/ 10968149 w 12192000"/>
              <a:gd name="connsiteY294" fmla="*/ 2914844 h 6858000"/>
              <a:gd name="connsiteX295" fmla="*/ 10957615 w 12192000"/>
              <a:gd name="connsiteY295" fmla="*/ 2880900 h 6858000"/>
              <a:gd name="connsiteX296" fmla="*/ 10945910 w 12192000"/>
              <a:gd name="connsiteY296" fmla="*/ 2846957 h 6858000"/>
              <a:gd name="connsiteX297" fmla="*/ 10931865 w 12192000"/>
              <a:gd name="connsiteY297" fmla="*/ 2815355 h 6858000"/>
              <a:gd name="connsiteX298" fmla="*/ 10914308 w 12192000"/>
              <a:gd name="connsiteY298" fmla="*/ 2787264 h 6858000"/>
              <a:gd name="connsiteX299" fmla="*/ 10893240 w 12192000"/>
              <a:gd name="connsiteY299" fmla="*/ 2761514 h 6858000"/>
              <a:gd name="connsiteX300" fmla="*/ 10867490 w 12192000"/>
              <a:gd name="connsiteY300" fmla="*/ 2740445 h 6858000"/>
              <a:gd name="connsiteX301" fmla="*/ 10839399 w 12192000"/>
              <a:gd name="connsiteY301" fmla="*/ 2722888 h 6858000"/>
              <a:gd name="connsiteX302" fmla="*/ 10807796 w 12192000"/>
              <a:gd name="connsiteY302" fmla="*/ 2708843 h 6858000"/>
              <a:gd name="connsiteX303" fmla="*/ 10773853 w 12192000"/>
              <a:gd name="connsiteY303" fmla="*/ 2697138 h 6858000"/>
              <a:gd name="connsiteX304" fmla="*/ 10739910 w 12192000"/>
              <a:gd name="connsiteY304" fmla="*/ 2686604 h 6858000"/>
              <a:gd name="connsiteX305" fmla="*/ 10703626 w 12192000"/>
              <a:gd name="connsiteY305" fmla="*/ 2677241 h 6858000"/>
              <a:gd name="connsiteX306" fmla="*/ 10668512 w 12192000"/>
              <a:gd name="connsiteY306" fmla="*/ 2667877 h 6858000"/>
              <a:gd name="connsiteX307" fmla="*/ 10633398 w 12192000"/>
              <a:gd name="connsiteY307" fmla="*/ 2657343 h 6858000"/>
              <a:gd name="connsiteX308" fmla="*/ 10599455 w 12192000"/>
              <a:gd name="connsiteY308" fmla="*/ 2645638 h 6858000"/>
              <a:gd name="connsiteX309" fmla="*/ 10567852 w 12192000"/>
              <a:gd name="connsiteY309" fmla="*/ 2631593 h 6858000"/>
              <a:gd name="connsiteX310" fmla="*/ 10538591 w 12192000"/>
              <a:gd name="connsiteY310" fmla="*/ 2615206 h 6858000"/>
              <a:gd name="connsiteX311" fmla="*/ 10512841 w 12192000"/>
              <a:gd name="connsiteY311" fmla="*/ 2594138 h 6858000"/>
              <a:gd name="connsiteX312" fmla="*/ 10485920 w 12192000"/>
              <a:gd name="connsiteY312" fmla="*/ 2570729 h 6858000"/>
              <a:gd name="connsiteX313" fmla="*/ 10462511 w 12192000"/>
              <a:gd name="connsiteY313" fmla="*/ 2543808 h 6858000"/>
              <a:gd name="connsiteX314" fmla="*/ 10440272 w 12192000"/>
              <a:gd name="connsiteY314" fmla="*/ 2515717 h 6858000"/>
              <a:gd name="connsiteX315" fmla="*/ 10418034 w 12192000"/>
              <a:gd name="connsiteY315" fmla="*/ 2486456 h 6858000"/>
              <a:gd name="connsiteX316" fmla="*/ 10395795 w 12192000"/>
              <a:gd name="connsiteY316" fmla="*/ 2457194 h 6858000"/>
              <a:gd name="connsiteX317" fmla="*/ 10373556 w 12192000"/>
              <a:gd name="connsiteY317" fmla="*/ 2429103 h 6858000"/>
              <a:gd name="connsiteX318" fmla="*/ 10348977 w 12192000"/>
              <a:gd name="connsiteY318" fmla="*/ 2402183 h 6858000"/>
              <a:gd name="connsiteX319" fmla="*/ 10324397 w 12192000"/>
              <a:gd name="connsiteY319" fmla="*/ 2378774 h 6858000"/>
              <a:gd name="connsiteX320" fmla="*/ 10296306 w 12192000"/>
              <a:gd name="connsiteY320" fmla="*/ 2358876 h 6858000"/>
              <a:gd name="connsiteX321" fmla="*/ 10267044 w 12192000"/>
              <a:gd name="connsiteY321" fmla="*/ 2343660 h 6858000"/>
              <a:gd name="connsiteX322" fmla="*/ 10231931 w 12192000"/>
              <a:gd name="connsiteY322" fmla="*/ 2333126 h 6858000"/>
              <a:gd name="connsiteX323" fmla="*/ 10195647 w 12192000"/>
              <a:gd name="connsiteY323" fmla="*/ 2328444 h 6858000"/>
              <a:gd name="connsiteX324" fmla="*/ 10158192 w 12192000"/>
              <a:gd name="connsiteY324" fmla="*/ 2327274 h 6858000"/>
              <a:gd name="connsiteX325" fmla="*/ 10118396 w 12192000"/>
              <a:gd name="connsiteY325" fmla="*/ 2330785 h 6858000"/>
              <a:gd name="connsiteX326" fmla="*/ 10078601 w 12192000"/>
              <a:gd name="connsiteY326" fmla="*/ 2335467 h 6858000"/>
              <a:gd name="connsiteX327" fmla="*/ 10038805 w 12192000"/>
              <a:gd name="connsiteY327" fmla="*/ 2341319 h 6858000"/>
              <a:gd name="connsiteX328" fmla="*/ 9999010 w 12192000"/>
              <a:gd name="connsiteY328" fmla="*/ 2346001 h 6858000"/>
              <a:gd name="connsiteX329" fmla="*/ 9959214 w 12192000"/>
              <a:gd name="connsiteY329" fmla="*/ 2348342 h 6858000"/>
              <a:gd name="connsiteX330" fmla="*/ 9920589 w 12192000"/>
              <a:gd name="connsiteY330" fmla="*/ 2348342 h 6858000"/>
              <a:gd name="connsiteX331" fmla="*/ 9884305 w 12192000"/>
              <a:gd name="connsiteY331" fmla="*/ 2343660 h 6858000"/>
              <a:gd name="connsiteX332" fmla="*/ 9846850 w 12192000"/>
              <a:gd name="connsiteY332" fmla="*/ 2334296 h 6858000"/>
              <a:gd name="connsiteX333" fmla="*/ 9812907 w 12192000"/>
              <a:gd name="connsiteY333" fmla="*/ 2320251 h 6858000"/>
              <a:gd name="connsiteX334" fmla="*/ 9777793 w 12192000"/>
              <a:gd name="connsiteY334" fmla="*/ 2301524 h 6858000"/>
              <a:gd name="connsiteX335" fmla="*/ 9742679 w 12192000"/>
              <a:gd name="connsiteY335" fmla="*/ 2282796 h 6858000"/>
              <a:gd name="connsiteX336" fmla="*/ 9707566 w 12192000"/>
              <a:gd name="connsiteY336" fmla="*/ 2261728 h 6858000"/>
              <a:gd name="connsiteX337" fmla="*/ 9673622 w 12192000"/>
              <a:gd name="connsiteY337" fmla="*/ 2241830 h 6858000"/>
              <a:gd name="connsiteX338" fmla="*/ 9637338 w 12192000"/>
              <a:gd name="connsiteY338" fmla="*/ 2224273 h 6858000"/>
              <a:gd name="connsiteX339" fmla="*/ 9602224 w 12192000"/>
              <a:gd name="connsiteY339" fmla="*/ 2210228 h 6858000"/>
              <a:gd name="connsiteX340" fmla="*/ 9565940 w 12192000"/>
              <a:gd name="connsiteY340" fmla="*/ 2200864 h 6858000"/>
              <a:gd name="connsiteX341" fmla="*/ 9528486 w 12192000"/>
              <a:gd name="connsiteY341" fmla="*/ 219735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Lst>
            <a:rect l="l" t="t" r="r" b="b"/>
            <a:pathLst>
              <a:path w="12192000" h="6858000">
                <a:moveTo>
                  <a:pt x="0" y="0"/>
                </a:moveTo>
                <a:lnTo>
                  <a:pt x="12192000" y="0"/>
                </a:lnTo>
                <a:lnTo>
                  <a:pt x="12192000" y="6858000"/>
                </a:lnTo>
                <a:lnTo>
                  <a:pt x="0" y="6858000"/>
                </a:lnTo>
                <a:lnTo>
                  <a:pt x="0" y="0"/>
                </a:lnTo>
                <a:close/>
                <a:moveTo>
                  <a:pt x="9528486" y="2197353"/>
                </a:moveTo>
                <a:lnTo>
                  <a:pt x="9491031" y="2200864"/>
                </a:lnTo>
                <a:lnTo>
                  <a:pt x="9454747" y="2210228"/>
                </a:lnTo>
                <a:lnTo>
                  <a:pt x="9419633" y="2224273"/>
                </a:lnTo>
                <a:lnTo>
                  <a:pt x="9383349" y="2241830"/>
                </a:lnTo>
                <a:lnTo>
                  <a:pt x="9349405" y="2261728"/>
                </a:lnTo>
                <a:lnTo>
                  <a:pt x="9314292" y="2282796"/>
                </a:lnTo>
                <a:lnTo>
                  <a:pt x="9279178" y="2301524"/>
                </a:lnTo>
                <a:lnTo>
                  <a:pt x="9244064" y="2320251"/>
                </a:lnTo>
                <a:lnTo>
                  <a:pt x="9208950" y="2334296"/>
                </a:lnTo>
                <a:lnTo>
                  <a:pt x="9172666" y="2343660"/>
                </a:lnTo>
                <a:lnTo>
                  <a:pt x="9136382" y="2348342"/>
                </a:lnTo>
                <a:lnTo>
                  <a:pt x="9097757" y="2348342"/>
                </a:lnTo>
                <a:lnTo>
                  <a:pt x="9057961" y="2346001"/>
                </a:lnTo>
                <a:lnTo>
                  <a:pt x="9018166" y="2341319"/>
                </a:lnTo>
                <a:lnTo>
                  <a:pt x="8978370" y="2335467"/>
                </a:lnTo>
                <a:lnTo>
                  <a:pt x="8938575" y="2330785"/>
                </a:lnTo>
                <a:lnTo>
                  <a:pt x="8898779" y="2327274"/>
                </a:lnTo>
                <a:lnTo>
                  <a:pt x="8861324" y="2328444"/>
                </a:lnTo>
                <a:lnTo>
                  <a:pt x="8825040" y="2333126"/>
                </a:lnTo>
                <a:lnTo>
                  <a:pt x="8789926" y="2343660"/>
                </a:lnTo>
                <a:lnTo>
                  <a:pt x="8760665" y="2358876"/>
                </a:lnTo>
                <a:lnTo>
                  <a:pt x="8732574" y="2378774"/>
                </a:lnTo>
                <a:lnTo>
                  <a:pt x="8707994" y="2402183"/>
                </a:lnTo>
                <a:lnTo>
                  <a:pt x="8683415" y="2429103"/>
                </a:lnTo>
                <a:lnTo>
                  <a:pt x="8661176" y="2457194"/>
                </a:lnTo>
                <a:lnTo>
                  <a:pt x="8638937" y="2486456"/>
                </a:lnTo>
                <a:lnTo>
                  <a:pt x="8616699" y="2515717"/>
                </a:lnTo>
                <a:lnTo>
                  <a:pt x="8594460" y="2543808"/>
                </a:lnTo>
                <a:lnTo>
                  <a:pt x="8571051" y="2570729"/>
                </a:lnTo>
                <a:lnTo>
                  <a:pt x="8544130" y="2594138"/>
                </a:lnTo>
                <a:lnTo>
                  <a:pt x="8518380" y="2615206"/>
                </a:lnTo>
                <a:lnTo>
                  <a:pt x="8489119" y="2631593"/>
                </a:lnTo>
                <a:lnTo>
                  <a:pt x="8457516" y="2645638"/>
                </a:lnTo>
                <a:lnTo>
                  <a:pt x="8423573" y="2657343"/>
                </a:lnTo>
                <a:lnTo>
                  <a:pt x="8388459" y="2667877"/>
                </a:lnTo>
                <a:lnTo>
                  <a:pt x="8353346" y="2677241"/>
                </a:lnTo>
                <a:lnTo>
                  <a:pt x="8317062" y="2686604"/>
                </a:lnTo>
                <a:lnTo>
                  <a:pt x="8283118" y="2697138"/>
                </a:lnTo>
                <a:lnTo>
                  <a:pt x="8249175" y="2708843"/>
                </a:lnTo>
                <a:lnTo>
                  <a:pt x="8217573" y="2722888"/>
                </a:lnTo>
                <a:lnTo>
                  <a:pt x="8189482" y="2740445"/>
                </a:lnTo>
                <a:lnTo>
                  <a:pt x="8163732" y="2761514"/>
                </a:lnTo>
                <a:lnTo>
                  <a:pt x="8142663" y="2787264"/>
                </a:lnTo>
                <a:lnTo>
                  <a:pt x="8125106" y="2815355"/>
                </a:lnTo>
                <a:lnTo>
                  <a:pt x="8111061" y="2846957"/>
                </a:lnTo>
                <a:lnTo>
                  <a:pt x="8099356" y="2880900"/>
                </a:lnTo>
                <a:lnTo>
                  <a:pt x="8088822" y="2914844"/>
                </a:lnTo>
                <a:lnTo>
                  <a:pt x="8079459" y="2951128"/>
                </a:lnTo>
                <a:lnTo>
                  <a:pt x="8070095" y="2986242"/>
                </a:lnTo>
                <a:lnTo>
                  <a:pt x="8059561" y="3021355"/>
                </a:lnTo>
                <a:lnTo>
                  <a:pt x="8047856" y="3055299"/>
                </a:lnTo>
                <a:lnTo>
                  <a:pt x="8033811" y="3086901"/>
                </a:lnTo>
                <a:lnTo>
                  <a:pt x="8017424" y="3116162"/>
                </a:lnTo>
                <a:lnTo>
                  <a:pt x="7996356" y="3141913"/>
                </a:lnTo>
                <a:lnTo>
                  <a:pt x="7972947" y="3168833"/>
                </a:lnTo>
                <a:lnTo>
                  <a:pt x="7946026" y="3192242"/>
                </a:lnTo>
                <a:lnTo>
                  <a:pt x="7916765" y="3214481"/>
                </a:lnTo>
                <a:lnTo>
                  <a:pt x="7887503" y="3236720"/>
                </a:lnTo>
                <a:lnTo>
                  <a:pt x="7858242" y="3258958"/>
                </a:lnTo>
                <a:lnTo>
                  <a:pt x="7830151" y="3281197"/>
                </a:lnTo>
                <a:lnTo>
                  <a:pt x="7803230" y="3305777"/>
                </a:lnTo>
                <a:lnTo>
                  <a:pt x="7779821" y="3330356"/>
                </a:lnTo>
                <a:lnTo>
                  <a:pt x="7759923" y="3358447"/>
                </a:lnTo>
                <a:lnTo>
                  <a:pt x="7744708" y="3387709"/>
                </a:lnTo>
                <a:lnTo>
                  <a:pt x="7734173" y="3422822"/>
                </a:lnTo>
                <a:lnTo>
                  <a:pt x="7729492" y="3459107"/>
                </a:lnTo>
                <a:lnTo>
                  <a:pt x="7728321" y="3496561"/>
                </a:lnTo>
                <a:lnTo>
                  <a:pt x="7731832" y="3536357"/>
                </a:lnTo>
                <a:lnTo>
                  <a:pt x="7736514" y="3576152"/>
                </a:lnTo>
                <a:lnTo>
                  <a:pt x="7742367" y="3615948"/>
                </a:lnTo>
                <a:lnTo>
                  <a:pt x="7747048" y="3655744"/>
                </a:lnTo>
                <a:lnTo>
                  <a:pt x="7749389" y="3695539"/>
                </a:lnTo>
                <a:lnTo>
                  <a:pt x="7749389" y="3734164"/>
                </a:lnTo>
                <a:lnTo>
                  <a:pt x="7744708" y="3770449"/>
                </a:lnTo>
                <a:lnTo>
                  <a:pt x="7735344" y="3806733"/>
                </a:lnTo>
                <a:lnTo>
                  <a:pt x="7721298" y="3840676"/>
                </a:lnTo>
                <a:lnTo>
                  <a:pt x="7703741" y="3875790"/>
                </a:lnTo>
                <a:lnTo>
                  <a:pt x="7683844" y="3910903"/>
                </a:lnTo>
                <a:lnTo>
                  <a:pt x="7662775" y="3946017"/>
                </a:lnTo>
                <a:lnTo>
                  <a:pt x="7642878" y="3979961"/>
                </a:lnTo>
                <a:lnTo>
                  <a:pt x="7625321" y="4016245"/>
                </a:lnTo>
                <a:lnTo>
                  <a:pt x="7611275" y="4051358"/>
                </a:lnTo>
                <a:lnTo>
                  <a:pt x="7601912" y="4087643"/>
                </a:lnTo>
                <a:lnTo>
                  <a:pt x="7598400" y="4125097"/>
                </a:lnTo>
                <a:lnTo>
                  <a:pt x="7601912" y="4162552"/>
                </a:lnTo>
                <a:lnTo>
                  <a:pt x="7611275" y="4198836"/>
                </a:lnTo>
                <a:lnTo>
                  <a:pt x="7625321" y="4233950"/>
                </a:lnTo>
                <a:lnTo>
                  <a:pt x="7642878" y="4270234"/>
                </a:lnTo>
                <a:lnTo>
                  <a:pt x="7662775" y="4304177"/>
                </a:lnTo>
                <a:lnTo>
                  <a:pt x="7683844" y="4339291"/>
                </a:lnTo>
                <a:lnTo>
                  <a:pt x="7703741" y="4374405"/>
                </a:lnTo>
                <a:lnTo>
                  <a:pt x="7721298" y="4409519"/>
                </a:lnTo>
                <a:lnTo>
                  <a:pt x="7735344" y="4443462"/>
                </a:lnTo>
                <a:lnTo>
                  <a:pt x="7744708" y="4479746"/>
                </a:lnTo>
                <a:lnTo>
                  <a:pt x="7749389" y="4516030"/>
                </a:lnTo>
                <a:lnTo>
                  <a:pt x="7749389" y="4554655"/>
                </a:lnTo>
                <a:lnTo>
                  <a:pt x="7747048" y="4594451"/>
                </a:lnTo>
                <a:lnTo>
                  <a:pt x="7742367" y="4634247"/>
                </a:lnTo>
                <a:lnTo>
                  <a:pt x="7736514" y="4674042"/>
                </a:lnTo>
                <a:lnTo>
                  <a:pt x="7731832" y="4713838"/>
                </a:lnTo>
                <a:lnTo>
                  <a:pt x="7728321" y="4753633"/>
                </a:lnTo>
                <a:lnTo>
                  <a:pt x="7729492" y="4791088"/>
                </a:lnTo>
                <a:lnTo>
                  <a:pt x="7734173" y="4827372"/>
                </a:lnTo>
                <a:lnTo>
                  <a:pt x="7744708" y="4862486"/>
                </a:lnTo>
                <a:lnTo>
                  <a:pt x="7759923" y="4891747"/>
                </a:lnTo>
                <a:lnTo>
                  <a:pt x="7779821" y="4919838"/>
                </a:lnTo>
                <a:lnTo>
                  <a:pt x="7803230" y="4944418"/>
                </a:lnTo>
                <a:lnTo>
                  <a:pt x="7830151" y="4968998"/>
                </a:lnTo>
                <a:lnTo>
                  <a:pt x="7858242" y="4991236"/>
                </a:lnTo>
                <a:lnTo>
                  <a:pt x="7887503" y="5013475"/>
                </a:lnTo>
                <a:lnTo>
                  <a:pt x="7916765" y="5035714"/>
                </a:lnTo>
                <a:lnTo>
                  <a:pt x="7946026" y="5057952"/>
                </a:lnTo>
                <a:lnTo>
                  <a:pt x="7972947" y="5081362"/>
                </a:lnTo>
                <a:lnTo>
                  <a:pt x="7996356" y="5108282"/>
                </a:lnTo>
                <a:lnTo>
                  <a:pt x="8017424" y="5134032"/>
                </a:lnTo>
                <a:lnTo>
                  <a:pt x="8033811" y="5163294"/>
                </a:lnTo>
                <a:lnTo>
                  <a:pt x="8047856" y="5194896"/>
                </a:lnTo>
                <a:lnTo>
                  <a:pt x="8059561" y="5228839"/>
                </a:lnTo>
                <a:lnTo>
                  <a:pt x="8070095" y="5263953"/>
                </a:lnTo>
                <a:lnTo>
                  <a:pt x="8079459" y="5299067"/>
                </a:lnTo>
                <a:lnTo>
                  <a:pt x="8088822" y="5335351"/>
                </a:lnTo>
                <a:lnTo>
                  <a:pt x="8099356" y="5369294"/>
                </a:lnTo>
                <a:lnTo>
                  <a:pt x="8111061" y="5403238"/>
                </a:lnTo>
                <a:lnTo>
                  <a:pt x="8125106" y="5434840"/>
                </a:lnTo>
                <a:lnTo>
                  <a:pt x="8142663" y="5462931"/>
                </a:lnTo>
                <a:lnTo>
                  <a:pt x="8163732" y="5488681"/>
                </a:lnTo>
                <a:lnTo>
                  <a:pt x="8189482" y="5509749"/>
                </a:lnTo>
                <a:lnTo>
                  <a:pt x="8217573" y="5527306"/>
                </a:lnTo>
                <a:lnTo>
                  <a:pt x="8249175" y="5541352"/>
                </a:lnTo>
                <a:lnTo>
                  <a:pt x="8283118" y="5553056"/>
                </a:lnTo>
                <a:lnTo>
                  <a:pt x="8317062" y="5563590"/>
                </a:lnTo>
                <a:lnTo>
                  <a:pt x="8353346" y="5572954"/>
                </a:lnTo>
                <a:lnTo>
                  <a:pt x="8388459" y="5582318"/>
                </a:lnTo>
                <a:lnTo>
                  <a:pt x="8423573" y="5592852"/>
                </a:lnTo>
                <a:lnTo>
                  <a:pt x="8457516" y="5604556"/>
                </a:lnTo>
                <a:lnTo>
                  <a:pt x="8489119" y="5618602"/>
                </a:lnTo>
                <a:lnTo>
                  <a:pt x="8518380" y="5634988"/>
                </a:lnTo>
                <a:lnTo>
                  <a:pt x="8544130" y="5656057"/>
                </a:lnTo>
                <a:lnTo>
                  <a:pt x="8571051" y="5679466"/>
                </a:lnTo>
                <a:lnTo>
                  <a:pt x="8594460" y="5706386"/>
                </a:lnTo>
                <a:lnTo>
                  <a:pt x="8616699" y="5734477"/>
                </a:lnTo>
                <a:lnTo>
                  <a:pt x="8638937" y="5763739"/>
                </a:lnTo>
                <a:lnTo>
                  <a:pt x="8661176" y="5793000"/>
                </a:lnTo>
                <a:lnTo>
                  <a:pt x="8683415" y="5821091"/>
                </a:lnTo>
                <a:lnTo>
                  <a:pt x="8707994" y="5848012"/>
                </a:lnTo>
                <a:lnTo>
                  <a:pt x="8732574" y="5871421"/>
                </a:lnTo>
                <a:lnTo>
                  <a:pt x="8760665" y="5891319"/>
                </a:lnTo>
                <a:lnTo>
                  <a:pt x="8789926" y="5906535"/>
                </a:lnTo>
                <a:lnTo>
                  <a:pt x="8825040" y="5917069"/>
                </a:lnTo>
                <a:lnTo>
                  <a:pt x="8861324" y="5921751"/>
                </a:lnTo>
                <a:lnTo>
                  <a:pt x="8898779" y="5922921"/>
                </a:lnTo>
                <a:lnTo>
                  <a:pt x="8938575" y="5919410"/>
                </a:lnTo>
                <a:lnTo>
                  <a:pt x="8978370" y="5914728"/>
                </a:lnTo>
                <a:lnTo>
                  <a:pt x="9018166" y="5908876"/>
                </a:lnTo>
                <a:lnTo>
                  <a:pt x="9057961" y="5904194"/>
                </a:lnTo>
                <a:lnTo>
                  <a:pt x="9097757" y="5901853"/>
                </a:lnTo>
                <a:lnTo>
                  <a:pt x="9136382" y="5901853"/>
                </a:lnTo>
                <a:lnTo>
                  <a:pt x="9172666" y="5906535"/>
                </a:lnTo>
                <a:lnTo>
                  <a:pt x="9208950" y="5915898"/>
                </a:lnTo>
                <a:lnTo>
                  <a:pt x="9244064" y="5929944"/>
                </a:lnTo>
                <a:lnTo>
                  <a:pt x="9279178" y="5948671"/>
                </a:lnTo>
                <a:lnTo>
                  <a:pt x="9314292" y="5967398"/>
                </a:lnTo>
                <a:lnTo>
                  <a:pt x="9349405" y="5988467"/>
                </a:lnTo>
                <a:lnTo>
                  <a:pt x="9383349" y="6008364"/>
                </a:lnTo>
                <a:lnTo>
                  <a:pt x="9419633" y="6025921"/>
                </a:lnTo>
                <a:lnTo>
                  <a:pt x="9454747" y="6039967"/>
                </a:lnTo>
                <a:lnTo>
                  <a:pt x="9491031" y="6049331"/>
                </a:lnTo>
                <a:lnTo>
                  <a:pt x="9528486" y="6052842"/>
                </a:lnTo>
                <a:lnTo>
                  <a:pt x="9565940" y="6049331"/>
                </a:lnTo>
                <a:lnTo>
                  <a:pt x="9602224" y="6039967"/>
                </a:lnTo>
                <a:lnTo>
                  <a:pt x="9637338" y="6025921"/>
                </a:lnTo>
                <a:lnTo>
                  <a:pt x="9673622" y="6008364"/>
                </a:lnTo>
                <a:lnTo>
                  <a:pt x="9707566" y="5988467"/>
                </a:lnTo>
                <a:lnTo>
                  <a:pt x="9742679" y="5967398"/>
                </a:lnTo>
                <a:lnTo>
                  <a:pt x="9777793" y="5948671"/>
                </a:lnTo>
                <a:lnTo>
                  <a:pt x="9812907" y="5929944"/>
                </a:lnTo>
                <a:lnTo>
                  <a:pt x="9846850" y="5915898"/>
                </a:lnTo>
                <a:lnTo>
                  <a:pt x="9884305" y="5906535"/>
                </a:lnTo>
                <a:lnTo>
                  <a:pt x="9920589" y="5901853"/>
                </a:lnTo>
                <a:lnTo>
                  <a:pt x="9959214" y="5901853"/>
                </a:lnTo>
                <a:lnTo>
                  <a:pt x="9999010" y="5904194"/>
                </a:lnTo>
                <a:lnTo>
                  <a:pt x="10038805" y="5908876"/>
                </a:lnTo>
                <a:lnTo>
                  <a:pt x="10078601" y="5914728"/>
                </a:lnTo>
                <a:lnTo>
                  <a:pt x="10118396" y="5919410"/>
                </a:lnTo>
                <a:lnTo>
                  <a:pt x="10158192" y="5922921"/>
                </a:lnTo>
                <a:lnTo>
                  <a:pt x="10195647" y="5921751"/>
                </a:lnTo>
                <a:lnTo>
                  <a:pt x="10231931" y="5917069"/>
                </a:lnTo>
                <a:lnTo>
                  <a:pt x="10267044" y="5906535"/>
                </a:lnTo>
                <a:lnTo>
                  <a:pt x="10296306" y="5891319"/>
                </a:lnTo>
                <a:lnTo>
                  <a:pt x="10324397" y="5871421"/>
                </a:lnTo>
                <a:lnTo>
                  <a:pt x="10348977" y="5848012"/>
                </a:lnTo>
                <a:lnTo>
                  <a:pt x="10373556" y="5821091"/>
                </a:lnTo>
                <a:lnTo>
                  <a:pt x="10395795" y="5793000"/>
                </a:lnTo>
                <a:lnTo>
                  <a:pt x="10418034" y="5763739"/>
                </a:lnTo>
                <a:lnTo>
                  <a:pt x="10440272" y="5734477"/>
                </a:lnTo>
                <a:lnTo>
                  <a:pt x="10462511" y="5706386"/>
                </a:lnTo>
                <a:lnTo>
                  <a:pt x="10485920" y="5679466"/>
                </a:lnTo>
                <a:lnTo>
                  <a:pt x="10512841" y="5656057"/>
                </a:lnTo>
                <a:lnTo>
                  <a:pt x="10538591" y="5634988"/>
                </a:lnTo>
                <a:lnTo>
                  <a:pt x="10567852" y="5618602"/>
                </a:lnTo>
                <a:lnTo>
                  <a:pt x="10599455" y="5604556"/>
                </a:lnTo>
                <a:lnTo>
                  <a:pt x="10633398" y="5592852"/>
                </a:lnTo>
                <a:lnTo>
                  <a:pt x="10668512" y="5582318"/>
                </a:lnTo>
                <a:lnTo>
                  <a:pt x="10703626" y="5572954"/>
                </a:lnTo>
                <a:lnTo>
                  <a:pt x="10739910" y="5563590"/>
                </a:lnTo>
                <a:lnTo>
                  <a:pt x="10773853" y="5553056"/>
                </a:lnTo>
                <a:lnTo>
                  <a:pt x="10807796" y="5541352"/>
                </a:lnTo>
                <a:lnTo>
                  <a:pt x="10839399" y="5527306"/>
                </a:lnTo>
                <a:lnTo>
                  <a:pt x="10867490" y="5509749"/>
                </a:lnTo>
                <a:lnTo>
                  <a:pt x="10893240" y="5488681"/>
                </a:lnTo>
                <a:lnTo>
                  <a:pt x="10914308" y="5462931"/>
                </a:lnTo>
                <a:lnTo>
                  <a:pt x="10931865" y="5434840"/>
                </a:lnTo>
                <a:lnTo>
                  <a:pt x="10945910" y="5403238"/>
                </a:lnTo>
                <a:lnTo>
                  <a:pt x="10957615" y="5369294"/>
                </a:lnTo>
                <a:lnTo>
                  <a:pt x="10968149" y="5335351"/>
                </a:lnTo>
                <a:lnTo>
                  <a:pt x="10977513" y="5299067"/>
                </a:lnTo>
                <a:lnTo>
                  <a:pt x="10986876" y="5263953"/>
                </a:lnTo>
                <a:lnTo>
                  <a:pt x="10997410" y="5228839"/>
                </a:lnTo>
                <a:lnTo>
                  <a:pt x="11009115" y="5194896"/>
                </a:lnTo>
                <a:lnTo>
                  <a:pt x="11023160" y="5163294"/>
                </a:lnTo>
                <a:lnTo>
                  <a:pt x="11039547" y="5134032"/>
                </a:lnTo>
                <a:lnTo>
                  <a:pt x="11060615" y="5108282"/>
                </a:lnTo>
                <a:lnTo>
                  <a:pt x="11084024" y="5081362"/>
                </a:lnTo>
                <a:lnTo>
                  <a:pt x="11110945" y="5057952"/>
                </a:lnTo>
                <a:lnTo>
                  <a:pt x="11139036" y="5035714"/>
                </a:lnTo>
                <a:lnTo>
                  <a:pt x="11169468" y="5013475"/>
                </a:lnTo>
                <a:lnTo>
                  <a:pt x="11198729" y="4991236"/>
                </a:lnTo>
                <a:lnTo>
                  <a:pt x="11226820" y="4968998"/>
                </a:lnTo>
                <a:lnTo>
                  <a:pt x="11253741" y="4944418"/>
                </a:lnTo>
                <a:lnTo>
                  <a:pt x="11277150" y="4919838"/>
                </a:lnTo>
                <a:lnTo>
                  <a:pt x="11297048" y="4891747"/>
                </a:lnTo>
                <a:lnTo>
                  <a:pt x="11312264" y="4862486"/>
                </a:lnTo>
                <a:lnTo>
                  <a:pt x="11322798" y="4827372"/>
                </a:lnTo>
                <a:lnTo>
                  <a:pt x="11327480" y="4791088"/>
                </a:lnTo>
                <a:lnTo>
                  <a:pt x="11328650" y="4753633"/>
                </a:lnTo>
                <a:lnTo>
                  <a:pt x="11325139" y="4713838"/>
                </a:lnTo>
                <a:lnTo>
                  <a:pt x="11320457" y="4674042"/>
                </a:lnTo>
                <a:lnTo>
                  <a:pt x="11314605" y="4634247"/>
                </a:lnTo>
                <a:lnTo>
                  <a:pt x="11309923" y="4594451"/>
                </a:lnTo>
                <a:lnTo>
                  <a:pt x="11307582" y="4554655"/>
                </a:lnTo>
                <a:lnTo>
                  <a:pt x="11307582" y="4516030"/>
                </a:lnTo>
                <a:lnTo>
                  <a:pt x="11312264" y="4479746"/>
                </a:lnTo>
                <a:lnTo>
                  <a:pt x="11321628" y="4443462"/>
                </a:lnTo>
                <a:lnTo>
                  <a:pt x="11335673" y="4409519"/>
                </a:lnTo>
                <a:lnTo>
                  <a:pt x="11354400" y="4374405"/>
                </a:lnTo>
                <a:lnTo>
                  <a:pt x="11373128" y="4339291"/>
                </a:lnTo>
                <a:lnTo>
                  <a:pt x="11394196" y="4304177"/>
                </a:lnTo>
                <a:lnTo>
                  <a:pt x="11414094" y="4270234"/>
                </a:lnTo>
                <a:lnTo>
                  <a:pt x="11431650" y="4233950"/>
                </a:lnTo>
                <a:lnTo>
                  <a:pt x="11445696" y="4198836"/>
                </a:lnTo>
                <a:lnTo>
                  <a:pt x="11455060" y="4162552"/>
                </a:lnTo>
                <a:lnTo>
                  <a:pt x="11458571" y="4125097"/>
                </a:lnTo>
                <a:lnTo>
                  <a:pt x="11455060" y="4087643"/>
                </a:lnTo>
                <a:lnTo>
                  <a:pt x="11445696" y="4051358"/>
                </a:lnTo>
                <a:lnTo>
                  <a:pt x="11431650" y="4016245"/>
                </a:lnTo>
                <a:lnTo>
                  <a:pt x="11414094" y="3979961"/>
                </a:lnTo>
                <a:lnTo>
                  <a:pt x="11394196" y="3946017"/>
                </a:lnTo>
                <a:lnTo>
                  <a:pt x="11373128" y="3910903"/>
                </a:lnTo>
                <a:lnTo>
                  <a:pt x="11354400" y="3875790"/>
                </a:lnTo>
                <a:lnTo>
                  <a:pt x="11335673" y="3840676"/>
                </a:lnTo>
                <a:lnTo>
                  <a:pt x="11321628" y="3806733"/>
                </a:lnTo>
                <a:lnTo>
                  <a:pt x="11312264" y="3770449"/>
                </a:lnTo>
                <a:lnTo>
                  <a:pt x="11307582" y="3734164"/>
                </a:lnTo>
                <a:lnTo>
                  <a:pt x="11307582" y="3695539"/>
                </a:lnTo>
                <a:lnTo>
                  <a:pt x="11309923" y="3655744"/>
                </a:lnTo>
                <a:lnTo>
                  <a:pt x="11314605" y="3615948"/>
                </a:lnTo>
                <a:lnTo>
                  <a:pt x="11320457" y="3576152"/>
                </a:lnTo>
                <a:lnTo>
                  <a:pt x="11325139" y="3536357"/>
                </a:lnTo>
                <a:lnTo>
                  <a:pt x="11328650" y="3496561"/>
                </a:lnTo>
                <a:lnTo>
                  <a:pt x="11327480" y="3459107"/>
                </a:lnTo>
                <a:lnTo>
                  <a:pt x="11322798" y="3422822"/>
                </a:lnTo>
                <a:lnTo>
                  <a:pt x="11312264" y="3387709"/>
                </a:lnTo>
                <a:lnTo>
                  <a:pt x="11297048" y="3358447"/>
                </a:lnTo>
                <a:lnTo>
                  <a:pt x="11277150" y="3330356"/>
                </a:lnTo>
                <a:lnTo>
                  <a:pt x="11253741" y="3305777"/>
                </a:lnTo>
                <a:lnTo>
                  <a:pt x="11226820" y="3281197"/>
                </a:lnTo>
                <a:lnTo>
                  <a:pt x="11198729" y="3258958"/>
                </a:lnTo>
                <a:lnTo>
                  <a:pt x="11169468" y="3236720"/>
                </a:lnTo>
                <a:lnTo>
                  <a:pt x="11139036" y="3214481"/>
                </a:lnTo>
                <a:lnTo>
                  <a:pt x="11110945" y="3192242"/>
                </a:lnTo>
                <a:lnTo>
                  <a:pt x="11084024" y="3168833"/>
                </a:lnTo>
                <a:lnTo>
                  <a:pt x="11060615" y="3141913"/>
                </a:lnTo>
                <a:lnTo>
                  <a:pt x="11039547" y="3116162"/>
                </a:lnTo>
                <a:lnTo>
                  <a:pt x="11023160" y="3086901"/>
                </a:lnTo>
                <a:lnTo>
                  <a:pt x="11009115" y="3055299"/>
                </a:lnTo>
                <a:lnTo>
                  <a:pt x="10997410" y="3021355"/>
                </a:lnTo>
                <a:lnTo>
                  <a:pt x="10986876" y="2986242"/>
                </a:lnTo>
                <a:lnTo>
                  <a:pt x="10977513" y="2951128"/>
                </a:lnTo>
                <a:lnTo>
                  <a:pt x="10968149" y="2914844"/>
                </a:lnTo>
                <a:lnTo>
                  <a:pt x="10957615" y="2880900"/>
                </a:lnTo>
                <a:lnTo>
                  <a:pt x="10945910" y="2846957"/>
                </a:lnTo>
                <a:lnTo>
                  <a:pt x="10931865" y="2815355"/>
                </a:lnTo>
                <a:lnTo>
                  <a:pt x="10914308" y="2787264"/>
                </a:lnTo>
                <a:lnTo>
                  <a:pt x="10893240" y="2761514"/>
                </a:lnTo>
                <a:lnTo>
                  <a:pt x="10867490" y="2740445"/>
                </a:lnTo>
                <a:lnTo>
                  <a:pt x="10839399" y="2722888"/>
                </a:lnTo>
                <a:lnTo>
                  <a:pt x="10807796" y="2708843"/>
                </a:lnTo>
                <a:lnTo>
                  <a:pt x="10773853" y="2697138"/>
                </a:lnTo>
                <a:lnTo>
                  <a:pt x="10739910" y="2686604"/>
                </a:lnTo>
                <a:lnTo>
                  <a:pt x="10703626" y="2677241"/>
                </a:lnTo>
                <a:lnTo>
                  <a:pt x="10668512" y="2667877"/>
                </a:lnTo>
                <a:lnTo>
                  <a:pt x="10633398" y="2657343"/>
                </a:lnTo>
                <a:lnTo>
                  <a:pt x="10599455" y="2645638"/>
                </a:lnTo>
                <a:lnTo>
                  <a:pt x="10567852" y="2631593"/>
                </a:lnTo>
                <a:lnTo>
                  <a:pt x="10538591" y="2615206"/>
                </a:lnTo>
                <a:lnTo>
                  <a:pt x="10512841" y="2594138"/>
                </a:lnTo>
                <a:lnTo>
                  <a:pt x="10485920" y="2570729"/>
                </a:lnTo>
                <a:lnTo>
                  <a:pt x="10462511" y="2543808"/>
                </a:lnTo>
                <a:lnTo>
                  <a:pt x="10440272" y="2515717"/>
                </a:lnTo>
                <a:lnTo>
                  <a:pt x="10418034" y="2486456"/>
                </a:lnTo>
                <a:lnTo>
                  <a:pt x="10395795" y="2457194"/>
                </a:lnTo>
                <a:lnTo>
                  <a:pt x="10373556" y="2429103"/>
                </a:lnTo>
                <a:lnTo>
                  <a:pt x="10348977" y="2402183"/>
                </a:lnTo>
                <a:lnTo>
                  <a:pt x="10324397" y="2378774"/>
                </a:lnTo>
                <a:lnTo>
                  <a:pt x="10296306" y="2358876"/>
                </a:lnTo>
                <a:lnTo>
                  <a:pt x="10267044" y="2343660"/>
                </a:lnTo>
                <a:lnTo>
                  <a:pt x="10231931" y="2333126"/>
                </a:lnTo>
                <a:lnTo>
                  <a:pt x="10195647" y="2328444"/>
                </a:lnTo>
                <a:lnTo>
                  <a:pt x="10158192" y="2327274"/>
                </a:lnTo>
                <a:lnTo>
                  <a:pt x="10118396" y="2330785"/>
                </a:lnTo>
                <a:lnTo>
                  <a:pt x="10078601" y="2335467"/>
                </a:lnTo>
                <a:lnTo>
                  <a:pt x="10038805" y="2341319"/>
                </a:lnTo>
                <a:lnTo>
                  <a:pt x="9999010" y="2346001"/>
                </a:lnTo>
                <a:lnTo>
                  <a:pt x="9959214" y="2348342"/>
                </a:lnTo>
                <a:lnTo>
                  <a:pt x="9920589" y="2348342"/>
                </a:lnTo>
                <a:lnTo>
                  <a:pt x="9884305" y="2343660"/>
                </a:lnTo>
                <a:lnTo>
                  <a:pt x="9846850" y="2334296"/>
                </a:lnTo>
                <a:lnTo>
                  <a:pt x="9812907" y="2320251"/>
                </a:lnTo>
                <a:lnTo>
                  <a:pt x="9777793" y="2301524"/>
                </a:lnTo>
                <a:lnTo>
                  <a:pt x="9742679" y="2282796"/>
                </a:lnTo>
                <a:lnTo>
                  <a:pt x="9707566" y="2261728"/>
                </a:lnTo>
                <a:lnTo>
                  <a:pt x="9673622" y="2241830"/>
                </a:lnTo>
                <a:lnTo>
                  <a:pt x="9637338" y="2224273"/>
                </a:lnTo>
                <a:lnTo>
                  <a:pt x="9602224" y="2210228"/>
                </a:lnTo>
                <a:lnTo>
                  <a:pt x="9565940" y="2200864"/>
                </a:lnTo>
                <a:lnTo>
                  <a:pt x="9528486" y="2197353"/>
                </a:lnTo>
                <a:close/>
              </a:path>
            </a:pathLst>
          </a:custGeom>
          <a:solidFill>
            <a:schemeClr val="bg2"/>
          </a:solidFill>
          <a:ln w="101600">
            <a:noFill/>
            <a:prstDash val="solid"/>
            <a:round/>
            <a:headEnd/>
            <a:tailEnd/>
          </a:ln>
        </p:spPr>
      </p:sp>
      <p:sp>
        <p:nvSpPr>
          <p:cNvPr id="12" name="Freeform 6">
            <a:extLst>
              <a:ext uri="{FF2B5EF4-FFF2-40B4-BE49-F238E27FC236}">
                <a16:creationId xmlns:a16="http://schemas.microsoft.com/office/drawing/2014/main" xmlns="" id="{CBA85B1C-8413-4C7D-98D0-7956747EABE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auto">
          <a:xfrm>
            <a:off x="0" y="0"/>
            <a:ext cx="664368"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4" name="Rectangle 13">
            <a:extLst>
              <a:ext uri="{FF2B5EF4-FFF2-40B4-BE49-F238E27FC236}">
                <a16:creationId xmlns:a16="http://schemas.microsoft.com/office/drawing/2014/main" xmlns="" id="{A649C214-D583-4DF7-88CA-1EE5EA0DD7D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8931402"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Unvan 1">
            <a:extLst>
              <a:ext uri="{FF2B5EF4-FFF2-40B4-BE49-F238E27FC236}">
                <a16:creationId xmlns:a16="http://schemas.microsoft.com/office/drawing/2014/main" xmlns="" id="{DAB21095-E811-4AEB-A009-D5E2C91E424A}"/>
              </a:ext>
            </a:extLst>
          </p:cNvPr>
          <p:cNvSpPr>
            <a:spLocks noGrp="1"/>
          </p:cNvSpPr>
          <p:nvPr>
            <p:ph type="title"/>
          </p:nvPr>
        </p:nvSpPr>
        <p:spPr>
          <a:xfrm>
            <a:off x="938758" y="382385"/>
            <a:ext cx="7633742" cy="1492132"/>
          </a:xfrm>
        </p:spPr>
        <p:txBody>
          <a:bodyPr>
            <a:normAutofit/>
          </a:bodyPr>
          <a:lstStyle/>
          <a:p>
            <a:r>
              <a:rPr lang="tr-TR" sz="8000" dirty="0"/>
              <a:t>Oran</a:t>
            </a:r>
          </a:p>
        </p:txBody>
      </p:sp>
      <p:sp>
        <p:nvSpPr>
          <p:cNvPr id="3" name="İçerik Yer Tutucusu 2">
            <a:extLst>
              <a:ext uri="{FF2B5EF4-FFF2-40B4-BE49-F238E27FC236}">
                <a16:creationId xmlns:a16="http://schemas.microsoft.com/office/drawing/2014/main" xmlns="" id="{7C4CBBCF-D090-4F62-BA43-4D6AA9EA0EA5}"/>
              </a:ext>
            </a:extLst>
          </p:cNvPr>
          <p:cNvSpPr>
            <a:spLocks noGrp="1"/>
          </p:cNvSpPr>
          <p:nvPr>
            <p:ph idx="1"/>
          </p:nvPr>
        </p:nvSpPr>
        <p:spPr>
          <a:xfrm>
            <a:off x="916014" y="1874517"/>
            <a:ext cx="4511923" cy="3593591"/>
          </a:xfrm>
        </p:spPr>
        <p:txBody>
          <a:bodyPr>
            <a:noAutofit/>
          </a:bodyPr>
          <a:lstStyle/>
          <a:p>
            <a:r>
              <a:rPr lang="tr-TR" sz="2400" dirty="0"/>
              <a:t>* Tasarımda nesnelerin birbiriyle olan </a:t>
            </a:r>
            <a:r>
              <a:rPr lang="tr-TR" sz="2400" dirty="0">
                <a:solidFill>
                  <a:srgbClr val="FF0000"/>
                </a:solidFill>
              </a:rPr>
              <a:t>ilişkisine</a:t>
            </a:r>
            <a:r>
              <a:rPr lang="tr-TR" sz="2400" dirty="0"/>
              <a:t> denir.</a:t>
            </a:r>
          </a:p>
          <a:p>
            <a:r>
              <a:rPr lang="tr-TR" sz="2400" dirty="0"/>
              <a:t>* Örneğin cisimler çizilirken ya da resimleri yapılırken ya </a:t>
            </a:r>
            <a:r>
              <a:rPr lang="tr-TR" sz="2400" dirty="0">
                <a:solidFill>
                  <a:srgbClr val="FF0000"/>
                </a:solidFill>
              </a:rPr>
              <a:t>kendi üzerinde bulunan parçalar</a:t>
            </a:r>
            <a:r>
              <a:rPr lang="tr-TR" sz="2400" dirty="0"/>
              <a:t> birbiriyle kıyaslanır ya da </a:t>
            </a:r>
            <a:r>
              <a:rPr lang="tr-TR" sz="2400" dirty="0">
                <a:solidFill>
                  <a:srgbClr val="FF0000"/>
                </a:solidFill>
              </a:rPr>
              <a:t>yakınında bulunan </a:t>
            </a:r>
            <a:r>
              <a:rPr lang="tr-TR" sz="2400" dirty="0"/>
              <a:t>diğer cisimlerle kıyaslanarak birbirine göre oranları </a:t>
            </a:r>
            <a:r>
              <a:rPr lang="tr-TR" sz="2400" dirty="0">
                <a:solidFill>
                  <a:schemeClr val="accent5">
                    <a:lumMod val="75000"/>
                  </a:schemeClr>
                </a:solidFill>
              </a:rPr>
              <a:t>(büyüklük-küçüklük) </a:t>
            </a:r>
            <a:r>
              <a:rPr lang="tr-TR" sz="2400" dirty="0"/>
              <a:t>tespit edilir.</a:t>
            </a:r>
          </a:p>
        </p:txBody>
      </p:sp>
    </p:spTree>
    <p:extLst>
      <p:ext uri="{BB962C8B-B14F-4D97-AF65-F5344CB8AC3E}">
        <p14:creationId xmlns:p14="http://schemas.microsoft.com/office/powerpoint/2010/main" xmlns="" val="5199189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xmlns="" id="{2D6CE9D5-28BB-4329-B5E2-B06131F27F5B}"/>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white">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2" name="Freeform 11">
            <a:extLst>
              <a:ext uri="{FF2B5EF4-FFF2-40B4-BE49-F238E27FC236}">
                <a16:creationId xmlns:a16="http://schemas.microsoft.com/office/drawing/2014/main" xmlns="" id="{E2B1BC2F-AEBF-4990-A7F9-197AAF28BC7A}"/>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auto">
          <a:xfrm>
            <a:off x="5661498" y="0"/>
            <a:ext cx="3482502"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4" name="Rectangle 13">
            <a:extLst>
              <a:ext uri="{FF2B5EF4-FFF2-40B4-BE49-F238E27FC236}">
                <a16:creationId xmlns:a16="http://schemas.microsoft.com/office/drawing/2014/main" xmlns="" id="{8D9F7D40-5D59-4F59-A331-D8F7710AC903}"/>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5" name="Resim 4" descr="bina, kırmızı, açık hava, zemin içeren bir resim&#10;&#10;Çok yüksek güvenilirlikle oluşturulmuş açıklama">
            <a:extLst>
              <a:ext uri="{FF2B5EF4-FFF2-40B4-BE49-F238E27FC236}">
                <a16:creationId xmlns:a16="http://schemas.microsoft.com/office/drawing/2014/main" xmlns="" id="{E587468D-4D67-4157-8EAF-D190F1D8C400}"/>
              </a:ext>
            </a:extLst>
          </p:cNvPr>
          <p:cNvPicPr>
            <a:picLocks noChangeAspect="1"/>
          </p:cNvPicPr>
          <p:nvPr/>
        </p:nvPicPr>
        <p:blipFill rotWithShape="1">
          <a:blip r:embed="rId2" cstate="print">
            <a:extLst>
              <a:ext uri="{28A0092B-C50C-407E-A947-70E740481C1C}">
                <a14:useLocalDpi xmlns:a14="http://schemas.microsoft.com/office/drawing/2010/main" xmlns="" val="0"/>
              </a:ext>
              <a:ext uri="{837473B0-CC2E-450A-ABE3-18F120FF3D39}">
                <a1611:picAttrSrcUrl xmlns:a1611="http://schemas.microsoft.com/office/drawing/2016/11/main" xmlns="" r:id="rId3"/>
              </a:ext>
            </a:extLst>
          </a:blip>
          <a:srcRect l="9867" r="29847" b="1"/>
          <a:stretch/>
        </p:blipFill>
        <p:spPr>
          <a:xfrm>
            <a:off x="822840" y="643464"/>
            <a:ext cx="4228415" cy="5260391"/>
          </a:xfrm>
          <a:prstGeom prst="rect">
            <a:avLst/>
          </a:prstGeom>
        </p:spPr>
      </p:pic>
      <p:sp>
        <p:nvSpPr>
          <p:cNvPr id="2" name="Unvan 1">
            <a:extLst>
              <a:ext uri="{FF2B5EF4-FFF2-40B4-BE49-F238E27FC236}">
                <a16:creationId xmlns:a16="http://schemas.microsoft.com/office/drawing/2014/main" xmlns="" id="{0AB01FD5-7442-4675-B582-995AE731C685}"/>
              </a:ext>
            </a:extLst>
          </p:cNvPr>
          <p:cNvSpPr>
            <a:spLocks noGrp="1"/>
          </p:cNvSpPr>
          <p:nvPr>
            <p:ph type="title"/>
          </p:nvPr>
        </p:nvSpPr>
        <p:spPr>
          <a:xfrm>
            <a:off x="6329322" y="332656"/>
            <a:ext cx="2318004" cy="1197864"/>
          </a:xfrm>
        </p:spPr>
        <p:txBody>
          <a:bodyPr anchor="b">
            <a:normAutofit/>
          </a:bodyPr>
          <a:lstStyle/>
          <a:p>
            <a:r>
              <a:rPr lang="tr-TR" sz="6000" dirty="0">
                <a:solidFill>
                  <a:schemeClr val="accent1"/>
                </a:solidFill>
              </a:rPr>
              <a:t>Biçim</a:t>
            </a:r>
          </a:p>
        </p:txBody>
      </p:sp>
      <p:sp>
        <p:nvSpPr>
          <p:cNvPr id="3" name="İçerik Yer Tutucusu 2">
            <a:extLst>
              <a:ext uri="{FF2B5EF4-FFF2-40B4-BE49-F238E27FC236}">
                <a16:creationId xmlns:a16="http://schemas.microsoft.com/office/drawing/2014/main" xmlns="" id="{7E1F1222-B112-44FF-B154-595DBEC93C80}"/>
              </a:ext>
            </a:extLst>
          </p:cNvPr>
          <p:cNvSpPr>
            <a:spLocks noGrp="1"/>
          </p:cNvSpPr>
          <p:nvPr>
            <p:ph idx="1"/>
          </p:nvPr>
        </p:nvSpPr>
        <p:spPr>
          <a:xfrm>
            <a:off x="6084168" y="1863176"/>
            <a:ext cx="2808312" cy="4224528"/>
          </a:xfrm>
        </p:spPr>
        <p:txBody>
          <a:bodyPr>
            <a:noAutofit/>
          </a:bodyPr>
          <a:lstStyle/>
          <a:p>
            <a:r>
              <a:rPr lang="tr-TR" dirty="0">
                <a:solidFill>
                  <a:schemeClr val="bg1"/>
                </a:solidFill>
              </a:rPr>
              <a:t>* Dış görünüş, şekil; sanat ve yazın yapıtlarında dış görünüş, form.</a:t>
            </a:r>
          </a:p>
          <a:p>
            <a:r>
              <a:rPr lang="tr-TR" dirty="0">
                <a:solidFill>
                  <a:schemeClr val="bg1"/>
                </a:solidFill>
              </a:rPr>
              <a:t>*  Yakışık olan şekil, uygun şekil, tarz.</a:t>
            </a:r>
          </a:p>
          <a:p>
            <a:r>
              <a:rPr lang="tr-TR" dirty="0">
                <a:solidFill>
                  <a:schemeClr val="bg1"/>
                </a:solidFill>
              </a:rPr>
              <a:t>* Herhangi bir şeyin benzeri; koşulların kuruluş ve uyak düzenlerine göre olan dış görünüşü, şekil. </a:t>
            </a:r>
          </a:p>
        </p:txBody>
      </p:sp>
    </p:spTree>
    <p:extLst>
      <p:ext uri="{BB962C8B-B14F-4D97-AF65-F5344CB8AC3E}">
        <p14:creationId xmlns:p14="http://schemas.microsoft.com/office/powerpoint/2010/main" xmlns="" val="18138768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4" name="Rectangle 16">
            <a:extLst>
              <a:ext uri="{FF2B5EF4-FFF2-40B4-BE49-F238E27FC236}">
                <a16:creationId xmlns:a16="http://schemas.microsoft.com/office/drawing/2014/main" xmlns="" id="{374BD3A9-25D1-4691-BE05-149182EC4C13}"/>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white">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9" name="Freeform 10">
            <a:extLst>
              <a:ext uri="{FF2B5EF4-FFF2-40B4-BE49-F238E27FC236}">
                <a16:creationId xmlns:a16="http://schemas.microsoft.com/office/drawing/2014/main" xmlns="" id="{8D49CF1A-01DD-4115-A6BB-CFA8F704534E}"/>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ltGray">
          <a:xfrm>
            <a:off x="0" y="0"/>
            <a:ext cx="5676900" cy="6858000"/>
          </a:xfrm>
          <a:custGeom>
            <a:avLst/>
            <a:gdLst>
              <a:gd name="connsiteX0" fmla="*/ 0 w 7569200"/>
              <a:gd name="connsiteY0" fmla="*/ 0 h 6858000"/>
              <a:gd name="connsiteX1" fmla="*/ 7389812 w 7569200"/>
              <a:gd name="connsiteY1" fmla="*/ 0 h 6858000"/>
              <a:gd name="connsiteX2" fmla="*/ 7394575 w 7569200"/>
              <a:gd name="connsiteY2" fmla="*/ 66675 h 6858000"/>
              <a:gd name="connsiteX3" fmla="*/ 7402512 w 7569200"/>
              <a:gd name="connsiteY3" fmla="*/ 122237 h 6858000"/>
              <a:gd name="connsiteX4" fmla="*/ 7412037 w 7569200"/>
              <a:gd name="connsiteY4" fmla="*/ 174625 h 6858000"/>
              <a:gd name="connsiteX5" fmla="*/ 7427912 w 7569200"/>
              <a:gd name="connsiteY5" fmla="*/ 217487 h 6858000"/>
              <a:gd name="connsiteX6" fmla="*/ 7443787 w 7569200"/>
              <a:gd name="connsiteY6" fmla="*/ 260350 h 6858000"/>
              <a:gd name="connsiteX7" fmla="*/ 7462837 w 7569200"/>
              <a:gd name="connsiteY7" fmla="*/ 296862 h 6858000"/>
              <a:gd name="connsiteX8" fmla="*/ 7481887 w 7569200"/>
              <a:gd name="connsiteY8" fmla="*/ 334962 h 6858000"/>
              <a:gd name="connsiteX9" fmla="*/ 7499350 w 7569200"/>
              <a:gd name="connsiteY9" fmla="*/ 369887 h 6858000"/>
              <a:gd name="connsiteX10" fmla="*/ 7516812 w 7569200"/>
              <a:gd name="connsiteY10" fmla="*/ 409575 h 6858000"/>
              <a:gd name="connsiteX11" fmla="*/ 7532687 w 7569200"/>
              <a:gd name="connsiteY11" fmla="*/ 450850 h 6858000"/>
              <a:gd name="connsiteX12" fmla="*/ 7546975 w 7569200"/>
              <a:gd name="connsiteY12" fmla="*/ 496887 h 6858000"/>
              <a:gd name="connsiteX13" fmla="*/ 7558087 w 7569200"/>
              <a:gd name="connsiteY13" fmla="*/ 546100 h 6858000"/>
              <a:gd name="connsiteX14" fmla="*/ 7566025 w 7569200"/>
              <a:gd name="connsiteY14" fmla="*/ 606425 h 6858000"/>
              <a:gd name="connsiteX15" fmla="*/ 7569200 w 7569200"/>
              <a:gd name="connsiteY15" fmla="*/ 673100 h 6858000"/>
              <a:gd name="connsiteX16" fmla="*/ 7566025 w 7569200"/>
              <a:gd name="connsiteY16" fmla="*/ 744537 h 6858000"/>
              <a:gd name="connsiteX17" fmla="*/ 7558087 w 7569200"/>
              <a:gd name="connsiteY17" fmla="*/ 801687 h 6858000"/>
              <a:gd name="connsiteX18" fmla="*/ 7546975 w 7569200"/>
              <a:gd name="connsiteY18" fmla="*/ 854075 h 6858000"/>
              <a:gd name="connsiteX19" fmla="*/ 7532687 w 7569200"/>
              <a:gd name="connsiteY19" fmla="*/ 901700 h 6858000"/>
              <a:gd name="connsiteX20" fmla="*/ 7516812 w 7569200"/>
              <a:gd name="connsiteY20" fmla="*/ 942975 h 6858000"/>
              <a:gd name="connsiteX21" fmla="*/ 7497762 w 7569200"/>
              <a:gd name="connsiteY21" fmla="*/ 981075 h 6858000"/>
              <a:gd name="connsiteX22" fmla="*/ 7478712 w 7569200"/>
              <a:gd name="connsiteY22" fmla="*/ 1017587 h 6858000"/>
              <a:gd name="connsiteX23" fmla="*/ 7459662 w 7569200"/>
              <a:gd name="connsiteY23" fmla="*/ 1055687 h 6858000"/>
              <a:gd name="connsiteX24" fmla="*/ 7442200 w 7569200"/>
              <a:gd name="connsiteY24" fmla="*/ 1095375 h 6858000"/>
              <a:gd name="connsiteX25" fmla="*/ 7424737 w 7569200"/>
              <a:gd name="connsiteY25" fmla="*/ 1136650 h 6858000"/>
              <a:gd name="connsiteX26" fmla="*/ 7410450 w 7569200"/>
              <a:gd name="connsiteY26" fmla="*/ 1182687 h 6858000"/>
              <a:gd name="connsiteX27" fmla="*/ 7400925 w 7569200"/>
              <a:gd name="connsiteY27" fmla="*/ 1235075 h 6858000"/>
              <a:gd name="connsiteX28" fmla="*/ 7391400 w 7569200"/>
              <a:gd name="connsiteY28" fmla="*/ 1295400 h 6858000"/>
              <a:gd name="connsiteX29" fmla="*/ 7389812 w 7569200"/>
              <a:gd name="connsiteY29" fmla="*/ 1363662 h 6858000"/>
              <a:gd name="connsiteX30" fmla="*/ 7391400 w 7569200"/>
              <a:gd name="connsiteY30" fmla="*/ 1431925 h 6858000"/>
              <a:gd name="connsiteX31" fmla="*/ 7400925 w 7569200"/>
              <a:gd name="connsiteY31" fmla="*/ 1492250 h 6858000"/>
              <a:gd name="connsiteX32" fmla="*/ 7410450 w 7569200"/>
              <a:gd name="connsiteY32" fmla="*/ 1544637 h 6858000"/>
              <a:gd name="connsiteX33" fmla="*/ 7424737 w 7569200"/>
              <a:gd name="connsiteY33" fmla="*/ 1589087 h 6858000"/>
              <a:gd name="connsiteX34" fmla="*/ 7442200 w 7569200"/>
              <a:gd name="connsiteY34" fmla="*/ 1631950 h 6858000"/>
              <a:gd name="connsiteX35" fmla="*/ 7459662 w 7569200"/>
              <a:gd name="connsiteY35" fmla="*/ 1671637 h 6858000"/>
              <a:gd name="connsiteX36" fmla="*/ 7478712 w 7569200"/>
              <a:gd name="connsiteY36" fmla="*/ 1708150 h 6858000"/>
              <a:gd name="connsiteX37" fmla="*/ 7497762 w 7569200"/>
              <a:gd name="connsiteY37" fmla="*/ 1743075 h 6858000"/>
              <a:gd name="connsiteX38" fmla="*/ 7516812 w 7569200"/>
              <a:gd name="connsiteY38" fmla="*/ 1782762 h 6858000"/>
              <a:gd name="connsiteX39" fmla="*/ 7532687 w 7569200"/>
              <a:gd name="connsiteY39" fmla="*/ 1824037 h 6858000"/>
              <a:gd name="connsiteX40" fmla="*/ 7546975 w 7569200"/>
              <a:gd name="connsiteY40" fmla="*/ 1870075 h 6858000"/>
              <a:gd name="connsiteX41" fmla="*/ 7558087 w 7569200"/>
              <a:gd name="connsiteY41" fmla="*/ 1922462 h 6858000"/>
              <a:gd name="connsiteX42" fmla="*/ 7566025 w 7569200"/>
              <a:gd name="connsiteY42" fmla="*/ 1982787 h 6858000"/>
              <a:gd name="connsiteX43" fmla="*/ 7569200 w 7569200"/>
              <a:gd name="connsiteY43" fmla="*/ 2051050 h 6858000"/>
              <a:gd name="connsiteX44" fmla="*/ 7566025 w 7569200"/>
              <a:gd name="connsiteY44" fmla="*/ 2119312 h 6858000"/>
              <a:gd name="connsiteX45" fmla="*/ 7558087 w 7569200"/>
              <a:gd name="connsiteY45" fmla="*/ 2179637 h 6858000"/>
              <a:gd name="connsiteX46" fmla="*/ 7546975 w 7569200"/>
              <a:gd name="connsiteY46" fmla="*/ 2232025 h 6858000"/>
              <a:gd name="connsiteX47" fmla="*/ 7532687 w 7569200"/>
              <a:gd name="connsiteY47" fmla="*/ 2278062 h 6858000"/>
              <a:gd name="connsiteX48" fmla="*/ 7516812 w 7569200"/>
              <a:gd name="connsiteY48" fmla="*/ 2319337 h 6858000"/>
              <a:gd name="connsiteX49" fmla="*/ 7497762 w 7569200"/>
              <a:gd name="connsiteY49" fmla="*/ 2359025 h 6858000"/>
              <a:gd name="connsiteX50" fmla="*/ 7478712 w 7569200"/>
              <a:gd name="connsiteY50" fmla="*/ 2395537 h 6858000"/>
              <a:gd name="connsiteX51" fmla="*/ 7459662 w 7569200"/>
              <a:gd name="connsiteY51" fmla="*/ 2433637 h 6858000"/>
              <a:gd name="connsiteX52" fmla="*/ 7442200 w 7569200"/>
              <a:gd name="connsiteY52" fmla="*/ 2471737 h 6858000"/>
              <a:gd name="connsiteX53" fmla="*/ 7424737 w 7569200"/>
              <a:gd name="connsiteY53" fmla="*/ 2513012 h 6858000"/>
              <a:gd name="connsiteX54" fmla="*/ 7410450 w 7569200"/>
              <a:gd name="connsiteY54" fmla="*/ 2560637 h 6858000"/>
              <a:gd name="connsiteX55" fmla="*/ 7400925 w 7569200"/>
              <a:gd name="connsiteY55" fmla="*/ 2613025 h 6858000"/>
              <a:gd name="connsiteX56" fmla="*/ 7391400 w 7569200"/>
              <a:gd name="connsiteY56" fmla="*/ 2671762 h 6858000"/>
              <a:gd name="connsiteX57" fmla="*/ 7389812 w 7569200"/>
              <a:gd name="connsiteY57" fmla="*/ 2741612 h 6858000"/>
              <a:gd name="connsiteX58" fmla="*/ 7391400 w 7569200"/>
              <a:gd name="connsiteY58" fmla="*/ 2809875 h 6858000"/>
              <a:gd name="connsiteX59" fmla="*/ 7400925 w 7569200"/>
              <a:gd name="connsiteY59" fmla="*/ 2868612 h 6858000"/>
              <a:gd name="connsiteX60" fmla="*/ 7410450 w 7569200"/>
              <a:gd name="connsiteY60" fmla="*/ 2922587 h 6858000"/>
              <a:gd name="connsiteX61" fmla="*/ 7424737 w 7569200"/>
              <a:gd name="connsiteY61" fmla="*/ 2967037 h 6858000"/>
              <a:gd name="connsiteX62" fmla="*/ 7442200 w 7569200"/>
              <a:gd name="connsiteY62" fmla="*/ 3009900 h 6858000"/>
              <a:gd name="connsiteX63" fmla="*/ 7459662 w 7569200"/>
              <a:gd name="connsiteY63" fmla="*/ 3046412 h 6858000"/>
              <a:gd name="connsiteX64" fmla="*/ 7478712 w 7569200"/>
              <a:gd name="connsiteY64" fmla="*/ 3084512 h 6858000"/>
              <a:gd name="connsiteX65" fmla="*/ 7497762 w 7569200"/>
              <a:gd name="connsiteY65" fmla="*/ 3121025 h 6858000"/>
              <a:gd name="connsiteX66" fmla="*/ 7516812 w 7569200"/>
              <a:gd name="connsiteY66" fmla="*/ 3160712 h 6858000"/>
              <a:gd name="connsiteX67" fmla="*/ 7532687 w 7569200"/>
              <a:gd name="connsiteY67" fmla="*/ 3201987 h 6858000"/>
              <a:gd name="connsiteX68" fmla="*/ 7546975 w 7569200"/>
              <a:gd name="connsiteY68" fmla="*/ 3248025 h 6858000"/>
              <a:gd name="connsiteX69" fmla="*/ 7558087 w 7569200"/>
              <a:gd name="connsiteY69" fmla="*/ 3300412 h 6858000"/>
              <a:gd name="connsiteX70" fmla="*/ 7566025 w 7569200"/>
              <a:gd name="connsiteY70" fmla="*/ 3360737 h 6858000"/>
              <a:gd name="connsiteX71" fmla="*/ 7569200 w 7569200"/>
              <a:gd name="connsiteY71" fmla="*/ 3427412 h 6858000"/>
              <a:gd name="connsiteX72" fmla="*/ 7566025 w 7569200"/>
              <a:gd name="connsiteY72" fmla="*/ 3497262 h 6858000"/>
              <a:gd name="connsiteX73" fmla="*/ 7558087 w 7569200"/>
              <a:gd name="connsiteY73" fmla="*/ 3557587 h 6858000"/>
              <a:gd name="connsiteX74" fmla="*/ 7546975 w 7569200"/>
              <a:gd name="connsiteY74" fmla="*/ 3609975 h 6858000"/>
              <a:gd name="connsiteX75" fmla="*/ 7532687 w 7569200"/>
              <a:gd name="connsiteY75" fmla="*/ 3656012 h 6858000"/>
              <a:gd name="connsiteX76" fmla="*/ 7516812 w 7569200"/>
              <a:gd name="connsiteY76" fmla="*/ 3697287 h 6858000"/>
              <a:gd name="connsiteX77" fmla="*/ 7497762 w 7569200"/>
              <a:gd name="connsiteY77" fmla="*/ 3736975 h 6858000"/>
              <a:gd name="connsiteX78" fmla="*/ 7459662 w 7569200"/>
              <a:gd name="connsiteY78" fmla="*/ 3811587 h 6858000"/>
              <a:gd name="connsiteX79" fmla="*/ 7442200 w 7569200"/>
              <a:gd name="connsiteY79" fmla="*/ 3848100 h 6858000"/>
              <a:gd name="connsiteX80" fmla="*/ 7424737 w 7569200"/>
              <a:gd name="connsiteY80" fmla="*/ 3890962 h 6858000"/>
              <a:gd name="connsiteX81" fmla="*/ 7410450 w 7569200"/>
              <a:gd name="connsiteY81" fmla="*/ 3935412 h 6858000"/>
              <a:gd name="connsiteX82" fmla="*/ 7400925 w 7569200"/>
              <a:gd name="connsiteY82" fmla="*/ 3987800 h 6858000"/>
              <a:gd name="connsiteX83" fmla="*/ 7391400 w 7569200"/>
              <a:gd name="connsiteY83" fmla="*/ 4048125 h 6858000"/>
              <a:gd name="connsiteX84" fmla="*/ 7389812 w 7569200"/>
              <a:gd name="connsiteY84" fmla="*/ 4116387 h 6858000"/>
              <a:gd name="connsiteX85" fmla="*/ 7391400 w 7569200"/>
              <a:gd name="connsiteY85" fmla="*/ 4186237 h 6858000"/>
              <a:gd name="connsiteX86" fmla="*/ 7400925 w 7569200"/>
              <a:gd name="connsiteY86" fmla="*/ 4244975 h 6858000"/>
              <a:gd name="connsiteX87" fmla="*/ 7410450 w 7569200"/>
              <a:gd name="connsiteY87" fmla="*/ 4297362 h 6858000"/>
              <a:gd name="connsiteX88" fmla="*/ 7424737 w 7569200"/>
              <a:gd name="connsiteY88" fmla="*/ 4343400 h 6858000"/>
              <a:gd name="connsiteX89" fmla="*/ 7442200 w 7569200"/>
              <a:gd name="connsiteY89" fmla="*/ 4386262 h 6858000"/>
              <a:gd name="connsiteX90" fmla="*/ 7459662 w 7569200"/>
              <a:gd name="connsiteY90" fmla="*/ 4424362 h 6858000"/>
              <a:gd name="connsiteX91" fmla="*/ 7497762 w 7569200"/>
              <a:gd name="connsiteY91" fmla="*/ 4498975 h 6858000"/>
              <a:gd name="connsiteX92" fmla="*/ 7516812 w 7569200"/>
              <a:gd name="connsiteY92" fmla="*/ 4537075 h 6858000"/>
              <a:gd name="connsiteX93" fmla="*/ 7532687 w 7569200"/>
              <a:gd name="connsiteY93" fmla="*/ 4579937 h 6858000"/>
              <a:gd name="connsiteX94" fmla="*/ 7546975 w 7569200"/>
              <a:gd name="connsiteY94" fmla="*/ 4625975 h 6858000"/>
              <a:gd name="connsiteX95" fmla="*/ 7558087 w 7569200"/>
              <a:gd name="connsiteY95" fmla="*/ 4678362 h 6858000"/>
              <a:gd name="connsiteX96" fmla="*/ 7566025 w 7569200"/>
              <a:gd name="connsiteY96" fmla="*/ 4738687 h 6858000"/>
              <a:gd name="connsiteX97" fmla="*/ 7569200 w 7569200"/>
              <a:gd name="connsiteY97" fmla="*/ 4806950 h 6858000"/>
              <a:gd name="connsiteX98" fmla="*/ 7566025 w 7569200"/>
              <a:gd name="connsiteY98" fmla="*/ 4875212 h 6858000"/>
              <a:gd name="connsiteX99" fmla="*/ 7558087 w 7569200"/>
              <a:gd name="connsiteY99" fmla="*/ 4935537 h 6858000"/>
              <a:gd name="connsiteX100" fmla="*/ 7546975 w 7569200"/>
              <a:gd name="connsiteY100" fmla="*/ 4987925 h 6858000"/>
              <a:gd name="connsiteX101" fmla="*/ 7532687 w 7569200"/>
              <a:gd name="connsiteY101" fmla="*/ 5033962 h 6858000"/>
              <a:gd name="connsiteX102" fmla="*/ 7516812 w 7569200"/>
              <a:gd name="connsiteY102" fmla="*/ 5075237 h 6858000"/>
              <a:gd name="connsiteX103" fmla="*/ 7497762 w 7569200"/>
              <a:gd name="connsiteY103" fmla="*/ 5114925 h 6858000"/>
              <a:gd name="connsiteX104" fmla="*/ 7478712 w 7569200"/>
              <a:gd name="connsiteY104" fmla="*/ 5149850 h 6858000"/>
              <a:gd name="connsiteX105" fmla="*/ 7459662 w 7569200"/>
              <a:gd name="connsiteY105" fmla="*/ 5186362 h 6858000"/>
              <a:gd name="connsiteX106" fmla="*/ 7442200 w 7569200"/>
              <a:gd name="connsiteY106" fmla="*/ 5226050 h 6858000"/>
              <a:gd name="connsiteX107" fmla="*/ 7424737 w 7569200"/>
              <a:gd name="connsiteY107" fmla="*/ 5268912 h 6858000"/>
              <a:gd name="connsiteX108" fmla="*/ 7410450 w 7569200"/>
              <a:gd name="connsiteY108" fmla="*/ 5313362 h 6858000"/>
              <a:gd name="connsiteX109" fmla="*/ 7400925 w 7569200"/>
              <a:gd name="connsiteY109" fmla="*/ 5365750 h 6858000"/>
              <a:gd name="connsiteX110" fmla="*/ 7391400 w 7569200"/>
              <a:gd name="connsiteY110" fmla="*/ 5426075 h 6858000"/>
              <a:gd name="connsiteX111" fmla="*/ 7389812 w 7569200"/>
              <a:gd name="connsiteY111" fmla="*/ 5494337 h 6858000"/>
              <a:gd name="connsiteX112" fmla="*/ 7391400 w 7569200"/>
              <a:gd name="connsiteY112" fmla="*/ 5562600 h 6858000"/>
              <a:gd name="connsiteX113" fmla="*/ 7400925 w 7569200"/>
              <a:gd name="connsiteY113" fmla="*/ 5622925 h 6858000"/>
              <a:gd name="connsiteX114" fmla="*/ 7410450 w 7569200"/>
              <a:gd name="connsiteY114" fmla="*/ 5675312 h 6858000"/>
              <a:gd name="connsiteX115" fmla="*/ 7424737 w 7569200"/>
              <a:gd name="connsiteY115" fmla="*/ 5721350 h 6858000"/>
              <a:gd name="connsiteX116" fmla="*/ 7442200 w 7569200"/>
              <a:gd name="connsiteY116" fmla="*/ 5762625 h 6858000"/>
              <a:gd name="connsiteX117" fmla="*/ 7459662 w 7569200"/>
              <a:gd name="connsiteY117" fmla="*/ 5802312 h 6858000"/>
              <a:gd name="connsiteX118" fmla="*/ 7478712 w 7569200"/>
              <a:gd name="connsiteY118" fmla="*/ 5840412 h 6858000"/>
              <a:gd name="connsiteX119" fmla="*/ 7497762 w 7569200"/>
              <a:gd name="connsiteY119" fmla="*/ 5876925 h 6858000"/>
              <a:gd name="connsiteX120" fmla="*/ 7516812 w 7569200"/>
              <a:gd name="connsiteY120" fmla="*/ 5915025 h 6858000"/>
              <a:gd name="connsiteX121" fmla="*/ 7532687 w 7569200"/>
              <a:gd name="connsiteY121" fmla="*/ 5956300 h 6858000"/>
              <a:gd name="connsiteX122" fmla="*/ 7546975 w 7569200"/>
              <a:gd name="connsiteY122" fmla="*/ 6003925 h 6858000"/>
              <a:gd name="connsiteX123" fmla="*/ 7558087 w 7569200"/>
              <a:gd name="connsiteY123" fmla="*/ 6056312 h 6858000"/>
              <a:gd name="connsiteX124" fmla="*/ 7566025 w 7569200"/>
              <a:gd name="connsiteY124" fmla="*/ 6113462 h 6858000"/>
              <a:gd name="connsiteX125" fmla="*/ 7569200 w 7569200"/>
              <a:gd name="connsiteY125" fmla="*/ 6183312 h 6858000"/>
              <a:gd name="connsiteX126" fmla="*/ 7566025 w 7569200"/>
              <a:gd name="connsiteY126" fmla="*/ 6251575 h 6858000"/>
              <a:gd name="connsiteX127" fmla="*/ 7558087 w 7569200"/>
              <a:gd name="connsiteY127" fmla="*/ 6311900 h 6858000"/>
              <a:gd name="connsiteX128" fmla="*/ 7546975 w 7569200"/>
              <a:gd name="connsiteY128" fmla="*/ 6361112 h 6858000"/>
              <a:gd name="connsiteX129" fmla="*/ 7532687 w 7569200"/>
              <a:gd name="connsiteY129" fmla="*/ 6407150 h 6858000"/>
              <a:gd name="connsiteX130" fmla="*/ 7516812 w 7569200"/>
              <a:gd name="connsiteY130" fmla="*/ 6448425 h 6858000"/>
              <a:gd name="connsiteX131" fmla="*/ 7499350 w 7569200"/>
              <a:gd name="connsiteY131" fmla="*/ 6488112 h 6858000"/>
              <a:gd name="connsiteX132" fmla="*/ 7481887 w 7569200"/>
              <a:gd name="connsiteY132" fmla="*/ 6523037 h 6858000"/>
              <a:gd name="connsiteX133" fmla="*/ 7462837 w 7569200"/>
              <a:gd name="connsiteY133" fmla="*/ 6561137 h 6858000"/>
              <a:gd name="connsiteX134" fmla="*/ 7443787 w 7569200"/>
              <a:gd name="connsiteY134" fmla="*/ 6597650 h 6858000"/>
              <a:gd name="connsiteX135" fmla="*/ 7427912 w 7569200"/>
              <a:gd name="connsiteY135" fmla="*/ 6640512 h 6858000"/>
              <a:gd name="connsiteX136" fmla="*/ 7412037 w 7569200"/>
              <a:gd name="connsiteY136" fmla="*/ 6683375 h 6858000"/>
              <a:gd name="connsiteX137" fmla="*/ 7402512 w 7569200"/>
              <a:gd name="connsiteY137" fmla="*/ 6735762 h 6858000"/>
              <a:gd name="connsiteX138" fmla="*/ 7394575 w 7569200"/>
              <a:gd name="connsiteY138" fmla="*/ 6791325 h 6858000"/>
              <a:gd name="connsiteX139" fmla="*/ 7389812 w 7569200"/>
              <a:gd name="connsiteY139" fmla="*/ 6858000 h 6858000"/>
              <a:gd name="connsiteX140" fmla="*/ 0 w 7569200"/>
              <a:gd name="connsiteY140" fmla="*/ 6858000 h 6858000"/>
              <a:gd name="connsiteX141" fmla="*/ 0 w 7569200"/>
              <a:gd name="connsiteY14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7569200" h="6858000">
                <a:moveTo>
                  <a:pt x="0" y="0"/>
                </a:moveTo>
                <a:lnTo>
                  <a:pt x="7389812" y="0"/>
                </a:lnTo>
                <a:lnTo>
                  <a:pt x="7394575" y="66675"/>
                </a:lnTo>
                <a:lnTo>
                  <a:pt x="7402512" y="122237"/>
                </a:lnTo>
                <a:lnTo>
                  <a:pt x="7412037" y="174625"/>
                </a:lnTo>
                <a:lnTo>
                  <a:pt x="7427912" y="217487"/>
                </a:lnTo>
                <a:lnTo>
                  <a:pt x="7443787" y="260350"/>
                </a:lnTo>
                <a:lnTo>
                  <a:pt x="7462837" y="296862"/>
                </a:lnTo>
                <a:lnTo>
                  <a:pt x="7481887" y="334962"/>
                </a:lnTo>
                <a:lnTo>
                  <a:pt x="7499350" y="369887"/>
                </a:lnTo>
                <a:lnTo>
                  <a:pt x="7516812" y="409575"/>
                </a:lnTo>
                <a:lnTo>
                  <a:pt x="7532687" y="450850"/>
                </a:lnTo>
                <a:lnTo>
                  <a:pt x="7546975" y="496887"/>
                </a:lnTo>
                <a:lnTo>
                  <a:pt x="7558087" y="546100"/>
                </a:lnTo>
                <a:lnTo>
                  <a:pt x="7566025" y="606425"/>
                </a:lnTo>
                <a:lnTo>
                  <a:pt x="7569200" y="673100"/>
                </a:lnTo>
                <a:lnTo>
                  <a:pt x="7566025" y="744537"/>
                </a:lnTo>
                <a:lnTo>
                  <a:pt x="7558087" y="801687"/>
                </a:lnTo>
                <a:lnTo>
                  <a:pt x="7546975" y="854075"/>
                </a:lnTo>
                <a:lnTo>
                  <a:pt x="7532687" y="901700"/>
                </a:lnTo>
                <a:lnTo>
                  <a:pt x="7516812" y="942975"/>
                </a:lnTo>
                <a:lnTo>
                  <a:pt x="7497762" y="981075"/>
                </a:lnTo>
                <a:lnTo>
                  <a:pt x="7478712" y="1017587"/>
                </a:lnTo>
                <a:lnTo>
                  <a:pt x="7459662" y="1055687"/>
                </a:lnTo>
                <a:lnTo>
                  <a:pt x="7442200" y="1095375"/>
                </a:lnTo>
                <a:lnTo>
                  <a:pt x="7424737" y="1136650"/>
                </a:lnTo>
                <a:lnTo>
                  <a:pt x="7410450" y="1182687"/>
                </a:lnTo>
                <a:lnTo>
                  <a:pt x="7400925" y="1235075"/>
                </a:lnTo>
                <a:lnTo>
                  <a:pt x="7391400" y="1295400"/>
                </a:lnTo>
                <a:lnTo>
                  <a:pt x="7389812" y="1363662"/>
                </a:lnTo>
                <a:lnTo>
                  <a:pt x="7391400" y="1431925"/>
                </a:lnTo>
                <a:lnTo>
                  <a:pt x="7400925" y="1492250"/>
                </a:lnTo>
                <a:lnTo>
                  <a:pt x="7410450" y="1544637"/>
                </a:lnTo>
                <a:lnTo>
                  <a:pt x="7424737" y="1589087"/>
                </a:lnTo>
                <a:lnTo>
                  <a:pt x="7442200" y="1631950"/>
                </a:lnTo>
                <a:lnTo>
                  <a:pt x="7459662" y="1671637"/>
                </a:lnTo>
                <a:lnTo>
                  <a:pt x="7478712" y="1708150"/>
                </a:lnTo>
                <a:lnTo>
                  <a:pt x="7497762" y="1743075"/>
                </a:lnTo>
                <a:lnTo>
                  <a:pt x="7516812" y="1782762"/>
                </a:lnTo>
                <a:lnTo>
                  <a:pt x="7532687" y="1824037"/>
                </a:lnTo>
                <a:lnTo>
                  <a:pt x="7546975" y="1870075"/>
                </a:lnTo>
                <a:lnTo>
                  <a:pt x="7558087" y="1922462"/>
                </a:lnTo>
                <a:lnTo>
                  <a:pt x="7566025" y="1982787"/>
                </a:lnTo>
                <a:lnTo>
                  <a:pt x="7569200" y="2051050"/>
                </a:lnTo>
                <a:lnTo>
                  <a:pt x="7566025" y="2119312"/>
                </a:lnTo>
                <a:lnTo>
                  <a:pt x="7558087" y="2179637"/>
                </a:lnTo>
                <a:lnTo>
                  <a:pt x="7546975" y="2232025"/>
                </a:lnTo>
                <a:lnTo>
                  <a:pt x="7532687" y="2278062"/>
                </a:lnTo>
                <a:lnTo>
                  <a:pt x="7516812" y="2319337"/>
                </a:lnTo>
                <a:lnTo>
                  <a:pt x="7497762" y="2359025"/>
                </a:lnTo>
                <a:lnTo>
                  <a:pt x="7478712" y="2395537"/>
                </a:lnTo>
                <a:lnTo>
                  <a:pt x="7459662" y="2433637"/>
                </a:lnTo>
                <a:lnTo>
                  <a:pt x="7442200" y="2471737"/>
                </a:lnTo>
                <a:lnTo>
                  <a:pt x="7424737" y="2513012"/>
                </a:lnTo>
                <a:lnTo>
                  <a:pt x="7410450" y="2560637"/>
                </a:lnTo>
                <a:lnTo>
                  <a:pt x="7400925" y="2613025"/>
                </a:lnTo>
                <a:lnTo>
                  <a:pt x="7391400" y="2671762"/>
                </a:lnTo>
                <a:lnTo>
                  <a:pt x="7389812" y="2741612"/>
                </a:lnTo>
                <a:lnTo>
                  <a:pt x="7391400" y="2809875"/>
                </a:lnTo>
                <a:lnTo>
                  <a:pt x="7400925" y="2868612"/>
                </a:lnTo>
                <a:lnTo>
                  <a:pt x="7410450" y="2922587"/>
                </a:lnTo>
                <a:lnTo>
                  <a:pt x="7424737" y="2967037"/>
                </a:lnTo>
                <a:lnTo>
                  <a:pt x="7442200" y="3009900"/>
                </a:lnTo>
                <a:lnTo>
                  <a:pt x="7459662" y="3046412"/>
                </a:lnTo>
                <a:lnTo>
                  <a:pt x="7478712" y="3084512"/>
                </a:lnTo>
                <a:lnTo>
                  <a:pt x="7497762" y="3121025"/>
                </a:lnTo>
                <a:lnTo>
                  <a:pt x="7516812" y="3160712"/>
                </a:lnTo>
                <a:lnTo>
                  <a:pt x="7532687" y="3201987"/>
                </a:lnTo>
                <a:lnTo>
                  <a:pt x="7546975" y="3248025"/>
                </a:lnTo>
                <a:lnTo>
                  <a:pt x="7558087" y="3300412"/>
                </a:lnTo>
                <a:lnTo>
                  <a:pt x="7566025" y="3360737"/>
                </a:lnTo>
                <a:lnTo>
                  <a:pt x="7569200" y="3427412"/>
                </a:lnTo>
                <a:lnTo>
                  <a:pt x="7566025" y="3497262"/>
                </a:lnTo>
                <a:lnTo>
                  <a:pt x="7558087" y="3557587"/>
                </a:lnTo>
                <a:lnTo>
                  <a:pt x="7546975" y="3609975"/>
                </a:lnTo>
                <a:lnTo>
                  <a:pt x="7532687" y="3656012"/>
                </a:lnTo>
                <a:lnTo>
                  <a:pt x="7516812" y="3697287"/>
                </a:lnTo>
                <a:lnTo>
                  <a:pt x="7497762" y="3736975"/>
                </a:lnTo>
                <a:lnTo>
                  <a:pt x="7459662" y="3811587"/>
                </a:lnTo>
                <a:lnTo>
                  <a:pt x="7442200" y="3848100"/>
                </a:lnTo>
                <a:lnTo>
                  <a:pt x="7424737" y="3890962"/>
                </a:lnTo>
                <a:lnTo>
                  <a:pt x="7410450" y="3935412"/>
                </a:lnTo>
                <a:lnTo>
                  <a:pt x="7400925" y="3987800"/>
                </a:lnTo>
                <a:lnTo>
                  <a:pt x="7391400" y="4048125"/>
                </a:lnTo>
                <a:lnTo>
                  <a:pt x="7389812" y="4116387"/>
                </a:lnTo>
                <a:lnTo>
                  <a:pt x="7391400" y="4186237"/>
                </a:lnTo>
                <a:lnTo>
                  <a:pt x="7400925" y="4244975"/>
                </a:lnTo>
                <a:lnTo>
                  <a:pt x="7410450" y="4297362"/>
                </a:lnTo>
                <a:lnTo>
                  <a:pt x="7424737" y="4343400"/>
                </a:lnTo>
                <a:lnTo>
                  <a:pt x="7442200" y="4386262"/>
                </a:lnTo>
                <a:lnTo>
                  <a:pt x="7459662" y="4424362"/>
                </a:lnTo>
                <a:lnTo>
                  <a:pt x="7497762" y="4498975"/>
                </a:lnTo>
                <a:lnTo>
                  <a:pt x="7516812" y="4537075"/>
                </a:lnTo>
                <a:lnTo>
                  <a:pt x="7532687" y="4579937"/>
                </a:lnTo>
                <a:lnTo>
                  <a:pt x="7546975" y="4625975"/>
                </a:lnTo>
                <a:lnTo>
                  <a:pt x="7558087" y="4678362"/>
                </a:lnTo>
                <a:lnTo>
                  <a:pt x="7566025" y="4738687"/>
                </a:lnTo>
                <a:lnTo>
                  <a:pt x="7569200" y="4806950"/>
                </a:lnTo>
                <a:lnTo>
                  <a:pt x="7566025" y="4875212"/>
                </a:lnTo>
                <a:lnTo>
                  <a:pt x="7558087" y="4935537"/>
                </a:lnTo>
                <a:lnTo>
                  <a:pt x="7546975" y="4987925"/>
                </a:lnTo>
                <a:lnTo>
                  <a:pt x="7532687" y="5033962"/>
                </a:lnTo>
                <a:lnTo>
                  <a:pt x="7516812" y="5075237"/>
                </a:lnTo>
                <a:lnTo>
                  <a:pt x="7497762" y="5114925"/>
                </a:lnTo>
                <a:lnTo>
                  <a:pt x="7478712" y="5149850"/>
                </a:lnTo>
                <a:lnTo>
                  <a:pt x="7459662" y="5186362"/>
                </a:lnTo>
                <a:lnTo>
                  <a:pt x="7442200" y="5226050"/>
                </a:lnTo>
                <a:lnTo>
                  <a:pt x="7424737" y="5268912"/>
                </a:lnTo>
                <a:lnTo>
                  <a:pt x="7410450" y="5313362"/>
                </a:lnTo>
                <a:lnTo>
                  <a:pt x="7400925" y="5365750"/>
                </a:lnTo>
                <a:lnTo>
                  <a:pt x="7391400" y="5426075"/>
                </a:lnTo>
                <a:lnTo>
                  <a:pt x="7389812" y="5494337"/>
                </a:lnTo>
                <a:lnTo>
                  <a:pt x="7391400" y="5562600"/>
                </a:lnTo>
                <a:lnTo>
                  <a:pt x="7400925" y="5622925"/>
                </a:lnTo>
                <a:lnTo>
                  <a:pt x="7410450" y="5675312"/>
                </a:lnTo>
                <a:lnTo>
                  <a:pt x="7424737" y="5721350"/>
                </a:lnTo>
                <a:lnTo>
                  <a:pt x="7442200" y="5762625"/>
                </a:lnTo>
                <a:lnTo>
                  <a:pt x="7459662" y="5802312"/>
                </a:lnTo>
                <a:lnTo>
                  <a:pt x="7478712" y="5840412"/>
                </a:lnTo>
                <a:lnTo>
                  <a:pt x="7497762" y="5876925"/>
                </a:lnTo>
                <a:lnTo>
                  <a:pt x="7516812" y="5915025"/>
                </a:lnTo>
                <a:lnTo>
                  <a:pt x="7532687" y="5956300"/>
                </a:lnTo>
                <a:lnTo>
                  <a:pt x="7546975" y="6003925"/>
                </a:lnTo>
                <a:lnTo>
                  <a:pt x="7558087" y="6056312"/>
                </a:lnTo>
                <a:lnTo>
                  <a:pt x="7566025" y="6113462"/>
                </a:lnTo>
                <a:lnTo>
                  <a:pt x="7569200" y="6183312"/>
                </a:lnTo>
                <a:lnTo>
                  <a:pt x="7566025" y="6251575"/>
                </a:lnTo>
                <a:lnTo>
                  <a:pt x="7558087" y="6311900"/>
                </a:lnTo>
                <a:lnTo>
                  <a:pt x="7546975" y="6361112"/>
                </a:lnTo>
                <a:lnTo>
                  <a:pt x="7532687" y="6407150"/>
                </a:lnTo>
                <a:lnTo>
                  <a:pt x="7516812" y="6448425"/>
                </a:lnTo>
                <a:lnTo>
                  <a:pt x="7499350" y="6488112"/>
                </a:lnTo>
                <a:lnTo>
                  <a:pt x="7481887" y="6523037"/>
                </a:lnTo>
                <a:lnTo>
                  <a:pt x="7462837" y="6561137"/>
                </a:lnTo>
                <a:lnTo>
                  <a:pt x="7443787" y="6597650"/>
                </a:lnTo>
                <a:lnTo>
                  <a:pt x="7427912" y="6640512"/>
                </a:lnTo>
                <a:lnTo>
                  <a:pt x="7412037" y="6683375"/>
                </a:lnTo>
                <a:lnTo>
                  <a:pt x="7402512" y="6735762"/>
                </a:lnTo>
                <a:lnTo>
                  <a:pt x="7394575" y="6791325"/>
                </a:lnTo>
                <a:lnTo>
                  <a:pt x="7389812" y="6858000"/>
                </a:lnTo>
                <a:lnTo>
                  <a:pt x="0" y="6858000"/>
                </a:lnTo>
                <a:lnTo>
                  <a:pt x="0" y="0"/>
                </a:lnTo>
                <a:close/>
              </a:path>
            </a:pathLst>
          </a:custGeom>
          <a:solidFill>
            <a:schemeClr val="bg2">
              <a:lumMod val="90000"/>
            </a:schemeClr>
          </a:solidFill>
          <a:ln w="0">
            <a:noFill/>
            <a:prstDash val="solid"/>
            <a:round/>
            <a:headEnd/>
            <a:tailEnd/>
          </a:ln>
        </p:spPr>
      </p:sp>
      <p:sp>
        <p:nvSpPr>
          <p:cNvPr id="21" name="Rectangle 20">
            <a:extLst>
              <a:ext uri="{FF2B5EF4-FFF2-40B4-BE49-F238E27FC236}">
                <a16:creationId xmlns:a16="http://schemas.microsoft.com/office/drawing/2014/main" xmlns="" id="{5FDAFA16-9D2D-4BEC-89D0-B4EABEE911B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12" name="Resim 11">
            <a:extLst>
              <a:ext uri="{FF2B5EF4-FFF2-40B4-BE49-F238E27FC236}">
                <a16:creationId xmlns:a16="http://schemas.microsoft.com/office/drawing/2014/main" xmlns="" id="{A5190CF2-2FC7-45BF-B16F-C04E0A6554DA}"/>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038090" y="673299"/>
            <a:ext cx="2742436" cy="5511401"/>
          </a:xfrm>
          <a:prstGeom prst="rect">
            <a:avLst/>
          </a:prstGeom>
        </p:spPr>
      </p:pic>
      <p:sp>
        <p:nvSpPr>
          <p:cNvPr id="2" name="Unvan 1">
            <a:extLst>
              <a:ext uri="{FF2B5EF4-FFF2-40B4-BE49-F238E27FC236}">
                <a16:creationId xmlns:a16="http://schemas.microsoft.com/office/drawing/2014/main" xmlns="" id="{FAA28AD4-85A6-497E-94D8-198FEC2071FA}"/>
              </a:ext>
            </a:extLst>
          </p:cNvPr>
          <p:cNvSpPr>
            <a:spLocks noGrp="1"/>
          </p:cNvSpPr>
          <p:nvPr>
            <p:ph type="title"/>
          </p:nvPr>
        </p:nvSpPr>
        <p:spPr>
          <a:xfrm>
            <a:off x="565608" y="484631"/>
            <a:ext cx="4755389" cy="1638469"/>
          </a:xfrm>
        </p:spPr>
        <p:txBody>
          <a:bodyPr>
            <a:normAutofit/>
          </a:bodyPr>
          <a:lstStyle/>
          <a:p>
            <a:r>
              <a:rPr lang="tr-TR" sz="9600" dirty="0">
                <a:solidFill>
                  <a:schemeClr val="accent5">
                    <a:lumMod val="75000"/>
                  </a:schemeClr>
                </a:solidFill>
              </a:rPr>
              <a:t>Yazı</a:t>
            </a:r>
          </a:p>
        </p:txBody>
      </p:sp>
      <p:sp>
        <p:nvSpPr>
          <p:cNvPr id="3" name="İçerik Yer Tutucusu 2">
            <a:extLst>
              <a:ext uri="{FF2B5EF4-FFF2-40B4-BE49-F238E27FC236}">
                <a16:creationId xmlns:a16="http://schemas.microsoft.com/office/drawing/2014/main" xmlns="" id="{DB1177E0-C965-4223-8521-313D16CAC37D}"/>
              </a:ext>
            </a:extLst>
          </p:cNvPr>
          <p:cNvSpPr>
            <a:spLocks noGrp="1"/>
          </p:cNvSpPr>
          <p:nvPr>
            <p:ph idx="1"/>
          </p:nvPr>
        </p:nvSpPr>
        <p:spPr>
          <a:xfrm>
            <a:off x="573788" y="2443140"/>
            <a:ext cx="4729732" cy="3930227"/>
          </a:xfrm>
        </p:spPr>
        <p:txBody>
          <a:bodyPr>
            <a:normAutofit/>
          </a:bodyPr>
          <a:lstStyle/>
          <a:p>
            <a:r>
              <a:rPr lang="tr-TR" sz="4000" dirty="0">
                <a:solidFill>
                  <a:schemeClr val="tx1"/>
                </a:solidFill>
              </a:rPr>
              <a:t>Belirli bir yapısal düzeyde, dile dair görsel işaretlerin kullanıldığı bir tür iletişim aracı.</a:t>
            </a:r>
          </a:p>
        </p:txBody>
      </p:sp>
    </p:spTree>
    <p:extLst>
      <p:ext uri="{BB962C8B-B14F-4D97-AF65-F5344CB8AC3E}">
        <p14:creationId xmlns:p14="http://schemas.microsoft.com/office/powerpoint/2010/main" xmlns="" val="25491904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Resim 7" descr="zebra içeren bir resim&#10;&#10;Çok yüksek güvenilirlikle oluşturulmuş açıklama">
            <a:extLst>
              <a:ext uri="{FF2B5EF4-FFF2-40B4-BE49-F238E27FC236}">
                <a16:creationId xmlns:a16="http://schemas.microsoft.com/office/drawing/2014/main" xmlns="" id="{8CF98B69-D174-45E8-A8BF-B0B29924B77A}"/>
              </a:ext>
            </a:extLst>
          </p:cNvPr>
          <p:cNvPicPr>
            <a:picLocks noChangeAspect="1"/>
          </p:cNvPicPr>
          <p:nvPr/>
        </p:nvPicPr>
        <p:blipFill rotWithShape="1">
          <a:blip r:embed="rId2" cstate="print">
            <a:extLst>
              <a:ext uri="{28A0092B-C50C-407E-A947-70E740481C1C}">
                <a14:useLocalDpi xmlns:a14="http://schemas.microsoft.com/office/drawing/2010/main" xmlns="" val="0"/>
              </a:ext>
              <a:ext uri="{837473B0-CC2E-450A-ABE3-18F120FF3D39}">
                <a1611:picAttrSrcUrl xmlns:a1611="http://schemas.microsoft.com/office/drawing/2016/11/main" xmlns="" r:id="rId3"/>
              </a:ext>
            </a:extLst>
          </a:blip>
          <a:srcRect t="11619" r="-4" b="8622"/>
          <a:stretch/>
        </p:blipFill>
        <p:spPr>
          <a:xfrm>
            <a:off x="3959604" y="645107"/>
            <a:ext cx="4496598" cy="2716590"/>
          </a:xfrm>
          <a:prstGeom prst="rect">
            <a:avLst/>
          </a:prstGeom>
        </p:spPr>
      </p:pic>
      <p:pic>
        <p:nvPicPr>
          <p:cNvPr id="5" name="Resim 4" descr="nesne içeren bir resim&#10;&#10;Yüksek güvenilirlikle oluşturulmuş açıklama">
            <a:extLst>
              <a:ext uri="{FF2B5EF4-FFF2-40B4-BE49-F238E27FC236}">
                <a16:creationId xmlns:a16="http://schemas.microsoft.com/office/drawing/2014/main" xmlns="" id="{5F68CC84-38BB-4230-8A56-FF8F74C8CA25}"/>
              </a:ext>
            </a:extLst>
          </p:cNvPr>
          <p:cNvPicPr>
            <a:picLocks noChangeAspect="1"/>
          </p:cNvPicPr>
          <p:nvPr/>
        </p:nvPicPr>
        <p:blipFill rotWithShape="1">
          <a:blip r:embed="rId4" cstate="print">
            <a:extLst>
              <a:ext uri="{28A0092B-C50C-407E-A947-70E740481C1C}">
                <a14:useLocalDpi xmlns:a14="http://schemas.microsoft.com/office/drawing/2010/main" xmlns="" val="0"/>
              </a:ext>
              <a:ext uri="{837473B0-CC2E-450A-ABE3-18F120FF3D39}">
                <a1611:picAttrSrcUrl xmlns:a1611="http://schemas.microsoft.com/office/drawing/2016/11/main" xmlns="" r:id="rId5"/>
              </a:ext>
            </a:extLst>
          </a:blip>
          <a:srcRect t="7808" r="3" b="4762"/>
          <a:stretch/>
        </p:blipFill>
        <p:spPr>
          <a:xfrm>
            <a:off x="3959604" y="3522563"/>
            <a:ext cx="4496598" cy="2716590"/>
          </a:xfrm>
          <a:prstGeom prst="rect">
            <a:avLst/>
          </a:prstGeom>
        </p:spPr>
      </p:pic>
      <p:sp>
        <p:nvSpPr>
          <p:cNvPr id="2" name="Unvan 1">
            <a:extLst>
              <a:ext uri="{FF2B5EF4-FFF2-40B4-BE49-F238E27FC236}">
                <a16:creationId xmlns:a16="http://schemas.microsoft.com/office/drawing/2014/main" xmlns="" id="{84612348-CD2A-4D8A-BF91-B7A9A18EA4AC}"/>
              </a:ext>
            </a:extLst>
          </p:cNvPr>
          <p:cNvSpPr>
            <a:spLocks noGrp="1"/>
          </p:cNvSpPr>
          <p:nvPr>
            <p:ph type="title"/>
          </p:nvPr>
        </p:nvSpPr>
        <p:spPr>
          <a:xfrm>
            <a:off x="938759" y="645107"/>
            <a:ext cx="2538247" cy="1640894"/>
          </a:xfrm>
        </p:spPr>
        <p:txBody>
          <a:bodyPr anchor="t">
            <a:normAutofit/>
          </a:bodyPr>
          <a:lstStyle/>
          <a:p>
            <a:r>
              <a:rPr lang="tr-TR" sz="7200" dirty="0">
                <a:solidFill>
                  <a:schemeClr val="accent1"/>
                </a:solidFill>
              </a:rPr>
              <a:t>Çizgi</a:t>
            </a:r>
          </a:p>
        </p:txBody>
      </p:sp>
      <p:sp>
        <p:nvSpPr>
          <p:cNvPr id="3" name="İçerik Yer Tutucusu 2">
            <a:extLst>
              <a:ext uri="{FF2B5EF4-FFF2-40B4-BE49-F238E27FC236}">
                <a16:creationId xmlns:a16="http://schemas.microsoft.com/office/drawing/2014/main" xmlns="" id="{4BD2D612-597C-4993-A828-21AA496CF173}"/>
              </a:ext>
            </a:extLst>
          </p:cNvPr>
          <p:cNvSpPr>
            <a:spLocks noGrp="1"/>
          </p:cNvSpPr>
          <p:nvPr>
            <p:ph idx="1"/>
          </p:nvPr>
        </p:nvSpPr>
        <p:spPr>
          <a:xfrm>
            <a:off x="938759" y="2286001"/>
            <a:ext cx="2654082" cy="3940844"/>
          </a:xfrm>
        </p:spPr>
        <p:txBody>
          <a:bodyPr>
            <a:normAutofit fontScale="92500" lnSpcReduction="20000"/>
          </a:bodyPr>
          <a:lstStyle/>
          <a:p>
            <a:r>
              <a:rPr lang="tr-TR" sz="2800" dirty="0"/>
              <a:t>* Göz nesneyi görürken el çizgiyi gerçekleştirir.</a:t>
            </a:r>
          </a:p>
          <a:p>
            <a:r>
              <a:rPr lang="tr-TR" sz="2800" dirty="0"/>
              <a:t>* Çizgiyi tanımlayacak olursak; bir noktanın </a:t>
            </a:r>
            <a:r>
              <a:rPr lang="tr-TR" sz="2800" dirty="0">
                <a:solidFill>
                  <a:schemeClr val="accent5">
                    <a:lumMod val="75000"/>
                  </a:schemeClr>
                </a:solidFill>
              </a:rPr>
              <a:t>verilen doğrultudaki uzantısı</a:t>
            </a:r>
            <a:r>
              <a:rPr lang="tr-TR" sz="2800" dirty="0"/>
              <a:t> çizgidir.</a:t>
            </a:r>
          </a:p>
        </p:txBody>
      </p:sp>
    </p:spTree>
    <p:extLst>
      <p:ext uri="{BB962C8B-B14F-4D97-AF65-F5344CB8AC3E}">
        <p14:creationId xmlns:p14="http://schemas.microsoft.com/office/powerpoint/2010/main" xmlns="" val="32634117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a:extLst>
              <a:ext uri="{FF2B5EF4-FFF2-40B4-BE49-F238E27FC236}">
                <a16:creationId xmlns:a16="http://schemas.microsoft.com/office/drawing/2014/main" xmlns="" id="{FF76E3F1-2328-45F6-921A-08C5D610D5E4}"/>
              </a:ext>
            </a:extLst>
          </p:cNvPr>
          <p:cNvPicPr>
            <a:picLocks noChangeAspect="1"/>
          </p:cNvPicPr>
          <p:nvPr/>
        </p:nvPicPr>
        <p:blipFill rotWithShape="1">
          <a:blip r:embed="rId2" cstate="print">
            <a:extLst>
              <a:ext uri="{28A0092B-C50C-407E-A947-70E740481C1C}">
                <a14:useLocalDpi xmlns:a14="http://schemas.microsoft.com/office/drawing/2010/main" xmlns="" val="0"/>
              </a:ext>
            </a:extLst>
          </a:blip>
          <a:srcRect l="19624" r="23195" b="-2"/>
          <a:stretch/>
        </p:blipFill>
        <p:spPr>
          <a:xfrm>
            <a:off x="5592946" y="2388905"/>
            <a:ext cx="3196191" cy="3954707"/>
          </a:xfrm>
          <a:prstGeom prst="rect">
            <a:avLst/>
          </a:prstGeom>
        </p:spPr>
      </p:pic>
      <p:sp>
        <p:nvSpPr>
          <p:cNvPr id="10" name="Freeform 8">
            <a:extLst>
              <a:ext uri="{FF2B5EF4-FFF2-40B4-BE49-F238E27FC236}">
                <a16:creationId xmlns:a16="http://schemas.microsoft.com/office/drawing/2014/main" xmlns="" id="{47F8A8B8-9430-4684-AA47-456455FF8CA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ltGray">
          <a:xfrm>
            <a:off x="0" y="0"/>
            <a:ext cx="9143999"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9528486 w 12192000"/>
              <a:gd name="connsiteY5" fmla="*/ 2197353 h 6858000"/>
              <a:gd name="connsiteX6" fmla="*/ 9491031 w 12192000"/>
              <a:gd name="connsiteY6" fmla="*/ 2200864 h 6858000"/>
              <a:gd name="connsiteX7" fmla="*/ 9454747 w 12192000"/>
              <a:gd name="connsiteY7" fmla="*/ 2210228 h 6858000"/>
              <a:gd name="connsiteX8" fmla="*/ 9419633 w 12192000"/>
              <a:gd name="connsiteY8" fmla="*/ 2224273 h 6858000"/>
              <a:gd name="connsiteX9" fmla="*/ 9383349 w 12192000"/>
              <a:gd name="connsiteY9" fmla="*/ 2241830 h 6858000"/>
              <a:gd name="connsiteX10" fmla="*/ 9349405 w 12192000"/>
              <a:gd name="connsiteY10" fmla="*/ 2261728 h 6858000"/>
              <a:gd name="connsiteX11" fmla="*/ 9314292 w 12192000"/>
              <a:gd name="connsiteY11" fmla="*/ 2282796 h 6858000"/>
              <a:gd name="connsiteX12" fmla="*/ 9279178 w 12192000"/>
              <a:gd name="connsiteY12" fmla="*/ 2301524 h 6858000"/>
              <a:gd name="connsiteX13" fmla="*/ 9244064 w 12192000"/>
              <a:gd name="connsiteY13" fmla="*/ 2320251 h 6858000"/>
              <a:gd name="connsiteX14" fmla="*/ 9208950 w 12192000"/>
              <a:gd name="connsiteY14" fmla="*/ 2334296 h 6858000"/>
              <a:gd name="connsiteX15" fmla="*/ 9172666 w 12192000"/>
              <a:gd name="connsiteY15" fmla="*/ 2343660 h 6858000"/>
              <a:gd name="connsiteX16" fmla="*/ 9136382 w 12192000"/>
              <a:gd name="connsiteY16" fmla="*/ 2348342 h 6858000"/>
              <a:gd name="connsiteX17" fmla="*/ 9097757 w 12192000"/>
              <a:gd name="connsiteY17" fmla="*/ 2348342 h 6858000"/>
              <a:gd name="connsiteX18" fmla="*/ 9057961 w 12192000"/>
              <a:gd name="connsiteY18" fmla="*/ 2346001 h 6858000"/>
              <a:gd name="connsiteX19" fmla="*/ 9018166 w 12192000"/>
              <a:gd name="connsiteY19" fmla="*/ 2341319 h 6858000"/>
              <a:gd name="connsiteX20" fmla="*/ 8978370 w 12192000"/>
              <a:gd name="connsiteY20" fmla="*/ 2335467 h 6858000"/>
              <a:gd name="connsiteX21" fmla="*/ 8938575 w 12192000"/>
              <a:gd name="connsiteY21" fmla="*/ 2330785 h 6858000"/>
              <a:gd name="connsiteX22" fmla="*/ 8898779 w 12192000"/>
              <a:gd name="connsiteY22" fmla="*/ 2327274 h 6858000"/>
              <a:gd name="connsiteX23" fmla="*/ 8861324 w 12192000"/>
              <a:gd name="connsiteY23" fmla="*/ 2328444 h 6858000"/>
              <a:gd name="connsiteX24" fmla="*/ 8825040 w 12192000"/>
              <a:gd name="connsiteY24" fmla="*/ 2333126 h 6858000"/>
              <a:gd name="connsiteX25" fmla="*/ 8789926 w 12192000"/>
              <a:gd name="connsiteY25" fmla="*/ 2343660 h 6858000"/>
              <a:gd name="connsiteX26" fmla="*/ 8760665 w 12192000"/>
              <a:gd name="connsiteY26" fmla="*/ 2358876 h 6858000"/>
              <a:gd name="connsiteX27" fmla="*/ 8732574 w 12192000"/>
              <a:gd name="connsiteY27" fmla="*/ 2378774 h 6858000"/>
              <a:gd name="connsiteX28" fmla="*/ 8707994 w 12192000"/>
              <a:gd name="connsiteY28" fmla="*/ 2402183 h 6858000"/>
              <a:gd name="connsiteX29" fmla="*/ 8683415 w 12192000"/>
              <a:gd name="connsiteY29" fmla="*/ 2429103 h 6858000"/>
              <a:gd name="connsiteX30" fmla="*/ 8661176 w 12192000"/>
              <a:gd name="connsiteY30" fmla="*/ 2457194 h 6858000"/>
              <a:gd name="connsiteX31" fmla="*/ 8638937 w 12192000"/>
              <a:gd name="connsiteY31" fmla="*/ 2486456 h 6858000"/>
              <a:gd name="connsiteX32" fmla="*/ 8616699 w 12192000"/>
              <a:gd name="connsiteY32" fmla="*/ 2515717 h 6858000"/>
              <a:gd name="connsiteX33" fmla="*/ 8594460 w 12192000"/>
              <a:gd name="connsiteY33" fmla="*/ 2543808 h 6858000"/>
              <a:gd name="connsiteX34" fmla="*/ 8571051 w 12192000"/>
              <a:gd name="connsiteY34" fmla="*/ 2570729 h 6858000"/>
              <a:gd name="connsiteX35" fmla="*/ 8544130 w 12192000"/>
              <a:gd name="connsiteY35" fmla="*/ 2594138 h 6858000"/>
              <a:gd name="connsiteX36" fmla="*/ 8518380 w 12192000"/>
              <a:gd name="connsiteY36" fmla="*/ 2615206 h 6858000"/>
              <a:gd name="connsiteX37" fmla="*/ 8489119 w 12192000"/>
              <a:gd name="connsiteY37" fmla="*/ 2631593 h 6858000"/>
              <a:gd name="connsiteX38" fmla="*/ 8457516 w 12192000"/>
              <a:gd name="connsiteY38" fmla="*/ 2645638 h 6858000"/>
              <a:gd name="connsiteX39" fmla="*/ 8423573 w 12192000"/>
              <a:gd name="connsiteY39" fmla="*/ 2657343 h 6858000"/>
              <a:gd name="connsiteX40" fmla="*/ 8388459 w 12192000"/>
              <a:gd name="connsiteY40" fmla="*/ 2667877 h 6858000"/>
              <a:gd name="connsiteX41" fmla="*/ 8353346 w 12192000"/>
              <a:gd name="connsiteY41" fmla="*/ 2677241 h 6858000"/>
              <a:gd name="connsiteX42" fmla="*/ 8317062 w 12192000"/>
              <a:gd name="connsiteY42" fmla="*/ 2686604 h 6858000"/>
              <a:gd name="connsiteX43" fmla="*/ 8283118 w 12192000"/>
              <a:gd name="connsiteY43" fmla="*/ 2697138 h 6858000"/>
              <a:gd name="connsiteX44" fmla="*/ 8249175 w 12192000"/>
              <a:gd name="connsiteY44" fmla="*/ 2708843 h 6858000"/>
              <a:gd name="connsiteX45" fmla="*/ 8217573 w 12192000"/>
              <a:gd name="connsiteY45" fmla="*/ 2722888 h 6858000"/>
              <a:gd name="connsiteX46" fmla="*/ 8189482 w 12192000"/>
              <a:gd name="connsiteY46" fmla="*/ 2740445 h 6858000"/>
              <a:gd name="connsiteX47" fmla="*/ 8163732 w 12192000"/>
              <a:gd name="connsiteY47" fmla="*/ 2761514 h 6858000"/>
              <a:gd name="connsiteX48" fmla="*/ 8142663 w 12192000"/>
              <a:gd name="connsiteY48" fmla="*/ 2787264 h 6858000"/>
              <a:gd name="connsiteX49" fmla="*/ 8125106 w 12192000"/>
              <a:gd name="connsiteY49" fmla="*/ 2815355 h 6858000"/>
              <a:gd name="connsiteX50" fmla="*/ 8111061 w 12192000"/>
              <a:gd name="connsiteY50" fmla="*/ 2846957 h 6858000"/>
              <a:gd name="connsiteX51" fmla="*/ 8099356 w 12192000"/>
              <a:gd name="connsiteY51" fmla="*/ 2880900 h 6858000"/>
              <a:gd name="connsiteX52" fmla="*/ 8088822 w 12192000"/>
              <a:gd name="connsiteY52" fmla="*/ 2914844 h 6858000"/>
              <a:gd name="connsiteX53" fmla="*/ 8079459 w 12192000"/>
              <a:gd name="connsiteY53" fmla="*/ 2951128 h 6858000"/>
              <a:gd name="connsiteX54" fmla="*/ 8070095 w 12192000"/>
              <a:gd name="connsiteY54" fmla="*/ 2986242 h 6858000"/>
              <a:gd name="connsiteX55" fmla="*/ 8059561 w 12192000"/>
              <a:gd name="connsiteY55" fmla="*/ 3021355 h 6858000"/>
              <a:gd name="connsiteX56" fmla="*/ 8047856 w 12192000"/>
              <a:gd name="connsiteY56" fmla="*/ 3055299 h 6858000"/>
              <a:gd name="connsiteX57" fmla="*/ 8033811 w 12192000"/>
              <a:gd name="connsiteY57" fmla="*/ 3086901 h 6858000"/>
              <a:gd name="connsiteX58" fmla="*/ 8017424 w 12192000"/>
              <a:gd name="connsiteY58" fmla="*/ 3116162 h 6858000"/>
              <a:gd name="connsiteX59" fmla="*/ 7996356 w 12192000"/>
              <a:gd name="connsiteY59" fmla="*/ 3141913 h 6858000"/>
              <a:gd name="connsiteX60" fmla="*/ 7972947 w 12192000"/>
              <a:gd name="connsiteY60" fmla="*/ 3168833 h 6858000"/>
              <a:gd name="connsiteX61" fmla="*/ 7946026 w 12192000"/>
              <a:gd name="connsiteY61" fmla="*/ 3192242 h 6858000"/>
              <a:gd name="connsiteX62" fmla="*/ 7916765 w 12192000"/>
              <a:gd name="connsiteY62" fmla="*/ 3214481 h 6858000"/>
              <a:gd name="connsiteX63" fmla="*/ 7887503 w 12192000"/>
              <a:gd name="connsiteY63" fmla="*/ 3236720 h 6858000"/>
              <a:gd name="connsiteX64" fmla="*/ 7858242 w 12192000"/>
              <a:gd name="connsiteY64" fmla="*/ 3258958 h 6858000"/>
              <a:gd name="connsiteX65" fmla="*/ 7830151 w 12192000"/>
              <a:gd name="connsiteY65" fmla="*/ 3281197 h 6858000"/>
              <a:gd name="connsiteX66" fmla="*/ 7803230 w 12192000"/>
              <a:gd name="connsiteY66" fmla="*/ 3305777 h 6858000"/>
              <a:gd name="connsiteX67" fmla="*/ 7779821 w 12192000"/>
              <a:gd name="connsiteY67" fmla="*/ 3330356 h 6858000"/>
              <a:gd name="connsiteX68" fmla="*/ 7759923 w 12192000"/>
              <a:gd name="connsiteY68" fmla="*/ 3358447 h 6858000"/>
              <a:gd name="connsiteX69" fmla="*/ 7744708 w 12192000"/>
              <a:gd name="connsiteY69" fmla="*/ 3387709 h 6858000"/>
              <a:gd name="connsiteX70" fmla="*/ 7734173 w 12192000"/>
              <a:gd name="connsiteY70" fmla="*/ 3422822 h 6858000"/>
              <a:gd name="connsiteX71" fmla="*/ 7729492 w 12192000"/>
              <a:gd name="connsiteY71" fmla="*/ 3459107 h 6858000"/>
              <a:gd name="connsiteX72" fmla="*/ 7728321 w 12192000"/>
              <a:gd name="connsiteY72" fmla="*/ 3496561 h 6858000"/>
              <a:gd name="connsiteX73" fmla="*/ 7731832 w 12192000"/>
              <a:gd name="connsiteY73" fmla="*/ 3536357 h 6858000"/>
              <a:gd name="connsiteX74" fmla="*/ 7736514 w 12192000"/>
              <a:gd name="connsiteY74" fmla="*/ 3576152 h 6858000"/>
              <a:gd name="connsiteX75" fmla="*/ 7742367 w 12192000"/>
              <a:gd name="connsiteY75" fmla="*/ 3615948 h 6858000"/>
              <a:gd name="connsiteX76" fmla="*/ 7747048 w 12192000"/>
              <a:gd name="connsiteY76" fmla="*/ 3655744 h 6858000"/>
              <a:gd name="connsiteX77" fmla="*/ 7749389 w 12192000"/>
              <a:gd name="connsiteY77" fmla="*/ 3695539 h 6858000"/>
              <a:gd name="connsiteX78" fmla="*/ 7749389 w 12192000"/>
              <a:gd name="connsiteY78" fmla="*/ 3734164 h 6858000"/>
              <a:gd name="connsiteX79" fmla="*/ 7744708 w 12192000"/>
              <a:gd name="connsiteY79" fmla="*/ 3770449 h 6858000"/>
              <a:gd name="connsiteX80" fmla="*/ 7735344 w 12192000"/>
              <a:gd name="connsiteY80" fmla="*/ 3806733 h 6858000"/>
              <a:gd name="connsiteX81" fmla="*/ 7721298 w 12192000"/>
              <a:gd name="connsiteY81" fmla="*/ 3840676 h 6858000"/>
              <a:gd name="connsiteX82" fmla="*/ 7703741 w 12192000"/>
              <a:gd name="connsiteY82" fmla="*/ 3875790 h 6858000"/>
              <a:gd name="connsiteX83" fmla="*/ 7683844 w 12192000"/>
              <a:gd name="connsiteY83" fmla="*/ 3910903 h 6858000"/>
              <a:gd name="connsiteX84" fmla="*/ 7662775 w 12192000"/>
              <a:gd name="connsiteY84" fmla="*/ 3946017 h 6858000"/>
              <a:gd name="connsiteX85" fmla="*/ 7642878 w 12192000"/>
              <a:gd name="connsiteY85" fmla="*/ 3979961 h 6858000"/>
              <a:gd name="connsiteX86" fmla="*/ 7625321 w 12192000"/>
              <a:gd name="connsiteY86" fmla="*/ 4016245 h 6858000"/>
              <a:gd name="connsiteX87" fmla="*/ 7611275 w 12192000"/>
              <a:gd name="connsiteY87" fmla="*/ 4051358 h 6858000"/>
              <a:gd name="connsiteX88" fmla="*/ 7601912 w 12192000"/>
              <a:gd name="connsiteY88" fmla="*/ 4087643 h 6858000"/>
              <a:gd name="connsiteX89" fmla="*/ 7598400 w 12192000"/>
              <a:gd name="connsiteY89" fmla="*/ 4125097 h 6858000"/>
              <a:gd name="connsiteX90" fmla="*/ 7601912 w 12192000"/>
              <a:gd name="connsiteY90" fmla="*/ 4162552 h 6858000"/>
              <a:gd name="connsiteX91" fmla="*/ 7611275 w 12192000"/>
              <a:gd name="connsiteY91" fmla="*/ 4198836 h 6858000"/>
              <a:gd name="connsiteX92" fmla="*/ 7625321 w 12192000"/>
              <a:gd name="connsiteY92" fmla="*/ 4233950 h 6858000"/>
              <a:gd name="connsiteX93" fmla="*/ 7642878 w 12192000"/>
              <a:gd name="connsiteY93" fmla="*/ 4270234 h 6858000"/>
              <a:gd name="connsiteX94" fmla="*/ 7662775 w 12192000"/>
              <a:gd name="connsiteY94" fmla="*/ 4304177 h 6858000"/>
              <a:gd name="connsiteX95" fmla="*/ 7683844 w 12192000"/>
              <a:gd name="connsiteY95" fmla="*/ 4339291 h 6858000"/>
              <a:gd name="connsiteX96" fmla="*/ 7703741 w 12192000"/>
              <a:gd name="connsiteY96" fmla="*/ 4374405 h 6858000"/>
              <a:gd name="connsiteX97" fmla="*/ 7721298 w 12192000"/>
              <a:gd name="connsiteY97" fmla="*/ 4409519 h 6858000"/>
              <a:gd name="connsiteX98" fmla="*/ 7735344 w 12192000"/>
              <a:gd name="connsiteY98" fmla="*/ 4443462 h 6858000"/>
              <a:gd name="connsiteX99" fmla="*/ 7744708 w 12192000"/>
              <a:gd name="connsiteY99" fmla="*/ 4479746 h 6858000"/>
              <a:gd name="connsiteX100" fmla="*/ 7749389 w 12192000"/>
              <a:gd name="connsiteY100" fmla="*/ 4516030 h 6858000"/>
              <a:gd name="connsiteX101" fmla="*/ 7749389 w 12192000"/>
              <a:gd name="connsiteY101" fmla="*/ 4554655 h 6858000"/>
              <a:gd name="connsiteX102" fmla="*/ 7747048 w 12192000"/>
              <a:gd name="connsiteY102" fmla="*/ 4594451 h 6858000"/>
              <a:gd name="connsiteX103" fmla="*/ 7742367 w 12192000"/>
              <a:gd name="connsiteY103" fmla="*/ 4634247 h 6858000"/>
              <a:gd name="connsiteX104" fmla="*/ 7736514 w 12192000"/>
              <a:gd name="connsiteY104" fmla="*/ 4674042 h 6858000"/>
              <a:gd name="connsiteX105" fmla="*/ 7731832 w 12192000"/>
              <a:gd name="connsiteY105" fmla="*/ 4713838 h 6858000"/>
              <a:gd name="connsiteX106" fmla="*/ 7728321 w 12192000"/>
              <a:gd name="connsiteY106" fmla="*/ 4753633 h 6858000"/>
              <a:gd name="connsiteX107" fmla="*/ 7729492 w 12192000"/>
              <a:gd name="connsiteY107" fmla="*/ 4791088 h 6858000"/>
              <a:gd name="connsiteX108" fmla="*/ 7734173 w 12192000"/>
              <a:gd name="connsiteY108" fmla="*/ 4827372 h 6858000"/>
              <a:gd name="connsiteX109" fmla="*/ 7744708 w 12192000"/>
              <a:gd name="connsiteY109" fmla="*/ 4862486 h 6858000"/>
              <a:gd name="connsiteX110" fmla="*/ 7759923 w 12192000"/>
              <a:gd name="connsiteY110" fmla="*/ 4891747 h 6858000"/>
              <a:gd name="connsiteX111" fmla="*/ 7779821 w 12192000"/>
              <a:gd name="connsiteY111" fmla="*/ 4919838 h 6858000"/>
              <a:gd name="connsiteX112" fmla="*/ 7803230 w 12192000"/>
              <a:gd name="connsiteY112" fmla="*/ 4944418 h 6858000"/>
              <a:gd name="connsiteX113" fmla="*/ 7830151 w 12192000"/>
              <a:gd name="connsiteY113" fmla="*/ 4968998 h 6858000"/>
              <a:gd name="connsiteX114" fmla="*/ 7858242 w 12192000"/>
              <a:gd name="connsiteY114" fmla="*/ 4991236 h 6858000"/>
              <a:gd name="connsiteX115" fmla="*/ 7887503 w 12192000"/>
              <a:gd name="connsiteY115" fmla="*/ 5013475 h 6858000"/>
              <a:gd name="connsiteX116" fmla="*/ 7916765 w 12192000"/>
              <a:gd name="connsiteY116" fmla="*/ 5035714 h 6858000"/>
              <a:gd name="connsiteX117" fmla="*/ 7946026 w 12192000"/>
              <a:gd name="connsiteY117" fmla="*/ 5057952 h 6858000"/>
              <a:gd name="connsiteX118" fmla="*/ 7972947 w 12192000"/>
              <a:gd name="connsiteY118" fmla="*/ 5081362 h 6858000"/>
              <a:gd name="connsiteX119" fmla="*/ 7996356 w 12192000"/>
              <a:gd name="connsiteY119" fmla="*/ 5108282 h 6858000"/>
              <a:gd name="connsiteX120" fmla="*/ 8017424 w 12192000"/>
              <a:gd name="connsiteY120" fmla="*/ 5134032 h 6858000"/>
              <a:gd name="connsiteX121" fmla="*/ 8033811 w 12192000"/>
              <a:gd name="connsiteY121" fmla="*/ 5163294 h 6858000"/>
              <a:gd name="connsiteX122" fmla="*/ 8047856 w 12192000"/>
              <a:gd name="connsiteY122" fmla="*/ 5194896 h 6858000"/>
              <a:gd name="connsiteX123" fmla="*/ 8059561 w 12192000"/>
              <a:gd name="connsiteY123" fmla="*/ 5228839 h 6858000"/>
              <a:gd name="connsiteX124" fmla="*/ 8070095 w 12192000"/>
              <a:gd name="connsiteY124" fmla="*/ 5263953 h 6858000"/>
              <a:gd name="connsiteX125" fmla="*/ 8079459 w 12192000"/>
              <a:gd name="connsiteY125" fmla="*/ 5299067 h 6858000"/>
              <a:gd name="connsiteX126" fmla="*/ 8088822 w 12192000"/>
              <a:gd name="connsiteY126" fmla="*/ 5335351 h 6858000"/>
              <a:gd name="connsiteX127" fmla="*/ 8099356 w 12192000"/>
              <a:gd name="connsiteY127" fmla="*/ 5369294 h 6858000"/>
              <a:gd name="connsiteX128" fmla="*/ 8111061 w 12192000"/>
              <a:gd name="connsiteY128" fmla="*/ 5403238 h 6858000"/>
              <a:gd name="connsiteX129" fmla="*/ 8125106 w 12192000"/>
              <a:gd name="connsiteY129" fmla="*/ 5434840 h 6858000"/>
              <a:gd name="connsiteX130" fmla="*/ 8142663 w 12192000"/>
              <a:gd name="connsiteY130" fmla="*/ 5462931 h 6858000"/>
              <a:gd name="connsiteX131" fmla="*/ 8163732 w 12192000"/>
              <a:gd name="connsiteY131" fmla="*/ 5488681 h 6858000"/>
              <a:gd name="connsiteX132" fmla="*/ 8189482 w 12192000"/>
              <a:gd name="connsiteY132" fmla="*/ 5509749 h 6858000"/>
              <a:gd name="connsiteX133" fmla="*/ 8217573 w 12192000"/>
              <a:gd name="connsiteY133" fmla="*/ 5527306 h 6858000"/>
              <a:gd name="connsiteX134" fmla="*/ 8249175 w 12192000"/>
              <a:gd name="connsiteY134" fmla="*/ 5541352 h 6858000"/>
              <a:gd name="connsiteX135" fmla="*/ 8283118 w 12192000"/>
              <a:gd name="connsiteY135" fmla="*/ 5553056 h 6858000"/>
              <a:gd name="connsiteX136" fmla="*/ 8317062 w 12192000"/>
              <a:gd name="connsiteY136" fmla="*/ 5563590 h 6858000"/>
              <a:gd name="connsiteX137" fmla="*/ 8353346 w 12192000"/>
              <a:gd name="connsiteY137" fmla="*/ 5572954 h 6858000"/>
              <a:gd name="connsiteX138" fmla="*/ 8388459 w 12192000"/>
              <a:gd name="connsiteY138" fmla="*/ 5582318 h 6858000"/>
              <a:gd name="connsiteX139" fmla="*/ 8423573 w 12192000"/>
              <a:gd name="connsiteY139" fmla="*/ 5592852 h 6858000"/>
              <a:gd name="connsiteX140" fmla="*/ 8457516 w 12192000"/>
              <a:gd name="connsiteY140" fmla="*/ 5604556 h 6858000"/>
              <a:gd name="connsiteX141" fmla="*/ 8489119 w 12192000"/>
              <a:gd name="connsiteY141" fmla="*/ 5618602 h 6858000"/>
              <a:gd name="connsiteX142" fmla="*/ 8518380 w 12192000"/>
              <a:gd name="connsiteY142" fmla="*/ 5634988 h 6858000"/>
              <a:gd name="connsiteX143" fmla="*/ 8544130 w 12192000"/>
              <a:gd name="connsiteY143" fmla="*/ 5656057 h 6858000"/>
              <a:gd name="connsiteX144" fmla="*/ 8571051 w 12192000"/>
              <a:gd name="connsiteY144" fmla="*/ 5679466 h 6858000"/>
              <a:gd name="connsiteX145" fmla="*/ 8594460 w 12192000"/>
              <a:gd name="connsiteY145" fmla="*/ 5706386 h 6858000"/>
              <a:gd name="connsiteX146" fmla="*/ 8616699 w 12192000"/>
              <a:gd name="connsiteY146" fmla="*/ 5734477 h 6858000"/>
              <a:gd name="connsiteX147" fmla="*/ 8638937 w 12192000"/>
              <a:gd name="connsiteY147" fmla="*/ 5763739 h 6858000"/>
              <a:gd name="connsiteX148" fmla="*/ 8661176 w 12192000"/>
              <a:gd name="connsiteY148" fmla="*/ 5793000 h 6858000"/>
              <a:gd name="connsiteX149" fmla="*/ 8683415 w 12192000"/>
              <a:gd name="connsiteY149" fmla="*/ 5821091 h 6858000"/>
              <a:gd name="connsiteX150" fmla="*/ 8707994 w 12192000"/>
              <a:gd name="connsiteY150" fmla="*/ 5848012 h 6858000"/>
              <a:gd name="connsiteX151" fmla="*/ 8732574 w 12192000"/>
              <a:gd name="connsiteY151" fmla="*/ 5871421 h 6858000"/>
              <a:gd name="connsiteX152" fmla="*/ 8760665 w 12192000"/>
              <a:gd name="connsiteY152" fmla="*/ 5891319 h 6858000"/>
              <a:gd name="connsiteX153" fmla="*/ 8789926 w 12192000"/>
              <a:gd name="connsiteY153" fmla="*/ 5906535 h 6858000"/>
              <a:gd name="connsiteX154" fmla="*/ 8825040 w 12192000"/>
              <a:gd name="connsiteY154" fmla="*/ 5917069 h 6858000"/>
              <a:gd name="connsiteX155" fmla="*/ 8861324 w 12192000"/>
              <a:gd name="connsiteY155" fmla="*/ 5921751 h 6858000"/>
              <a:gd name="connsiteX156" fmla="*/ 8898779 w 12192000"/>
              <a:gd name="connsiteY156" fmla="*/ 5922921 h 6858000"/>
              <a:gd name="connsiteX157" fmla="*/ 8938575 w 12192000"/>
              <a:gd name="connsiteY157" fmla="*/ 5919410 h 6858000"/>
              <a:gd name="connsiteX158" fmla="*/ 8978370 w 12192000"/>
              <a:gd name="connsiteY158" fmla="*/ 5914728 h 6858000"/>
              <a:gd name="connsiteX159" fmla="*/ 9018166 w 12192000"/>
              <a:gd name="connsiteY159" fmla="*/ 5908876 h 6858000"/>
              <a:gd name="connsiteX160" fmla="*/ 9057961 w 12192000"/>
              <a:gd name="connsiteY160" fmla="*/ 5904194 h 6858000"/>
              <a:gd name="connsiteX161" fmla="*/ 9097757 w 12192000"/>
              <a:gd name="connsiteY161" fmla="*/ 5901853 h 6858000"/>
              <a:gd name="connsiteX162" fmla="*/ 9136382 w 12192000"/>
              <a:gd name="connsiteY162" fmla="*/ 5901853 h 6858000"/>
              <a:gd name="connsiteX163" fmla="*/ 9172666 w 12192000"/>
              <a:gd name="connsiteY163" fmla="*/ 5906535 h 6858000"/>
              <a:gd name="connsiteX164" fmla="*/ 9208950 w 12192000"/>
              <a:gd name="connsiteY164" fmla="*/ 5915898 h 6858000"/>
              <a:gd name="connsiteX165" fmla="*/ 9244064 w 12192000"/>
              <a:gd name="connsiteY165" fmla="*/ 5929944 h 6858000"/>
              <a:gd name="connsiteX166" fmla="*/ 9279178 w 12192000"/>
              <a:gd name="connsiteY166" fmla="*/ 5948671 h 6858000"/>
              <a:gd name="connsiteX167" fmla="*/ 9314292 w 12192000"/>
              <a:gd name="connsiteY167" fmla="*/ 5967398 h 6858000"/>
              <a:gd name="connsiteX168" fmla="*/ 9349405 w 12192000"/>
              <a:gd name="connsiteY168" fmla="*/ 5988467 h 6858000"/>
              <a:gd name="connsiteX169" fmla="*/ 9383349 w 12192000"/>
              <a:gd name="connsiteY169" fmla="*/ 6008364 h 6858000"/>
              <a:gd name="connsiteX170" fmla="*/ 9419633 w 12192000"/>
              <a:gd name="connsiteY170" fmla="*/ 6025921 h 6858000"/>
              <a:gd name="connsiteX171" fmla="*/ 9454747 w 12192000"/>
              <a:gd name="connsiteY171" fmla="*/ 6039967 h 6858000"/>
              <a:gd name="connsiteX172" fmla="*/ 9491031 w 12192000"/>
              <a:gd name="connsiteY172" fmla="*/ 6049331 h 6858000"/>
              <a:gd name="connsiteX173" fmla="*/ 9528486 w 12192000"/>
              <a:gd name="connsiteY173" fmla="*/ 6052842 h 6858000"/>
              <a:gd name="connsiteX174" fmla="*/ 9565940 w 12192000"/>
              <a:gd name="connsiteY174" fmla="*/ 6049331 h 6858000"/>
              <a:gd name="connsiteX175" fmla="*/ 9602224 w 12192000"/>
              <a:gd name="connsiteY175" fmla="*/ 6039967 h 6858000"/>
              <a:gd name="connsiteX176" fmla="*/ 9637338 w 12192000"/>
              <a:gd name="connsiteY176" fmla="*/ 6025921 h 6858000"/>
              <a:gd name="connsiteX177" fmla="*/ 9673622 w 12192000"/>
              <a:gd name="connsiteY177" fmla="*/ 6008364 h 6858000"/>
              <a:gd name="connsiteX178" fmla="*/ 9707566 w 12192000"/>
              <a:gd name="connsiteY178" fmla="*/ 5988467 h 6858000"/>
              <a:gd name="connsiteX179" fmla="*/ 9742679 w 12192000"/>
              <a:gd name="connsiteY179" fmla="*/ 5967398 h 6858000"/>
              <a:gd name="connsiteX180" fmla="*/ 9777793 w 12192000"/>
              <a:gd name="connsiteY180" fmla="*/ 5948671 h 6858000"/>
              <a:gd name="connsiteX181" fmla="*/ 9812907 w 12192000"/>
              <a:gd name="connsiteY181" fmla="*/ 5929944 h 6858000"/>
              <a:gd name="connsiteX182" fmla="*/ 9846850 w 12192000"/>
              <a:gd name="connsiteY182" fmla="*/ 5915898 h 6858000"/>
              <a:gd name="connsiteX183" fmla="*/ 9884305 w 12192000"/>
              <a:gd name="connsiteY183" fmla="*/ 5906535 h 6858000"/>
              <a:gd name="connsiteX184" fmla="*/ 9920589 w 12192000"/>
              <a:gd name="connsiteY184" fmla="*/ 5901853 h 6858000"/>
              <a:gd name="connsiteX185" fmla="*/ 9959214 w 12192000"/>
              <a:gd name="connsiteY185" fmla="*/ 5901853 h 6858000"/>
              <a:gd name="connsiteX186" fmla="*/ 9999010 w 12192000"/>
              <a:gd name="connsiteY186" fmla="*/ 5904194 h 6858000"/>
              <a:gd name="connsiteX187" fmla="*/ 10038805 w 12192000"/>
              <a:gd name="connsiteY187" fmla="*/ 5908876 h 6858000"/>
              <a:gd name="connsiteX188" fmla="*/ 10078601 w 12192000"/>
              <a:gd name="connsiteY188" fmla="*/ 5914728 h 6858000"/>
              <a:gd name="connsiteX189" fmla="*/ 10118396 w 12192000"/>
              <a:gd name="connsiteY189" fmla="*/ 5919410 h 6858000"/>
              <a:gd name="connsiteX190" fmla="*/ 10158192 w 12192000"/>
              <a:gd name="connsiteY190" fmla="*/ 5922921 h 6858000"/>
              <a:gd name="connsiteX191" fmla="*/ 10195647 w 12192000"/>
              <a:gd name="connsiteY191" fmla="*/ 5921751 h 6858000"/>
              <a:gd name="connsiteX192" fmla="*/ 10231931 w 12192000"/>
              <a:gd name="connsiteY192" fmla="*/ 5917069 h 6858000"/>
              <a:gd name="connsiteX193" fmla="*/ 10267044 w 12192000"/>
              <a:gd name="connsiteY193" fmla="*/ 5906535 h 6858000"/>
              <a:gd name="connsiteX194" fmla="*/ 10296306 w 12192000"/>
              <a:gd name="connsiteY194" fmla="*/ 5891319 h 6858000"/>
              <a:gd name="connsiteX195" fmla="*/ 10324397 w 12192000"/>
              <a:gd name="connsiteY195" fmla="*/ 5871421 h 6858000"/>
              <a:gd name="connsiteX196" fmla="*/ 10348977 w 12192000"/>
              <a:gd name="connsiteY196" fmla="*/ 5848012 h 6858000"/>
              <a:gd name="connsiteX197" fmla="*/ 10373556 w 12192000"/>
              <a:gd name="connsiteY197" fmla="*/ 5821091 h 6858000"/>
              <a:gd name="connsiteX198" fmla="*/ 10395795 w 12192000"/>
              <a:gd name="connsiteY198" fmla="*/ 5793000 h 6858000"/>
              <a:gd name="connsiteX199" fmla="*/ 10418034 w 12192000"/>
              <a:gd name="connsiteY199" fmla="*/ 5763739 h 6858000"/>
              <a:gd name="connsiteX200" fmla="*/ 10440272 w 12192000"/>
              <a:gd name="connsiteY200" fmla="*/ 5734477 h 6858000"/>
              <a:gd name="connsiteX201" fmla="*/ 10462511 w 12192000"/>
              <a:gd name="connsiteY201" fmla="*/ 5706386 h 6858000"/>
              <a:gd name="connsiteX202" fmla="*/ 10485920 w 12192000"/>
              <a:gd name="connsiteY202" fmla="*/ 5679466 h 6858000"/>
              <a:gd name="connsiteX203" fmla="*/ 10512841 w 12192000"/>
              <a:gd name="connsiteY203" fmla="*/ 5656057 h 6858000"/>
              <a:gd name="connsiteX204" fmla="*/ 10538591 w 12192000"/>
              <a:gd name="connsiteY204" fmla="*/ 5634988 h 6858000"/>
              <a:gd name="connsiteX205" fmla="*/ 10567852 w 12192000"/>
              <a:gd name="connsiteY205" fmla="*/ 5618602 h 6858000"/>
              <a:gd name="connsiteX206" fmla="*/ 10599455 w 12192000"/>
              <a:gd name="connsiteY206" fmla="*/ 5604556 h 6858000"/>
              <a:gd name="connsiteX207" fmla="*/ 10633398 w 12192000"/>
              <a:gd name="connsiteY207" fmla="*/ 5592852 h 6858000"/>
              <a:gd name="connsiteX208" fmla="*/ 10668512 w 12192000"/>
              <a:gd name="connsiteY208" fmla="*/ 5582318 h 6858000"/>
              <a:gd name="connsiteX209" fmla="*/ 10703626 w 12192000"/>
              <a:gd name="connsiteY209" fmla="*/ 5572954 h 6858000"/>
              <a:gd name="connsiteX210" fmla="*/ 10739910 w 12192000"/>
              <a:gd name="connsiteY210" fmla="*/ 5563590 h 6858000"/>
              <a:gd name="connsiteX211" fmla="*/ 10773853 w 12192000"/>
              <a:gd name="connsiteY211" fmla="*/ 5553056 h 6858000"/>
              <a:gd name="connsiteX212" fmla="*/ 10807796 w 12192000"/>
              <a:gd name="connsiteY212" fmla="*/ 5541352 h 6858000"/>
              <a:gd name="connsiteX213" fmla="*/ 10839399 w 12192000"/>
              <a:gd name="connsiteY213" fmla="*/ 5527306 h 6858000"/>
              <a:gd name="connsiteX214" fmla="*/ 10867490 w 12192000"/>
              <a:gd name="connsiteY214" fmla="*/ 5509749 h 6858000"/>
              <a:gd name="connsiteX215" fmla="*/ 10893240 w 12192000"/>
              <a:gd name="connsiteY215" fmla="*/ 5488681 h 6858000"/>
              <a:gd name="connsiteX216" fmla="*/ 10914308 w 12192000"/>
              <a:gd name="connsiteY216" fmla="*/ 5462931 h 6858000"/>
              <a:gd name="connsiteX217" fmla="*/ 10931865 w 12192000"/>
              <a:gd name="connsiteY217" fmla="*/ 5434840 h 6858000"/>
              <a:gd name="connsiteX218" fmla="*/ 10945910 w 12192000"/>
              <a:gd name="connsiteY218" fmla="*/ 5403238 h 6858000"/>
              <a:gd name="connsiteX219" fmla="*/ 10957615 w 12192000"/>
              <a:gd name="connsiteY219" fmla="*/ 5369294 h 6858000"/>
              <a:gd name="connsiteX220" fmla="*/ 10968149 w 12192000"/>
              <a:gd name="connsiteY220" fmla="*/ 5335351 h 6858000"/>
              <a:gd name="connsiteX221" fmla="*/ 10977513 w 12192000"/>
              <a:gd name="connsiteY221" fmla="*/ 5299067 h 6858000"/>
              <a:gd name="connsiteX222" fmla="*/ 10986876 w 12192000"/>
              <a:gd name="connsiteY222" fmla="*/ 5263953 h 6858000"/>
              <a:gd name="connsiteX223" fmla="*/ 10997410 w 12192000"/>
              <a:gd name="connsiteY223" fmla="*/ 5228839 h 6858000"/>
              <a:gd name="connsiteX224" fmla="*/ 11009115 w 12192000"/>
              <a:gd name="connsiteY224" fmla="*/ 5194896 h 6858000"/>
              <a:gd name="connsiteX225" fmla="*/ 11023160 w 12192000"/>
              <a:gd name="connsiteY225" fmla="*/ 5163294 h 6858000"/>
              <a:gd name="connsiteX226" fmla="*/ 11039547 w 12192000"/>
              <a:gd name="connsiteY226" fmla="*/ 5134032 h 6858000"/>
              <a:gd name="connsiteX227" fmla="*/ 11060615 w 12192000"/>
              <a:gd name="connsiteY227" fmla="*/ 5108282 h 6858000"/>
              <a:gd name="connsiteX228" fmla="*/ 11084024 w 12192000"/>
              <a:gd name="connsiteY228" fmla="*/ 5081362 h 6858000"/>
              <a:gd name="connsiteX229" fmla="*/ 11110945 w 12192000"/>
              <a:gd name="connsiteY229" fmla="*/ 5057952 h 6858000"/>
              <a:gd name="connsiteX230" fmla="*/ 11139036 w 12192000"/>
              <a:gd name="connsiteY230" fmla="*/ 5035714 h 6858000"/>
              <a:gd name="connsiteX231" fmla="*/ 11169468 w 12192000"/>
              <a:gd name="connsiteY231" fmla="*/ 5013475 h 6858000"/>
              <a:gd name="connsiteX232" fmla="*/ 11198729 w 12192000"/>
              <a:gd name="connsiteY232" fmla="*/ 4991236 h 6858000"/>
              <a:gd name="connsiteX233" fmla="*/ 11226820 w 12192000"/>
              <a:gd name="connsiteY233" fmla="*/ 4968998 h 6858000"/>
              <a:gd name="connsiteX234" fmla="*/ 11253741 w 12192000"/>
              <a:gd name="connsiteY234" fmla="*/ 4944418 h 6858000"/>
              <a:gd name="connsiteX235" fmla="*/ 11277150 w 12192000"/>
              <a:gd name="connsiteY235" fmla="*/ 4919838 h 6858000"/>
              <a:gd name="connsiteX236" fmla="*/ 11297048 w 12192000"/>
              <a:gd name="connsiteY236" fmla="*/ 4891747 h 6858000"/>
              <a:gd name="connsiteX237" fmla="*/ 11312264 w 12192000"/>
              <a:gd name="connsiteY237" fmla="*/ 4862486 h 6858000"/>
              <a:gd name="connsiteX238" fmla="*/ 11322798 w 12192000"/>
              <a:gd name="connsiteY238" fmla="*/ 4827372 h 6858000"/>
              <a:gd name="connsiteX239" fmla="*/ 11327480 w 12192000"/>
              <a:gd name="connsiteY239" fmla="*/ 4791088 h 6858000"/>
              <a:gd name="connsiteX240" fmla="*/ 11328650 w 12192000"/>
              <a:gd name="connsiteY240" fmla="*/ 4753633 h 6858000"/>
              <a:gd name="connsiteX241" fmla="*/ 11325139 w 12192000"/>
              <a:gd name="connsiteY241" fmla="*/ 4713838 h 6858000"/>
              <a:gd name="connsiteX242" fmla="*/ 11320457 w 12192000"/>
              <a:gd name="connsiteY242" fmla="*/ 4674042 h 6858000"/>
              <a:gd name="connsiteX243" fmla="*/ 11314605 w 12192000"/>
              <a:gd name="connsiteY243" fmla="*/ 4634247 h 6858000"/>
              <a:gd name="connsiteX244" fmla="*/ 11309923 w 12192000"/>
              <a:gd name="connsiteY244" fmla="*/ 4594451 h 6858000"/>
              <a:gd name="connsiteX245" fmla="*/ 11307582 w 12192000"/>
              <a:gd name="connsiteY245" fmla="*/ 4554655 h 6858000"/>
              <a:gd name="connsiteX246" fmla="*/ 11307582 w 12192000"/>
              <a:gd name="connsiteY246" fmla="*/ 4516030 h 6858000"/>
              <a:gd name="connsiteX247" fmla="*/ 11312264 w 12192000"/>
              <a:gd name="connsiteY247" fmla="*/ 4479746 h 6858000"/>
              <a:gd name="connsiteX248" fmla="*/ 11321628 w 12192000"/>
              <a:gd name="connsiteY248" fmla="*/ 4443462 h 6858000"/>
              <a:gd name="connsiteX249" fmla="*/ 11335673 w 12192000"/>
              <a:gd name="connsiteY249" fmla="*/ 4409519 h 6858000"/>
              <a:gd name="connsiteX250" fmla="*/ 11354400 w 12192000"/>
              <a:gd name="connsiteY250" fmla="*/ 4374405 h 6858000"/>
              <a:gd name="connsiteX251" fmla="*/ 11373128 w 12192000"/>
              <a:gd name="connsiteY251" fmla="*/ 4339291 h 6858000"/>
              <a:gd name="connsiteX252" fmla="*/ 11394196 w 12192000"/>
              <a:gd name="connsiteY252" fmla="*/ 4304177 h 6858000"/>
              <a:gd name="connsiteX253" fmla="*/ 11414094 w 12192000"/>
              <a:gd name="connsiteY253" fmla="*/ 4270234 h 6858000"/>
              <a:gd name="connsiteX254" fmla="*/ 11431650 w 12192000"/>
              <a:gd name="connsiteY254" fmla="*/ 4233950 h 6858000"/>
              <a:gd name="connsiteX255" fmla="*/ 11445696 w 12192000"/>
              <a:gd name="connsiteY255" fmla="*/ 4198836 h 6858000"/>
              <a:gd name="connsiteX256" fmla="*/ 11455060 w 12192000"/>
              <a:gd name="connsiteY256" fmla="*/ 4162552 h 6858000"/>
              <a:gd name="connsiteX257" fmla="*/ 11458571 w 12192000"/>
              <a:gd name="connsiteY257" fmla="*/ 4125097 h 6858000"/>
              <a:gd name="connsiteX258" fmla="*/ 11455060 w 12192000"/>
              <a:gd name="connsiteY258" fmla="*/ 4087643 h 6858000"/>
              <a:gd name="connsiteX259" fmla="*/ 11445696 w 12192000"/>
              <a:gd name="connsiteY259" fmla="*/ 4051358 h 6858000"/>
              <a:gd name="connsiteX260" fmla="*/ 11431650 w 12192000"/>
              <a:gd name="connsiteY260" fmla="*/ 4016245 h 6858000"/>
              <a:gd name="connsiteX261" fmla="*/ 11414094 w 12192000"/>
              <a:gd name="connsiteY261" fmla="*/ 3979961 h 6858000"/>
              <a:gd name="connsiteX262" fmla="*/ 11394196 w 12192000"/>
              <a:gd name="connsiteY262" fmla="*/ 3946017 h 6858000"/>
              <a:gd name="connsiteX263" fmla="*/ 11373128 w 12192000"/>
              <a:gd name="connsiteY263" fmla="*/ 3910903 h 6858000"/>
              <a:gd name="connsiteX264" fmla="*/ 11354400 w 12192000"/>
              <a:gd name="connsiteY264" fmla="*/ 3875790 h 6858000"/>
              <a:gd name="connsiteX265" fmla="*/ 11335673 w 12192000"/>
              <a:gd name="connsiteY265" fmla="*/ 3840676 h 6858000"/>
              <a:gd name="connsiteX266" fmla="*/ 11321628 w 12192000"/>
              <a:gd name="connsiteY266" fmla="*/ 3806733 h 6858000"/>
              <a:gd name="connsiteX267" fmla="*/ 11312264 w 12192000"/>
              <a:gd name="connsiteY267" fmla="*/ 3770449 h 6858000"/>
              <a:gd name="connsiteX268" fmla="*/ 11307582 w 12192000"/>
              <a:gd name="connsiteY268" fmla="*/ 3734164 h 6858000"/>
              <a:gd name="connsiteX269" fmla="*/ 11307582 w 12192000"/>
              <a:gd name="connsiteY269" fmla="*/ 3695539 h 6858000"/>
              <a:gd name="connsiteX270" fmla="*/ 11309923 w 12192000"/>
              <a:gd name="connsiteY270" fmla="*/ 3655744 h 6858000"/>
              <a:gd name="connsiteX271" fmla="*/ 11314605 w 12192000"/>
              <a:gd name="connsiteY271" fmla="*/ 3615948 h 6858000"/>
              <a:gd name="connsiteX272" fmla="*/ 11320457 w 12192000"/>
              <a:gd name="connsiteY272" fmla="*/ 3576152 h 6858000"/>
              <a:gd name="connsiteX273" fmla="*/ 11325139 w 12192000"/>
              <a:gd name="connsiteY273" fmla="*/ 3536357 h 6858000"/>
              <a:gd name="connsiteX274" fmla="*/ 11328650 w 12192000"/>
              <a:gd name="connsiteY274" fmla="*/ 3496561 h 6858000"/>
              <a:gd name="connsiteX275" fmla="*/ 11327480 w 12192000"/>
              <a:gd name="connsiteY275" fmla="*/ 3459107 h 6858000"/>
              <a:gd name="connsiteX276" fmla="*/ 11322798 w 12192000"/>
              <a:gd name="connsiteY276" fmla="*/ 3422822 h 6858000"/>
              <a:gd name="connsiteX277" fmla="*/ 11312264 w 12192000"/>
              <a:gd name="connsiteY277" fmla="*/ 3387709 h 6858000"/>
              <a:gd name="connsiteX278" fmla="*/ 11297048 w 12192000"/>
              <a:gd name="connsiteY278" fmla="*/ 3358447 h 6858000"/>
              <a:gd name="connsiteX279" fmla="*/ 11277150 w 12192000"/>
              <a:gd name="connsiteY279" fmla="*/ 3330356 h 6858000"/>
              <a:gd name="connsiteX280" fmla="*/ 11253741 w 12192000"/>
              <a:gd name="connsiteY280" fmla="*/ 3305777 h 6858000"/>
              <a:gd name="connsiteX281" fmla="*/ 11226820 w 12192000"/>
              <a:gd name="connsiteY281" fmla="*/ 3281197 h 6858000"/>
              <a:gd name="connsiteX282" fmla="*/ 11198729 w 12192000"/>
              <a:gd name="connsiteY282" fmla="*/ 3258958 h 6858000"/>
              <a:gd name="connsiteX283" fmla="*/ 11169468 w 12192000"/>
              <a:gd name="connsiteY283" fmla="*/ 3236720 h 6858000"/>
              <a:gd name="connsiteX284" fmla="*/ 11139036 w 12192000"/>
              <a:gd name="connsiteY284" fmla="*/ 3214481 h 6858000"/>
              <a:gd name="connsiteX285" fmla="*/ 11110945 w 12192000"/>
              <a:gd name="connsiteY285" fmla="*/ 3192242 h 6858000"/>
              <a:gd name="connsiteX286" fmla="*/ 11084024 w 12192000"/>
              <a:gd name="connsiteY286" fmla="*/ 3168833 h 6858000"/>
              <a:gd name="connsiteX287" fmla="*/ 11060615 w 12192000"/>
              <a:gd name="connsiteY287" fmla="*/ 3141913 h 6858000"/>
              <a:gd name="connsiteX288" fmla="*/ 11039547 w 12192000"/>
              <a:gd name="connsiteY288" fmla="*/ 3116162 h 6858000"/>
              <a:gd name="connsiteX289" fmla="*/ 11023160 w 12192000"/>
              <a:gd name="connsiteY289" fmla="*/ 3086901 h 6858000"/>
              <a:gd name="connsiteX290" fmla="*/ 11009115 w 12192000"/>
              <a:gd name="connsiteY290" fmla="*/ 3055299 h 6858000"/>
              <a:gd name="connsiteX291" fmla="*/ 10997410 w 12192000"/>
              <a:gd name="connsiteY291" fmla="*/ 3021355 h 6858000"/>
              <a:gd name="connsiteX292" fmla="*/ 10986876 w 12192000"/>
              <a:gd name="connsiteY292" fmla="*/ 2986242 h 6858000"/>
              <a:gd name="connsiteX293" fmla="*/ 10977513 w 12192000"/>
              <a:gd name="connsiteY293" fmla="*/ 2951128 h 6858000"/>
              <a:gd name="connsiteX294" fmla="*/ 10968149 w 12192000"/>
              <a:gd name="connsiteY294" fmla="*/ 2914844 h 6858000"/>
              <a:gd name="connsiteX295" fmla="*/ 10957615 w 12192000"/>
              <a:gd name="connsiteY295" fmla="*/ 2880900 h 6858000"/>
              <a:gd name="connsiteX296" fmla="*/ 10945910 w 12192000"/>
              <a:gd name="connsiteY296" fmla="*/ 2846957 h 6858000"/>
              <a:gd name="connsiteX297" fmla="*/ 10931865 w 12192000"/>
              <a:gd name="connsiteY297" fmla="*/ 2815355 h 6858000"/>
              <a:gd name="connsiteX298" fmla="*/ 10914308 w 12192000"/>
              <a:gd name="connsiteY298" fmla="*/ 2787264 h 6858000"/>
              <a:gd name="connsiteX299" fmla="*/ 10893240 w 12192000"/>
              <a:gd name="connsiteY299" fmla="*/ 2761514 h 6858000"/>
              <a:gd name="connsiteX300" fmla="*/ 10867490 w 12192000"/>
              <a:gd name="connsiteY300" fmla="*/ 2740445 h 6858000"/>
              <a:gd name="connsiteX301" fmla="*/ 10839399 w 12192000"/>
              <a:gd name="connsiteY301" fmla="*/ 2722888 h 6858000"/>
              <a:gd name="connsiteX302" fmla="*/ 10807796 w 12192000"/>
              <a:gd name="connsiteY302" fmla="*/ 2708843 h 6858000"/>
              <a:gd name="connsiteX303" fmla="*/ 10773853 w 12192000"/>
              <a:gd name="connsiteY303" fmla="*/ 2697138 h 6858000"/>
              <a:gd name="connsiteX304" fmla="*/ 10739910 w 12192000"/>
              <a:gd name="connsiteY304" fmla="*/ 2686604 h 6858000"/>
              <a:gd name="connsiteX305" fmla="*/ 10703626 w 12192000"/>
              <a:gd name="connsiteY305" fmla="*/ 2677241 h 6858000"/>
              <a:gd name="connsiteX306" fmla="*/ 10668512 w 12192000"/>
              <a:gd name="connsiteY306" fmla="*/ 2667877 h 6858000"/>
              <a:gd name="connsiteX307" fmla="*/ 10633398 w 12192000"/>
              <a:gd name="connsiteY307" fmla="*/ 2657343 h 6858000"/>
              <a:gd name="connsiteX308" fmla="*/ 10599455 w 12192000"/>
              <a:gd name="connsiteY308" fmla="*/ 2645638 h 6858000"/>
              <a:gd name="connsiteX309" fmla="*/ 10567852 w 12192000"/>
              <a:gd name="connsiteY309" fmla="*/ 2631593 h 6858000"/>
              <a:gd name="connsiteX310" fmla="*/ 10538591 w 12192000"/>
              <a:gd name="connsiteY310" fmla="*/ 2615206 h 6858000"/>
              <a:gd name="connsiteX311" fmla="*/ 10512841 w 12192000"/>
              <a:gd name="connsiteY311" fmla="*/ 2594138 h 6858000"/>
              <a:gd name="connsiteX312" fmla="*/ 10485920 w 12192000"/>
              <a:gd name="connsiteY312" fmla="*/ 2570729 h 6858000"/>
              <a:gd name="connsiteX313" fmla="*/ 10462511 w 12192000"/>
              <a:gd name="connsiteY313" fmla="*/ 2543808 h 6858000"/>
              <a:gd name="connsiteX314" fmla="*/ 10440272 w 12192000"/>
              <a:gd name="connsiteY314" fmla="*/ 2515717 h 6858000"/>
              <a:gd name="connsiteX315" fmla="*/ 10418034 w 12192000"/>
              <a:gd name="connsiteY315" fmla="*/ 2486456 h 6858000"/>
              <a:gd name="connsiteX316" fmla="*/ 10395795 w 12192000"/>
              <a:gd name="connsiteY316" fmla="*/ 2457194 h 6858000"/>
              <a:gd name="connsiteX317" fmla="*/ 10373556 w 12192000"/>
              <a:gd name="connsiteY317" fmla="*/ 2429103 h 6858000"/>
              <a:gd name="connsiteX318" fmla="*/ 10348977 w 12192000"/>
              <a:gd name="connsiteY318" fmla="*/ 2402183 h 6858000"/>
              <a:gd name="connsiteX319" fmla="*/ 10324397 w 12192000"/>
              <a:gd name="connsiteY319" fmla="*/ 2378774 h 6858000"/>
              <a:gd name="connsiteX320" fmla="*/ 10296306 w 12192000"/>
              <a:gd name="connsiteY320" fmla="*/ 2358876 h 6858000"/>
              <a:gd name="connsiteX321" fmla="*/ 10267044 w 12192000"/>
              <a:gd name="connsiteY321" fmla="*/ 2343660 h 6858000"/>
              <a:gd name="connsiteX322" fmla="*/ 10231931 w 12192000"/>
              <a:gd name="connsiteY322" fmla="*/ 2333126 h 6858000"/>
              <a:gd name="connsiteX323" fmla="*/ 10195647 w 12192000"/>
              <a:gd name="connsiteY323" fmla="*/ 2328444 h 6858000"/>
              <a:gd name="connsiteX324" fmla="*/ 10158192 w 12192000"/>
              <a:gd name="connsiteY324" fmla="*/ 2327274 h 6858000"/>
              <a:gd name="connsiteX325" fmla="*/ 10118396 w 12192000"/>
              <a:gd name="connsiteY325" fmla="*/ 2330785 h 6858000"/>
              <a:gd name="connsiteX326" fmla="*/ 10078601 w 12192000"/>
              <a:gd name="connsiteY326" fmla="*/ 2335467 h 6858000"/>
              <a:gd name="connsiteX327" fmla="*/ 10038805 w 12192000"/>
              <a:gd name="connsiteY327" fmla="*/ 2341319 h 6858000"/>
              <a:gd name="connsiteX328" fmla="*/ 9999010 w 12192000"/>
              <a:gd name="connsiteY328" fmla="*/ 2346001 h 6858000"/>
              <a:gd name="connsiteX329" fmla="*/ 9959214 w 12192000"/>
              <a:gd name="connsiteY329" fmla="*/ 2348342 h 6858000"/>
              <a:gd name="connsiteX330" fmla="*/ 9920589 w 12192000"/>
              <a:gd name="connsiteY330" fmla="*/ 2348342 h 6858000"/>
              <a:gd name="connsiteX331" fmla="*/ 9884305 w 12192000"/>
              <a:gd name="connsiteY331" fmla="*/ 2343660 h 6858000"/>
              <a:gd name="connsiteX332" fmla="*/ 9846850 w 12192000"/>
              <a:gd name="connsiteY332" fmla="*/ 2334296 h 6858000"/>
              <a:gd name="connsiteX333" fmla="*/ 9812907 w 12192000"/>
              <a:gd name="connsiteY333" fmla="*/ 2320251 h 6858000"/>
              <a:gd name="connsiteX334" fmla="*/ 9777793 w 12192000"/>
              <a:gd name="connsiteY334" fmla="*/ 2301524 h 6858000"/>
              <a:gd name="connsiteX335" fmla="*/ 9742679 w 12192000"/>
              <a:gd name="connsiteY335" fmla="*/ 2282796 h 6858000"/>
              <a:gd name="connsiteX336" fmla="*/ 9707566 w 12192000"/>
              <a:gd name="connsiteY336" fmla="*/ 2261728 h 6858000"/>
              <a:gd name="connsiteX337" fmla="*/ 9673622 w 12192000"/>
              <a:gd name="connsiteY337" fmla="*/ 2241830 h 6858000"/>
              <a:gd name="connsiteX338" fmla="*/ 9637338 w 12192000"/>
              <a:gd name="connsiteY338" fmla="*/ 2224273 h 6858000"/>
              <a:gd name="connsiteX339" fmla="*/ 9602224 w 12192000"/>
              <a:gd name="connsiteY339" fmla="*/ 2210228 h 6858000"/>
              <a:gd name="connsiteX340" fmla="*/ 9565940 w 12192000"/>
              <a:gd name="connsiteY340" fmla="*/ 2200864 h 6858000"/>
              <a:gd name="connsiteX341" fmla="*/ 9528486 w 12192000"/>
              <a:gd name="connsiteY341" fmla="*/ 219735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Lst>
            <a:rect l="l" t="t" r="r" b="b"/>
            <a:pathLst>
              <a:path w="12192000" h="6858000">
                <a:moveTo>
                  <a:pt x="0" y="0"/>
                </a:moveTo>
                <a:lnTo>
                  <a:pt x="12192000" y="0"/>
                </a:lnTo>
                <a:lnTo>
                  <a:pt x="12192000" y="6858000"/>
                </a:lnTo>
                <a:lnTo>
                  <a:pt x="0" y="6858000"/>
                </a:lnTo>
                <a:lnTo>
                  <a:pt x="0" y="0"/>
                </a:lnTo>
                <a:close/>
                <a:moveTo>
                  <a:pt x="9528486" y="2197353"/>
                </a:moveTo>
                <a:lnTo>
                  <a:pt x="9491031" y="2200864"/>
                </a:lnTo>
                <a:lnTo>
                  <a:pt x="9454747" y="2210228"/>
                </a:lnTo>
                <a:lnTo>
                  <a:pt x="9419633" y="2224273"/>
                </a:lnTo>
                <a:lnTo>
                  <a:pt x="9383349" y="2241830"/>
                </a:lnTo>
                <a:lnTo>
                  <a:pt x="9349405" y="2261728"/>
                </a:lnTo>
                <a:lnTo>
                  <a:pt x="9314292" y="2282796"/>
                </a:lnTo>
                <a:lnTo>
                  <a:pt x="9279178" y="2301524"/>
                </a:lnTo>
                <a:lnTo>
                  <a:pt x="9244064" y="2320251"/>
                </a:lnTo>
                <a:lnTo>
                  <a:pt x="9208950" y="2334296"/>
                </a:lnTo>
                <a:lnTo>
                  <a:pt x="9172666" y="2343660"/>
                </a:lnTo>
                <a:lnTo>
                  <a:pt x="9136382" y="2348342"/>
                </a:lnTo>
                <a:lnTo>
                  <a:pt x="9097757" y="2348342"/>
                </a:lnTo>
                <a:lnTo>
                  <a:pt x="9057961" y="2346001"/>
                </a:lnTo>
                <a:lnTo>
                  <a:pt x="9018166" y="2341319"/>
                </a:lnTo>
                <a:lnTo>
                  <a:pt x="8978370" y="2335467"/>
                </a:lnTo>
                <a:lnTo>
                  <a:pt x="8938575" y="2330785"/>
                </a:lnTo>
                <a:lnTo>
                  <a:pt x="8898779" y="2327274"/>
                </a:lnTo>
                <a:lnTo>
                  <a:pt x="8861324" y="2328444"/>
                </a:lnTo>
                <a:lnTo>
                  <a:pt x="8825040" y="2333126"/>
                </a:lnTo>
                <a:lnTo>
                  <a:pt x="8789926" y="2343660"/>
                </a:lnTo>
                <a:lnTo>
                  <a:pt x="8760665" y="2358876"/>
                </a:lnTo>
                <a:lnTo>
                  <a:pt x="8732574" y="2378774"/>
                </a:lnTo>
                <a:lnTo>
                  <a:pt x="8707994" y="2402183"/>
                </a:lnTo>
                <a:lnTo>
                  <a:pt x="8683415" y="2429103"/>
                </a:lnTo>
                <a:lnTo>
                  <a:pt x="8661176" y="2457194"/>
                </a:lnTo>
                <a:lnTo>
                  <a:pt x="8638937" y="2486456"/>
                </a:lnTo>
                <a:lnTo>
                  <a:pt x="8616699" y="2515717"/>
                </a:lnTo>
                <a:lnTo>
                  <a:pt x="8594460" y="2543808"/>
                </a:lnTo>
                <a:lnTo>
                  <a:pt x="8571051" y="2570729"/>
                </a:lnTo>
                <a:lnTo>
                  <a:pt x="8544130" y="2594138"/>
                </a:lnTo>
                <a:lnTo>
                  <a:pt x="8518380" y="2615206"/>
                </a:lnTo>
                <a:lnTo>
                  <a:pt x="8489119" y="2631593"/>
                </a:lnTo>
                <a:lnTo>
                  <a:pt x="8457516" y="2645638"/>
                </a:lnTo>
                <a:lnTo>
                  <a:pt x="8423573" y="2657343"/>
                </a:lnTo>
                <a:lnTo>
                  <a:pt x="8388459" y="2667877"/>
                </a:lnTo>
                <a:lnTo>
                  <a:pt x="8353346" y="2677241"/>
                </a:lnTo>
                <a:lnTo>
                  <a:pt x="8317062" y="2686604"/>
                </a:lnTo>
                <a:lnTo>
                  <a:pt x="8283118" y="2697138"/>
                </a:lnTo>
                <a:lnTo>
                  <a:pt x="8249175" y="2708843"/>
                </a:lnTo>
                <a:lnTo>
                  <a:pt x="8217573" y="2722888"/>
                </a:lnTo>
                <a:lnTo>
                  <a:pt x="8189482" y="2740445"/>
                </a:lnTo>
                <a:lnTo>
                  <a:pt x="8163732" y="2761514"/>
                </a:lnTo>
                <a:lnTo>
                  <a:pt x="8142663" y="2787264"/>
                </a:lnTo>
                <a:lnTo>
                  <a:pt x="8125106" y="2815355"/>
                </a:lnTo>
                <a:lnTo>
                  <a:pt x="8111061" y="2846957"/>
                </a:lnTo>
                <a:lnTo>
                  <a:pt x="8099356" y="2880900"/>
                </a:lnTo>
                <a:lnTo>
                  <a:pt x="8088822" y="2914844"/>
                </a:lnTo>
                <a:lnTo>
                  <a:pt x="8079459" y="2951128"/>
                </a:lnTo>
                <a:lnTo>
                  <a:pt x="8070095" y="2986242"/>
                </a:lnTo>
                <a:lnTo>
                  <a:pt x="8059561" y="3021355"/>
                </a:lnTo>
                <a:lnTo>
                  <a:pt x="8047856" y="3055299"/>
                </a:lnTo>
                <a:lnTo>
                  <a:pt x="8033811" y="3086901"/>
                </a:lnTo>
                <a:lnTo>
                  <a:pt x="8017424" y="3116162"/>
                </a:lnTo>
                <a:lnTo>
                  <a:pt x="7996356" y="3141913"/>
                </a:lnTo>
                <a:lnTo>
                  <a:pt x="7972947" y="3168833"/>
                </a:lnTo>
                <a:lnTo>
                  <a:pt x="7946026" y="3192242"/>
                </a:lnTo>
                <a:lnTo>
                  <a:pt x="7916765" y="3214481"/>
                </a:lnTo>
                <a:lnTo>
                  <a:pt x="7887503" y="3236720"/>
                </a:lnTo>
                <a:lnTo>
                  <a:pt x="7858242" y="3258958"/>
                </a:lnTo>
                <a:lnTo>
                  <a:pt x="7830151" y="3281197"/>
                </a:lnTo>
                <a:lnTo>
                  <a:pt x="7803230" y="3305777"/>
                </a:lnTo>
                <a:lnTo>
                  <a:pt x="7779821" y="3330356"/>
                </a:lnTo>
                <a:lnTo>
                  <a:pt x="7759923" y="3358447"/>
                </a:lnTo>
                <a:lnTo>
                  <a:pt x="7744708" y="3387709"/>
                </a:lnTo>
                <a:lnTo>
                  <a:pt x="7734173" y="3422822"/>
                </a:lnTo>
                <a:lnTo>
                  <a:pt x="7729492" y="3459107"/>
                </a:lnTo>
                <a:lnTo>
                  <a:pt x="7728321" y="3496561"/>
                </a:lnTo>
                <a:lnTo>
                  <a:pt x="7731832" y="3536357"/>
                </a:lnTo>
                <a:lnTo>
                  <a:pt x="7736514" y="3576152"/>
                </a:lnTo>
                <a:lnTo>
                  <a:pt x="7742367" y="3615948"/>
                </a:lnTo>
                <a:lnTo>
                  <a:pt x="7747048" y="3655744"/>
                </a:lnTo>
                <a:lnTo>
                  <a:pt x="7749389" y="3695539"/>
                </a:lnTo>
                <a:lnTo>
                  <a:pt x="7749389" y="3734164"/>
                </a:lnTo>
                <a:lnTo>
                  <a:pt x="7744708" y="3770449"/>
                </a:lnTo>
                <a:lnTo>
                  <a:pt x="7735344" y="3806733"/>
                </a:lnTo>
                <a:lnTo>
                  <a:pt x="7721298" y="3840676"/>
                </a:lnTo>
                <a:lnTo>
                  <a:pt x="7703741" y="3875790"/>
                </a:lnTo>
                <a:lnTo>
                  <a:pt x="7683844" y="3910903"/>
                </a:lnTo>
                <a:lnTo>
                  <a:pt x="7662775" y="3946017"/>
                </a:lnTo>
                <a:lnTo>
                  <a:pt x="7642878" y="3979961"/>
                </a:lnTo>
                <a:lnTo>
                  <a:pt x="7625321" y="4016245"/>
                </a:lnTo>
                <a:lnTo>
                  <a:pt x="7611275" y="4051358"/>
                </a:lnTo>
                <a:lnTo>
                  <a:pt x="7601912" y="4087643"/>
                </a:lnTo>
                <a:lnTo>
                  <a:pt x="7598400" y="4125097"/>
                </a:lnTo>
                <a:lnTo>
                  <a:pt x="7601912" y="4162552"/>
                </a:lnTo>
                <a:lnTo>
                  <a:pt x="7611275" y="4198836"/>
                </a:lnTo>
                <a:lnTo>
                  <a:pt x="7625321" y="4233950"/>
                </a:lnTo>
                <a:lnTo>
                  <a:pt x="7642878" y="4270234"/>
                </a:lnTo>
                <a:lnTo>
                  <a:pt x="7662775" y="4304177"/>
                </a:lnTo>
                <a:lnTo>
                  <a:pt x="7683844" y="4339291"/>
                </a:lnTo>
                <a:lnTo>
                  <a:pt x="7703741" y="4374405"/>
                </a:lnTo>
                <a:lnTo>
                  <a:pt x="7721298" y="4409519"/>
                </a:lnTo>
                <a:lnTo>
                  <a:pt x="7735344" y="4443462"/>
                </a:lnTo>
                <a:lnTo>
                  <a:pt x="7744708" y="4479746"/>
                </a:lnTo>
                <a:lnTo>
                  <a:pt x="7749389" y="4516030"/>
                </a:lnTo>
                <a:lnTo>
                  <a:pt x="7749389" y="4554655"/>
                </a:lnTo>
                <a:lnTo>
                  <a:pt x="7747048" y="4594451"/>
                </a:lnTo>
                <a:lnTo>
                  <a:pt x="7742367" y="4634247"/>
                </a:lnTo>
                <a:lnTo>
                  <a:pt x="7736514" y="4674042"/>
                </a:lnTo>
                <a:lnTo>
                  <a:pt x="7731832" y="4713838"/>
                </a:lnTo>
                <a:lnTo>
                  <a:pt x="7728321" y="4753633"/>
                </a:lnTo>
                <a:lnTo>
                  <a:pt x="7729492" y="4791088"/>
                </a:lnTo>
                <a:lnTo>
                  <a:pt x="7734173" y="4827372"/>
                </a:lnTo>
                <a:lnTo>
                  <a:pt x="7744708" y="4862486"/>
                </a:lnTo>
                <a:lnTo>
                  <a:pt x="7759923" y="4891747"/>
                </a:lnTo>
                <a:lnTo>
                  <a:pt x="7779821" y="4919838"/>
                </a:lnTo>
                <a:lnTo>
                  <a:pt x="7803230" y="4944418"/>
                </a:lnTo>
                <a:lnTo>
                  <a:pt x="7830151" y="4968998"/>
                </a:lnTo>
                <a:lnTo>
                  <a:pt x="7858242" y="4991236"/>
                </a:lnTo>
                <a:lnTo>
                  <a:pt x="7887503" y="5013475"/>
                </a:lnTo>
                <a:lnTo>
                  <a:pt x="7916765" y="5035714"/>
                </a:lnTo>
                <a:lnTo>
                  <a:pt x="7946026" y="5057952"/>
                </a:lnTo>
                <a:lnTo>
                  <a:pt x="7972947" y="5081362"/>
                </a:lnTo>
                <a:lnTo>
                  <a:pt x="7996356" y="5108282"/>
                </a:lnTo>
                <a:lnTo>
                  <a:pt x="8017424" y="5134032"/>
                </a:lnTo>
                <a:lnTo>
                  <a:pt x="8033811" y="5163294"/>
                </a:lnTo>
                <a:lnTo>
                  <a:pt x="8047856" y="5194896"/>
                </a:lnTo>
                <a:lnTo>
                  <a:pt x="8059561" y="5228839"/>
                </a:lnTo>
                <a:lnTo>
                  <a:pt x="8070095" y="5263953"/>
                </a:lnTo>
                <a:lnTo>
                  <a:pt x="8079459" y="5299067"/>
                </a:lnTo>
                <a:lnTo>
                  <a:pt x="8088822" y="5335351"/>
                </a:lnTo>
                <a:lnTo>
                  <a:pt x="8099356" y="5369294"/>
                </a:lnTo>
                <a:lnTo>
                  <a:pt x="8111061" y="5403238"/>
                </a:lnTo>
                <a:lnTo>
                  <a:pt x="8125106" y="5434840"/>
                </a:lnTo>
                <a:lnTo>
                  <a:pt x="8142663" y="5462931"/>
                </a:lnTo>
                <a:lnTo>
                  <a:pt x="8163732" y="5488681"/>
                </a:lnTo>
                <a:lnTo>
                  <a:pt x="8189482" y="5509749"/>
                </a:lnTo>
                <a:lnTo>
                  <a:pt x="8217573" y="5527306"/>
                </a:lnTo>
                <a:lnTo>
                  <a:pt x="8249175" y="5541352"/>
                </a:lnTo>
                <a:lnTo>
                  <a:pt x="8283118" y="5553056"/>
                </a:lnTo>
                <a:lnTo>
                  <a:pt x="8317062" y="5563590"/>
                </a:lnTo>
                <a:lnTo>
                  <a:pt x="8353346" y="5572954"/>
                </a:lnTo>
                <a:lnTo>
                  <a:pt x="8388459" y="5582318"/>
                </a:lnTo>
                <a:lnTo>
                  <a:pt x="8423573" y="5592852"/>
                </a:lnTo>
                <a:lnTo>
                  <a:pt x="8457516" y="5604556"/>
                </a:lnTo>
                <a:lnTo>
                  <a:pt x="8489119" y="5618602"/>
                </a:lnTo>
                <a:lnTo>
                  <a:pt x="8518380" y="5634988"/>
                </a:lnTo>
                <a:lnTo>
                  <a:pt x="8544130" y="5656057"/>
                </a:lnTo>
                <a:lnTo>
                  <a:pt x="8571051" y="5679466"/>
                </a:lnTo>
                <a:lnTo>
                  <a:pt x="8594460" y="5706386"/>
                </a:lnTo>
                <a:lnTo>
                  <a:pt x="8616699" y="5734477"/>
                </a:lnTo>
                <a:lnTo>
                  <a:pt x="8638937" y="5763739"/>
                </a:lnTo>
                <a:lnTo>
                  <a:pt x="8661176" y="5793000"/>
                </a:lnTo>
                <a:lnTo>
                  <a:pt x="8683415" y="5821091"/>
                </a:lnTo>
                <a:lnTo>
                  <a:pt x="8707994" y="5848012"/>
                </a:lnTo>
                <a:lnTo>
                  <a:pt x="8732574" y="5871421"/>
                </a:lnTo>
                <a:lnTo>
                  <a:pt x="8760665" y="5891319"/>
                </a:lnTo>
                <a:lnTo>
                  <a:pt x="8789926" y="5906535"/>
                </a:lnTo>
                <a:lnTo>
                  <a:pt x="8825040" y="5917069"/>
                </a:lnTo>
                <a:lnTo>
                  <a:pt x="8861324" y="5921751"/>
                </a:lnTo>
                <a:lnTo>
                  <a:pt x="8898779" y="5922921"/>
                </a:lnTo>
                <a:lnTo>
                  <a:pt x="8938575" y="5919410"/>
                </a:lnTo>
                <a:lnTo>
                  <a:pt x="8978370" y="5914728"/>
                </a:lnTo>
                <a:lnTo>
                  <a:pt x="9018166" y="5908876"/>
                </a:lnTo>
                <a:lnTo>
                  <a:pt x="9057961" y="5904194"/>
                </a:lnTo>
                <a:lnTo>
                  <a:pt x="9097757" y="5901853"/>
                </a:lnTo>
                <a:lnTo>
                  <a:pt x="9136382" y="5901853"/>
                </a:lnTo>
                <a:lnTo>
                  <a:pt x="9172666" y="5906535"/>
                </a:lnTo>
                <a:lnTo>
                  <a:pt x="9208950" y="5915898"/>
                </a:lnTo>
                <a:lnTo>
                  <a:pt x="9244064" y="5929944"/>
                </a:lnTo>
                <a:lnTo>
                  <a:pt x="9279178" y="5948671"/>
                </a:lnTo>
                <a:lnTo>
                  <a:pt x="9314292" y="5967398"/>
                </a:lnTo>
                <a:lnTo>
                  <a:pt x="9349405" y="5988467"/>
                </a:lnTo>
                <a:lnTo>
                  <a:pt x="9383349" y="6008364"/>
                </a:lnTo>
                <a:lnTo>
                  <a:pt x="9419633" y="6025921"/>
                </a:lnTo>
                <a:lnTo>
                  <a:pt x="9454747" y="6039967"/>
                </a:lnTo>
                <a:lnTo>
                  <a:pt x="9491031" y="6049331"/>
                </a:lnTo>
                <a:lnTo>
                  <a:pt x="9528486" y="6052842"/>
                </a:lnTo>
                <a:lnTo>
                  <a:pt x="9565940" y="6049331"/>
                </a:lnTo>
                <a:lnTo>
                  <a:pt x="9602224" y="6039967"/>
                </a:lnTo>
                <a:lnTo>
                  <a:pt x="9637338" y="6025921"/>
                </a:lnTo>
                <a:lnTo>
                  <a:pt x="9673622" y="6008364"/>
                </a:lnTo>
                <a:lnTo>
                  <a:pt x="9707566" y="5988467"/>
                </a:lnTo>
                <a:lnTo>
                  <a:pt x="9742679" y="5967398"/>
                </a:lnTo>
                <a:lnTo>
                  <a:pt x="9777793" y="5948671"/>
                </a:lnTo>
                <a:lnTo>
                  <a:pt x="9812907" y="5929944"/>
                </a:lnTo>
                <a:lnTo>
                  <a:pt x="9846850" y="5915898"/>
                </a:lnTo>
                <a:lnTo>
                  <a:pt x="9884305" y="5906535"/>
                </a:lnTo>
                <a:lnTo>
                  <a:pt x="9920589" y="5901853"/>
                </a:lnTo>
                <a:lnTo>
                  <a:pt x="9959214" y="5901853"/>
                </a:lnTo>
                <a:lnTo>
                  <a:pt x="9999010" y="5904194"/>
                </a:lnTo>
                <a:lnTo>
                  <a:pt x="10038805" y="5908876"/>
                </a:lnTo>
                <a:lnTo>
                  <a:pt x="10078601" y="5914728"/>
                </a:lnTo>
                <a:lnTo>
                  <a:pt x="10118396" y="5919410"/>
                </a:lnTo>
                <a:lnTo>
                  <a:pt x="10158192" y="5922921"/>
                </a:lnTo>
                <a:lnTo>
                  <a:pt x="10195647" y="5921751"/>
                </a:lnTo>
                <a:lnTo>
                  <a:pt x="10231931" y="5917069"/>
                </a:lnTo>
                <a:lnTo>
                  <a:pt x="10267044" y="5906535"/>
                </a:lnTo>
                <a:lnTo>
                  <a:pt x="10296306" y="5891319"/>
                </a:lnTo>
                <a:lnTo>
                  <a:pt x="10324397" y="5871421"/>
                </a:lnTo>
                <a:lnTo>
                  <a:pt x="10348977" y="5848012"/>
                </a:lnTo>
                <a:lnTo>
                  <a:pt x="10373556" y="5821091"/>
                </a:lnTo>
                <a:lnTo>
                  <a:pt x="10395795" y="5793000"/>
                </a:lnTo>
                <a:lnTo>
                  <a:pt x="10418034" y="5763739"/>
                </a:lnTo>
                <a:lnTo>
                  <a:pt x="10440272" y="5734477"/>
                </a:lnTo>
                <a:lnTo>
                  <a:pt x="10462511" y="5706386"/>
                </a:lnTo>
                <a:lnTo>
                  <a:pt x="10485920" y="5679466"/>
                </a:lnTo>
                <a:lnTo>
                  <a:pt x="10512841" y="5656057"/>
                </a:lnTo>
                <a:lnTo>
                  <a:pt x="10538591" y="5634988"/>
                </a:lnTo>
                <a:lnTo>
                  <a:pt x="10567852" y="5618602"/>
                </a:lnTo>
                <a:lnTo>
                  <a:pt x="10599455" y="5604556"/>
                </a:lnTo>
                <a:lnTo>
                  <a:pt x="10633398" y="5592852"/>
                </a:lnTo>
                <a:lnTo>
                  <a:pt x="10668512" y="5582318"/>
                </a:lnTo>
                <a:lnTo>
                  <a:pt x="10703626" y="5572954"/>
                </a:lnTo>
                <a:lnTo>
                  <a:pt x="10739910" y="5563590"/>
                </a:lnTo>
                <a:lnTo>
                  <a:pt x="10773853" y="5553056"/>
                </a:lnTo>
                <a:lnTo>
                  <a:pt x="10807796" y="5541352"/>
                </a:lnTo>
                <a:lnTo>
                  <a:pt x="10839399" y="5527306"/>
                </a:lnTo>
                <a:lnTo>
                  <a:pt x="10867490" y="5509749"/>
                </a:lnTo>
                <a:lnTo>
                  <a:pt x="10893240" y="5488681"/>
                </a:lnTo>
                <a:lnTo>
                  <a:pt x="10914308" y="5462931"/>
                </a:lnTo>
                <a:lnTo>
                  <a:pt x="10931865" y="5434840"/>
                </a:lnTo>
                <a:lnTo>
                  <a:pt x="10945910" y="5403238"/>
                </a:lnTo>
                <a:lnTo>
                  <a:pt x="10957615" y="5369294"/>
                </a:lnTo>
                <a:lnTo>
                  <a:pt x="10968149" y="5335351"/>
                </a:lnTo>
                <a:lnTo>
                  <a:pt x="10977513" y="5299067"/>
                </a:lnTo>
                <a:lnTo>
                  <a:pt x="10986876" y="5263953"/>
                </a:lnTo>
                <a:lnTo>
                  <a:pt x="10997410" y="5228839"/>
                </a:lnTo>
                <a:lnTo>
                  <a:pt x="11009115" y="5194896"/>
                </a:lnTo>
                <a:lnTo>
                  <a:pt x="11023160" y="5163294"/>
                </a:lnTo>
                <a:lnTo>
                  <a:pt x="11039547" y="5134032"/>
                </a:lnTo>
                <a:lnTo>
                  <a:pt x="11060615" y="5108282"/>
                </a:lnTo>
                <a:lnTo>
                  <a:pt x="11084024" y="5081362"/>
                </a:lnTo>
                <a:lnTo>
                  <a:pt x="11110945" y="5057952"/>
                </a:lnTo>
                <a:lnTo>
                  <a:pt x="11139036" y="5035714"/>
                </a:lnTo>
                <a:lnTo>
                  <a:pt x="11169468" y="5013475"/>
                </a:lnTo>
                <a:lnTo>
                  <a:pt x="11198729" y="4991236"/>
                </a:lnTo>
                <a:lnTo>
                  <a:pt x="11226820" y="4968998"/>
                </a:lnTo>
                <a:lnTo>
                  <a:pt x="11253741" y="4944418"/>
                </a:lnTo>
                <a:lnTo>
                  <a:pt x="11277150" y="4919838"/>
                </a:lnTo>
                <a:lnTo>
                  <a:pt x="11297048" y="4891747"/>
                </a:lnTo>
                <a:lnTo>
                  <a:pt x="11312264" y="4862486"/>
                </a:lnTo>
                <a:lnTo>
                  <a:pt x="11322798" y="4827372"/>
                </a:lnTo>
                <a:lnTo>
                  <a:pt x="11327480" y="4791088"/>
                </a:lnTo>
                <a:lnTo>
                  <a:pt x="11328650" y="4753633"/>
                </a:lnTo>
                <a:lnTo>
                  <a:pt x="11325139" y="4713838"/>
                </a:lnTo>
                <a:lnTo>
                  <a:pt x="11320457" y="4674042"/>
                </a:lnTo>
                <a:lnTo>
                  <a:pt x="11314605" y="4634247"/>
                </a:lnTo>
                <a:lnTo>
                  <a:pt x="11309923" y="4594451"/>
                </a:lnTo>
                <a:lnTo>
                  <a:pt x="11307582" y="4554655"/>
                </a:lnTo>
                <a:lnTo>
                  <a:pt x="11307582" y="4516030"/>
                </a:lnTo>
                <a:lnTo>
                  <a:pt x="11312264" y="4479746"/>
                </a:lnTo>
                <a:lnTo>
                  <a:pt x="11321628" y="4443462"/>
                </a:lnTo>
                <a:lnTo>
                  <a:pt x="11335673" y="4409519"/>
                </a:lnTo>
                <a:lnTo>
                  <a:pt x="11354400" y="4374405"/>
                </a:lnTo>
                <a:lnTo>
                  <a:pt x="11373128" y="4339291"/>
                </a:lnTo>
                <a:lnTo>
                  <a:pt x="11394196" y="4304177"/>
                </a:lnTo>
                <a:lnTo>
                  <a:pt x="11414094" y="4270234"/>
                </a:lnTo>
                <a:lnTo>
                  <a:pt x="11431650" y="4233950"/>
                </a:lnTo>
                <a:lnTo>
                  <a:pt x="11445696" y="4198836"/>
                </a:lnTo>
                <a:lnTo>
                  <a:pt x="11455060" y="4162552"/>
                </a:lnTo>
                <a:lnTo>
                  <a:pt x="11458571" y="4125097"/>
                </a:lnTo>
                <a:lnTo>
                  <a:pt x="11455060" y="4087643"/>
                </a:lnTo>
                <a:lnTo>
                  <a:pt x="11445696" y="4051358"/>
                </a:lnTo>
                <a:lnTo>
                  <a:pt x="11431650" y="4016245"/>
                </a:lnTo>
                <a:lnTo>
                  <a:pt x="11414094" y="3979961"/>
                </a:lnTo>
                <a:lnTo>
                  <a:pt x="11394196" y="3946017"/>
                </a:lnTo>
                <a:lnTo>
                  <a:pt x="11373128" y="3910903"/>
                </a:lnTo>
                <a:lnTo>
                  <a:pt x="11354400" y="3875790"/>
                </a:lnTo>
                <a:lnTo>
                  <a:pt x="11335673" y="3840676"/>
                </a:lnTo>
                <a:lnTo>
                  <a:pt x="11321628" y="3806733"/>
                </a:lnTo>
                <a:lnTo>
                  <a:pt x="11312264" y="3770449"/>
                </a:lnTo>
                <a:lnTo>
                  <a:pt x="11307582" y="3734164"/>
                </a:lnTo>
                <a:lnTo>
                  <a:pt x="11307582" y="3695539"/>
                </a:lnTo>
                <a:lnTo>
                  <a:pt x="11309923" y="3655744"/>
                </a:lnTo>
                <a:lnTo>
                  <a:pt x="11314605" y="3615948"/>
                </a:lnTo>
                <a:lnTo>
                  <a:pt x="11320457" y="3576152"/>
                </a:lnTo>
                <a:lnTo>
                  <a:pt x="11325139" y="3536357"/>
                </a:lnTo>
                <a:lnTo>
                  <a:pt x="11328650" y="3496561"/>
                </a:lnTo>
                <a:lnTo>
                  <a:pt x="11327480" y="3459107"/>
                </a:lnTo>
                <a:lnTo>
                  <a:pt x="11322798" y="3422822"/>
                </a:lnTo>
                <a:lnTo>
                  <a:pt x="11312264" y="3387709"/>
                </a:lnTo>
                <a:lnTo>
                  <a:pt x="11297048" y="3358447"/>
                </a:lnTo>
                <a:lnTo>
                  <a:pt x="11277150" y="3330356"/>
                </a:lnTo>
                <a:lnTo>
                  <a:pt x="11253741" y="3305777"/>
                </a:lnTo>
                <a:lnTo>
                  <a:pt x="11226820" y="3281197"/>
                </a:lnTo>
                <a:lnTo>
                  <a:pt x="11198729" y="3258958"/>
                </a:lnTo>
                <a:lnTo>
                  <a:pt x="11169468" y="3236720"/>
                </a:lnTo>
                <a:lnTo>
                  <a:pt x="11139036" y="3214481"/>
                </a:lnTo>
                <a:lnTo>
                  <a:pt x="11110945" y="3192242"/>
                </a:lnTo>
                <a:lnTo>
                  <a:pt x="11084024" y="3168833"/>
                </a:lnTo>
                <a:lnTo>
                  <a:pt x="11060615" y="3141913"/>
                </a:lnTo>
                <a:lnTo>
                  <a:pt x="11039547" y="3116162"/>
                </a:lnTo>
                <a:lnTo>
                  <a:pt x="11023160" y="3086901"/>
                </a:lnTo>
                <a:lnTo>
                  <a:pt x="11009115" y="3055299"/>
                </a:lnTo>
                <a:lnTo>
                  <a:pt x="10997410" y="3021355"/>
                </a:lnTo>
                <a:lnTo>
                  <a:pt x="10986876" y="2986242"/>
                </a:lnTo>
                <a:lnTo>
                  <a:pt x="10977513" y="2951128"/>
                </a:lnTo>
                <a:lnTo>
                  <a:pt x="10968149" y="2914844"/>
                </a:lnTo>
                <a:lnTo>
                  <a:pt x="10957615" y="2880900"/>
                </a:lnTo>
                <a:lnTo>
                  <a:pt x="10945910" y="2846957"/>
                </a:lnTo>
                <a:lnTo>
                  <a:pt x="10931865" y="2815355"/>
                </a:lnTo>
                <a:lnTo>
                  <a:pt x="10914308" y="2787264"/>
                </a:lnTo>
                <a:lnTo>
                  <a:pt x="10893240" y="2761514"/>
                </a:lnTo>
                <a:lnTo>
                  <a:pt x="10867490" y="2740445"/>
                </a:lnTo>
                <a:lnTo>
                  <a:pt x="10839399" y="2722888"/>
                </a:lnTo>
                <a:lnTo>
                  <a:pt x="10807796" y="2708843"/>
                </a:lnTo>
                <a:lnTo>
                  <a:pt x="10773853" y="2697138"/>
                </a:lnTo>
                <a:lnTo>
                  <a:pt x="10739910" y="2686604"/>
                </a:lnTo>
                <a:lnTo>
                  <a:pt x="10703626" y="2677241"/>
                </a:lnTo>
                <a:lnTo>
                  <a:pt x="10668512" y="2667877"/>
                </a:lnTo>
                <a:lnTo>
                  <a:pt x="10633398" y="2657343"/>
                </a:lnTo>
                <a:lnTo>
                  <a:pt x="10599455" y="2645638"/>
                </a:lnTo>
                <a:lnTo>
                  <a:pt x="10567852" y="2631593"/>
                </a:lnTo>
                <a:lnTo>
                  <a:pt x="10538591" y="2615206"/>
                </a:lnTo>
                <a:lnTo>
                  <a:pt x="10512841" y="2594138"/>
                </a:lnTo>
                <a:lnTo>
                  <a:pt x="10485920" y="2570729"/>
                </a:lnTo>
                <a:lnTo>
                  <a:pt x="10462511" y="2543808"/>
                </a:lnTo>
                <a:lnTo>
                  <a:pt x="10440272" y="2515717"/>
                </a:lnTo>
                <a:lnTo>
                  <a:pt x="10418034" y="2486456"/>
                </a:lnTo>
                <a:lnTo>
                  <a:pt x="10395795" y="2457194"/>
                </a:lnTo>
                <a:lnTo>
                  <a:pt x="10373556" y="2429103"/>
                </a:lnTo>
                <a:lnTo>
                  <a:pt x="10348977" y="2402183"/>
                </a:lnTo>
                <a:lnTo>
                  <a:pt x="10324397" y="2378774"/>
                </a:lnTo>
                <a:lnTo>
                  <a:pt x="10296306" y="2358876"/>
                </a:lnTo>
                <a:lnTo>
                  <a:pt x="10267044" y="2343660"/>
                </a:lnTo>
                <a:lnTo>
                  <a:pt x="10231931" y="2333126"/>
                </a:lnTo>
                <a:lnTo>
                  <a:pt x="10195647" y="2328444"/>
                </a:lnTo>
                <a:lnTo>
                  <a:pt x="10158192" y="2327274"/>
                </a:lnTo>
                <a:lnTo>
                  <a:pt x="10118396" y="2330785"/>
                </a:lnTo>
                <a:lnTo>
                  <a:pt x="10078601" y="2335467"/>
                </a:lnTo>
                <a:lnTo>
                  <a:pt x="10038805" y="2341319"/>
                </a:lnTo>
                <a:lnTo>
                  <a:pt x="9999010" y="2346001"/>
                </a:lnTo>
                <a:lnTo>
                  <a:pt x="9959214" y="2348342"/>
                </a:lnTo>
                <a:lnTo>
                  <a:pt x="9920589" y="2348342"/>
                </a:lnTo>
                <a:lnTo>
                  <a:pt x="9884305" y="2343660"/>
                </a:lnTo>
                <a:lnTo>
                  <a:pt x="9846850" y="2334296"/>
                </a:lnTo>
                <a:lnTo>
                  <a:pt x="9812907" y="2320251"/>
                </a:lnTo>
                <a:lnTo>
                  <a:pt x="9777793" y="2301524"/>
                </a:lnTo>
                <a:lnTo>
                  <a:pt x="9742679" y="2282796"/>
                </a:lnTo>
                <a:lnTo>
                  <a:pt x="9707566" y="2261728"/>
                </a:lnTo>
                <a:lnTo>
                  <a:pt x="9673622" y="2241830"/>
                </a:lnTo>
                <a:lnTo>
                  <a:pt x="9637338" y="2224273"/>
                </a:lnTo>
                <a:lnTo>
                  <a:pt x="9602224" y="2210228"/>
                </a:lnTo>
                <a:lnTo>
                  <a:pt x="9565940" y="2200864"/>
                </a:lnTo>
                <a:lnTo>
                  <a:pt x="9528486" y="2197353"/>
                </a:lnTo>
                <a:close/>
              </a:path>
            </a:pathLst>
          </a:custGeom>
          <a:solidFill>
            <a:schemeClr val="bg2"/>
          </a:solidFill>
          <a:ln w="101600">
            <a:noFill/>
            <a:prstDash val="solid"/>
            <a:round/>
            <a:headEnd/>
            <a:tailEnd/>
          </a:ln>
        </p:spPr>
      </p:sp>
      <p:sp>
        <p:nvSpPr>
          <p:cNvPr id="12" name="Freeform 6">
            <a:extLst>
              <a:ext uri="{FF2B5EF4-FFF2-40B4-BE49-F238E27FC236}">
                <a16:creationId xmlns:a16="http://schemas.microsoft.com/office/drawing/2014/main" xmlns="" id="{CBA85B1C-8413-4C7D-98D0-7956747EABE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auto">
          <a:xfrm>
            <a:off x="0" y="0"/>
            <a:ext cx="664368"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4" name="Rectangle 13">
            <a:extLst>
              <a:ext uri="{FF2B5EF4-FFF2-40B4-BE49-F238E27FC236}">
                <a16:creationId xmlns:a16="http://schemas.microsoft.com/office/drawing/2014/main" xmlns="" id="{A649C214-D583-4DF7-88CA-1EE5EA0DD7D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8931402"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Unvan 1">
            <a:extLst>
              <a:ext uri="{FF2B5EF4-FFF2-40B4-BE49-F238E27FC236}">
                <a16:creationId xmlns:a16="http://schemas.microsoft.com/office/drawing/2014/main" xmlns="" id="{46528316-E2A3-41B0-B84B-C6A6635B6842}"/>
              </a:ext>
            </a:extLst>
          </p:cNvPr>
          <p:cNvSpPr>
            <a:spLocks noGrp="1"/>
          </p:cNvSpPr>
          <p:nvPr>
            <p:ph type="title"/>
          </p:nvPr>
        </p:nvSpPr>
        <p:spPr>
          <a:xfrm>
            <a:off x="938758" y="382385"/>
            <a:ext cx="7633742" cy="1492132"/>
          </a:xfrm>
        </p:spPr>
        <p:txBody>
          <a:bodyPr>
            <a:normAutofit/>
          </a:bodyPr>
          <a:lstStyle/>
          <a:p>
            <a:r>
              <a:rPr lang="tr-TR" sz="8800" dirty="0">
                <a:solidFill>
                  <a:schemeClr val="accent5">
                    <a:lumMod val="75000"/>
                  </a:schemeClr>
                </a:solidFill>
              </a:rPr>
              <a:t>Renk</a:t>
            </a:r>
          </a:p>
        </p:txBody>
      </p:sp>
      <p:sp>
        <p:nvSpPr>
          <p:cNvPr id="3" name="İçerik Yer Tutucusu 2">
            <a:extLst>
              <a:ext uri="{FF2B5EF4-FFF2-40B4-BE49-F238E27FC236}">
                <a16:creationId xmlns:a16="http://schemas.microsoft.com/office/drawing/2014/main" xmlns="" id="{1BE7001B-424B-4494-BE31-73A7AA093F21}"/>
              </a:ext>
            </a:extLst>
          </p:cNvPr>
          <p:cNvSpPr>
            <a:spLocks noGrp="1"/>
          </p:cNvSpPr>
          <p:nvPr>
            <p:ph idx="1"/>
          </p:nvPr>
        </p:nvSpPr>
        <p:spPr>
          <a:xfrm>
            <a:off x="938758" y="2286001"/>
            <a:ext cx="4511923" cy="3593591"/>
          </a:xfrm>
        </p:spPr>
        <p:txBody>
          <a:bodyPr>
            <a:normAutofit/>
          </a:bodyPr>
          <a:lstStyle/>
          <a:p>
            <a:r>
              <a:rPr lang="tr-TR" sz="2800" dirty="0"/>
              <a:t>* Işığın nesnelere çarpıktan sonra yansıyarak görme duyumuza bıraktığı etkidir.</a:t>
            </a:r>
          </a:p>
          <a:p>
            <a:r>
              <a:rPr lang="tr-TR" sz="2800" dirty="0"/>
              <a:t>* İnsanlar üzerinde sıcak renkler uyarıcı, soğuk renkler ise gevşetici dinlendirici etki uyandırır.</a:t>
            </a:r>
          </a:p>
        </p:txBody>
      </p:sp>
    </p:spTree>
    <p:extLst>
      <p:ext uri="{BB962C8B-B14F-4D97-AF65-F5344CB8AC3E}">
        <p14:creationId xmlns:p14="http://schemas.microsoft.com/office/powerpoint/2010/main" xmlns="" val="741325541"/>
      </p:ext>
    </p:extLst>
  </p:cSld>
  <p:clrMapOvr>
    <a:masterClrMapping/>
  </p:clrMapOvr>
</p:sld>
</file>

<file path=ppt/theme/theme1.xml><?xml version="1.0" encoding="utf-8"?>
<a:theme xmlns:a="http://schemas.openxmlformats.org/drawingml/2006/main" name="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Badge">
      <a:majorFont>
        <a:latin typeface="Impact"/>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Badge" id="{71A07785-5930-41D4-9A83-E23602B48E98}" vid="{771EA782-DFA6-45B1-AEA3-661F1715B310}"/>
    </a:ext>
  </a:extLst>
</a:theme>
</file>

<file path=docProps/app.xml><?xml version="1.0" encoding="utf-8"?>
<Properties xmlns="http://schemas.openxmlformats.org/officeDocument/2006/extended-properties" xmlns:vt="http://schemas.openxmlformats.org/officeDocument/2006/docPropsVTypes">
  <Template>TM10001106[[fn=Rozet]]</Template>
  <TotalTime>396</TotalTime>
  <Words>805</Words>
  <PresentationFormat>Ekran Gösterisi (4:3)</PresentationFormat>
  <Paragraphs>97</Paragraphs>
  <Slides>23</Slides>
  <Notes>0</Notes>
  <HiddenSlides>0</HiddenSlides>
  <MMClips>0</MMClips>
  <ScaleCrop>false</ScaleCrop>
  <HeadingPairs>
    <vt:vector size="4" baseType="variant">
      <vt:variant>
        <vt:lpstr>Tema</vt:lpstr>
      </vt:variant>
      <vt:variant>
        <vt:i4>1</vt:i4>
      </vt:variant>
      <vt:variant>
        <vt:lpstr>Slayt Başlıkları</vt:lpstr>
      </vt:variant>
      <vt:variant>
        <vt:i4>23</vt:i4>
      </vt:variant>
    </vt:vector>
  </HeadingPairs>
  <TitlesOfParts>
    <vt:vector size="24" baseType="lpstr">
      <vt:lpstr>Badge</vt:lpstr>
      <vt:lpstr>Teknoloji ve tasarım Dersi</vt:lpstr>
      <vt:lpstr>Temel Tasarım  Sanat Tasarım ve İletişim Elemanları</vt:lpstr>
      <vt:lpstr>Aralık</vt:lpstr>
      <vt:lpstr>Nokta</vt:lpstr>
      <vt:lpstr>Oran</vt:lpstr>
      <vt:lpstr>Biçim</vt:lpstr>
      <vt:lpstr>Yazı</vt:lpstr>
      <vt:lpstr>Çizgi</vt:lpstr>
      <vt:lpstr>Renk</vt:lpstr>
      <vt:lpstr>Renk</vt:lpstr>
      <vt:lpstr>Doku</vt:lpstr>
      <vt:lpstr>Işık  Gölge</vt:lpstr>
      <vt:lpstr>Yön</vt:lpstr>
      <vt:lpstr>DEĞER</vt:lpstr>
      <vt:lpstr>Tasarım İlkeleri</vt:lpstr>
      <vt:lpstr>HARMONİ</vt:lpstr>
      <vt:lpstr>Oran</vt:lpstr>
      <vt:lpstr>Denge </vt:lpstr>
      <vt:lpstr>Ritim</vt:lpstr>
      <vt:lpstr>VURGU</vt:lpstr>
      <vt:lpstr>Bütünlük</vt:lpstr>
      <vt:lpstr>Çeşitlilik</vt:lpstr>
      <vt:lpstr>Son Artık Temel Tasarımı Biliyorsunuz</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modified xsi:type="dcterms:W3CDTF">2017-10-09T17:52:11Z</dcterms:modified>
  <cp:category>www.sorubak.com</cp:category>
</cp:coreProperties>
</file>