
<file path=[Content_Types].xml><?xml version="1.0" encoding="utf-8"?>
<Types xmlns="http://schemas.openxmlformats.org/package/2006/content-types"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14.xml" ContentType="application/vnd.openxmlformats-officedocument.presentationml.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drawing43.xml" ContentType="application/vnd.ms-office.drawingml.diagramDrawing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Override PartName="/ppt/diagrams/layout20.xml" ContentType="application/vnd.openxmlformats-officedocument.drawingml.diagramLayout+xml"/>
  <Default Extension="png" ContentType="image/png"/>
  <Override PartName="/ppt/diagrams/colors41.xml" ContentType="application/vnd.openxmlformats-officedocument.drawingml.diagramColors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36.xml" ContentType="application/vnd.openxmlformats-officedocument.drawingml.diagramStyle+xml"/>
  <Override PartName="/ppt/diagrams/drawing37.xml" ContentType="application/vnd.ms-office.drawingml.diagramDrawing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layout36.xml" ContentType="application/vnd.openxmlformats-officedocument.drawingml.diagramLayout+xml"/>
  <Override PartName="/ppt/diagrams/quickStyle43.xml" ContentType="application/vnd.openxmlformats-officedocument.drawingml.diagramStyle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diagrams/colors3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colors35.xml" ContentType="application/vnd.openxmlformats-officedocument.drawingml.diagramColors+xml"/>
  <Override PartName="/ppt/diagrams/drawing40.xml" ContentType="application/vnd.ms-office.drawingml.diagramDrawing+xml"/>
  <Override PartName="/ppt/diagrams/layout43.xml" ContentType="application/vnd.openxmlformats-officedocument.drawingml.diagramLayout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rawing38.xml" ContentType="application/vnd.ms-office.drawingml.diagramDrawing+xml"/>
  <Override PartName="/ppt/diagrams/data40.xml" ContentType="application/vnd.openxmlformats-officedocument.drawingml.diagramData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layout37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drawing41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diagrams/drawing30.xml" ContentType="application/vnd.ms-office.drawingml.diagramDrawing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rawing39.xml" ContentType="application/vnd.ms-office.drawingml.diagramDrawing+xml"/>
  <Override PartName="/ppt/diagrams/data41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layout38.xml" ContentType="application/vnd.openxmlformats-officedocument.drawingml.diagramLayout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rawing35.xml" ContentType="application/vnd.ms-office.drawingml.diagramDrawing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drawing42.xml" ContentType="application/vnd.ms-office.drawingml.diagramDrawing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drawing36.xml" ContentType="application/vnd.ms-office.drawingml.diagramDrawing+xml"/>
  <Override PartName="/ppt/slides/slide10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35.xml" ContentType="application/vnd.openxmlformats-officedocument.drawingml.diagramLayout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quickStyle29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1A5664-C412-44CB-9DD2-BB5EA6FD0277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88015F6C-9EF2-427E-8ACD-AF05BB95F7F3}">
      <dgm:prSet/>
      <dgm:spPr/>
      <dgm:t>
        <a:bodyPr/>
        <a:lstStyle/>
        <a:p>
          <a:pPr algn="ctr"/>
          <a:r>
            <a:rPr lang="tr-TR" dirty="0"/>
            <a:t>İLETİŞİM VE İNSAN İLİŞKİLERİ</a:t>
          </a:r>
        </a:p>
      </dgm:t>
    </dgm:pt>
    <dgm:pt modelId="{4E2651AB-12F4-44BD-AD54-21D883CCF1E5}" type="parTrans" cxnId="{217804C8-B887-4EE9-B79D-861A8AC74940}">
      <dgm:prSet/>
      <dgm:spPr/>
      <dgm:t>
        <a:bodyPr/>
        <a:lstStyle/>
        <a:p>
          <a:endParaRPr lang="tr-TR"/>
        </a:p>
      </dgm:t>
    </dgm:pt>
    <dgm:pt modelId="{FF01D349-761C-4D58-8A61-1CA38AA2DE59}" type="sibTrans" cxnId="{217804C8-B887-4EE9-B79D-861A8AC74940}">
      <dgm:prSet/>
      <dgm:spPr/>
      <dgm:t>
        <a:bodyPr/>
        <a:lstStyle/>
        <a:p>
          <a:endParaRPr lang="tr-TR"/>
        </a:p>
      </dgm:t>
    </dgm:pt>
    <dgm:pt modelId="{53EFD18C-5227-42CC-9323-EA0C92D3AA41}" type="pres">
      <dgm:prSet presAssocID="{201A5664-C412-44CB-9DD2-BB5EA6FD02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B16717D-6296-4FEC-9A9B-B66C3CDEB310}" type="pres">
      <dgm:prSet presAssocID="{88015F6C-9EF2-427E-8ACD-AF05BB95F7F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0F9FF7F-9374-4846-B3DE-26AB9E13E914}" type="presOf" srcId="{88015F6C-9EF2-427E-8ACD-AF05BB95F7F3}" destId="{1B16717D-6296-4FEC-9A9B-B66C3CDEB310}" srcOrd="0" destOrd="0" presId="urn:microsoft.com/office/officeart/2005/8/layout/vList2"/>
    <dgm:cxn modelId="{EEF7E4D8-80B1-4654-8611-56FB3CD58796}" type="presOf" srcId="{201A5664-C412-44CB-9DD2-BB5EA6FD0277}" destId="{53EFD18C-5227-42CC-9323-EA0C92D3AA41}" srcOrd="0" destOrd="0" presId="urn:microsoft.com/office/officeart/2005/8/layout/vList2"/>
    <dgm:cxn modelId="{217804C8-B887-4EE9-B79D-861A8AC74940}" srcId="{201A5664-C412-44CB-9DD2-BB5EA6FD0277}" destId="{88015F6C-9EF2-427E-8ACD-AF05BB95F7F3}" srcOrd="0" destOrd="0" parTransId="{4E2651AB-12F4-44BD-AD54-21D883CCF1E5}" sibTransId="{FF01D349-761C-4D58-8A61-1CA38AA2DE59}"/>
    <dgm:cxn modelId="{D8E62C93-680E-4726-A168-61EA53A3EAAD}" type="presParOf" srcId="{53EFD18C-5227-42CC-9323-EA0C92D3AA41}" destId="{1B16717D-6296-4FEC-9A9B-B66C3CDEB31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FECDE16-3599-4692-AF74-B73394F578B8}" type="doc">
      <dgm:prSet loTypeId="urn:microsoft.com/office/officeart/2005/8/layout/vList2" loCatId="list" qsTypeId="urn:microsoft.com/office/officeart/2005/8/quickstyle/3d3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8BB334D7-65AD-49A2-932C-F83E4E268ACF}">
      <dgm:prSet/>
      <dgm:spPr/>
      <dgm:t>
        <a:bodyPr/>
        <a:lstStyle/>
        <a:p>
          <a:r>
            <a:rPr lang="tr-TR"/>
            <a:t>İyi dinleyicinin özellikleri :</a:t>
          </a:r>
        </a:p>
      </dgm:t>
    </dgm:pt>
    <dgm:pt modelId="{C4D87336-2DBF-428D-BC83-77D5F179FEB2}" type="parTrans" cxnId="{2997400D-9BCA-4153-9FDA-065B8CEF3943}">
      <dgm:prSet/>
      <dgm:spPr/>
      <dgm:t>
        <a:bodyPr/>
        <a:lstStyle/>
        <a:p>
          <a:endParaRPr lang="tr-TR"/>
        </a:p>
      </dgm:t>
    </dgm:pt>
    <dgm:pt modelId="{43967B5F-EB78-41BC-8D0C-209C4FD1ABB5}" type="sibTrans" cxnId="{2997400D-9BCA-4153-9FDA-065B8CEF3943}">
      <dgm:prSet/>
      <dgm:spPr/>
      <dgm:t>
        <a:bodyPr/>
        <a:lstStyle/>
        <a:p>
          <a:endParaRPr lang="tr-TR"/>
        </a:p>
      </dgm:t>
    </dgm:pt>
    <dgm:pt modelId="{7D4E17CC-C309-4267-A39A-2F1C029F5EE3}">
      <dgm:prSet custT="1"/>
      <dgm:spPr/>
      <dgm:t>
        <a:bodyPr/>
        <a:lstStyle/>
        <a:p>
          <a:r>
            <a:rPr lang="tr-TR" sz="2000" dirty="0"/>
            <a:t>Konuşmacıyı dikkatle dinler</a:t>
          </a:r>
        </a:p>
      </dgm:t>
    </dgm:pt>
    <dgm:pt modelId="{A2BC131C-FDCC-4291-BFFE-04B344DD8E02}" type="parTrans" cxnId="{D3A29E7E-8A5B-49F8-B866-D4C6899FB059}">
      <dgm:prSet/>
      <dgm:spPr/>
      <dgm:t>
        <a:bodyPr/>
        <a:lstStyle/>
        <a:p>
          <a:endParaRPr lang="tr-TR"/>
        </a:p>
      </dgm:t>
    </dgm:pt>
    <dgm:pt modelId="{E620D4A8-FD5C-4E20-BB30-ACE1D72D6A89}" type="sibTrans" cxnId="{D3A29E7E-8A5B-49F8-B866-D4C6899FB059}">
      <dgm:prSet/>
      <dgm:spPr/>
      <dgm:t>
        <a:bodyPr/>
        <a:lstStyle/>
        <a:p>
          <a:endParaRPr lang="tr-TR"/>
        </a:p>
      </dgm:t>
    </dgm:pt>
    <dgm:pt modelId="{FC7179F5-5F44-4CF6-9BE0-B882A4FD00E3}">
      <dgm:prSet custT="1"/>
      <dgm:spPr/>
      <dgm:t>
        <a:bodyPr/>
        <a:lstStyle/>
        <a:p>
          <a:r>
            <a:rPr lang="tr-TR" sz="2400" dirty="0"/>
            <a:t>Konuşmacının sözünü kesmeden dinler</a:t>
          </a:r>
        </a:p>
      </dgm:t>
    </dgm:pt>
    <dgm:pt modelId="{F267DFE3-DC81-47EA-9265-F6C99FB7920A}" type="parTrans" cxnId="{7ACA0013-69C9-4169-AF2A-9674B5DE55DA}">
      <dgm:prSet/>
      <dgm:spPr/>
      <dgm:t>
        <a:bodyPr/>
        <a:lstStyle/>
        <a:p>
          <a:endParaRPr lang="tr-TR"/>
        </a:p>
      </dgm:t>
    </dgm:pt>
    <dgm:pt modelId="{3AED57BF-1410-4EA2-A633-447872843F14}" type="sibTrans" cxnId="{7ACA0013-69C9-4169-AF2A-9674B5DE55DA}">
      <dgm:prSet/>
      <dgm:spPr/>
      <dgm:t>
        <a:bodyPr/>
        <a:lstStyle/>
        <a:p>
          <a:endParaRPr lang="tr-TR"/>
        </a:p>
      </dgm:t>
    </dgm:pt>
    <dgm:pt modelId="{9658EB28-8674-4DFF-9A0A-CF355759F03A}">
      <dgm:prSet custT="1"/>
      <dgm:spPr/>
      <dgm:t>
        <a:bodyPr/>
        <a:lstStyle/>
        <a:p>
          <a:r>
            <a:rPr lang="tr-TR" sz="2400" dirty="0"/>
            <a:t>Konuşmacıyla göz teması kurar.</a:t>
          </a:r>
        </a:p>
      </dgm:t>
    </dgm:pt>
    <dgm:pt modelId="{B272E508-9F8E-466E-A59F-C03CC6D2523D}" type="parTrans" cxnId="{AA0B5CD8-2782-43A8-8766-7C74344C28BD}">
      <dgm:prSet/>
      <dgm:spPr/>
      <dgm:t>
        <a:bodyPr/>
        <a:lstStyle/>
        <a:p>
          <a:endParaRPr lang="tr-TR"/>
        </a:p>
      </dgm:t>
    </dgm:pt>
    <dgm:pt modelId="{9AB858F1-11B4-4A22-80B9-EADB532790EA}" type="sibTrans" cxnId="{AA0B5CD8-2782-43A8-8766-7C74344C28BD}">
      <dgm:prSet/>
      <dgm:spPr/>
      <dgm:t>
        <a:bodyPr/>
        <a:lstStyle/>
        <a:p>
          <a:endParaRPr lang="tr-TR"/>
        </a:p>
      </dgm:t>
    </dgm:pt>
    <dgm:pt modelId="{507D1A26-2FD6-47A8-BEEA-A6685DB78E87}">
      <dgm:prSet/>
      <dgm:spPr/>
      <dgm:t>
        <a:bodyPr/>
        <a:lstStyle/>
        <a:p>
          <a:r>
            <a:rPr lang="tr-TR" dirty="0"/>
            <a:t>Sadece dinleyip cevap vermezse PASİF DİNLEYİCİ ,soru-cevap şeklinde diyalog varsa AKTİF DİNLEYİCİ olur</a:t>
          </a:r>
        </a:p>
      </dgm:t>
    </dgm:pt>
    <dgm:pt modelId="{61098A68-E7D1-4D14-AEFE-BD3B7C39F16E}" type="parTrans" cxnId="{300D90C5-20B6-4C86-A7D7-91EA0988EA67}">
      <dgm:prSet/>
      <dgm:spPr/>
      <dgm:t>
        <a:bodyPr/>
        <a:lstStyle/>
        <a:p>
          <a:endParaRPr lang="tr-TR"/>
        </a:p>
      </dgm:t>
    </dgm:pt>
    <dgm:pt modelId="{E913C497-9601-4422-967A-543FE890DB46}" type="sibTrans" cxnId="{300D90C5-20B6-4C86-A7D7-91EA0988EA67}">
      <dgm:prSet/>
      <dgm:spPr/>
      <dgm:t>
        <a:bodyPr/>
        <a:lstStyle/>
        <a:p>
          <a:endParaRPr lang="tr-TR"/>
        </a:p>
      </dgm:t>
    </dgm:pt>
    <dgm:pt modelId="{53E00069-ECAD-4689-8669-501EA8488B26}" type="pres">
      <dgm:prSet presAssocID="{0FECDE16-3599-4692-AF74-B73394F578B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4F5BB4C-432B-466F-BE4C-52A3CC9670BF}" type="pres">
      <dgm:prSet presAssocID="{8BB334D7-65AD-49A2-932C-F83E4E268ACF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9DD8B4D-0E6C-44E8-A3B6-340A04D3561C}" type="pres">
      <dgm:prSet presAssocID="{43967B5F-EB78-41BC-8D0C-209C4FD1ABB5}" presName="spacer" presStyleCnt="0"/>
      <dgm:spPr/>
    </dgm:pt>
    <dgm:pt modelId="{21005635-6609-4340-9B53-67FC291F350A}" type="pres">
      <dgm:prSet presAssocID="{7D4E17CC-C309-4267-A39A-2F1C029F5EE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75E94F0-8F7B-49E3-A84E-17F1892FAB62}" type="pres">
      <dgm:prSet presAssocID="{E620D4A8-FD5C-4E20-BB30-ACE1D72D6A89}" presName="spacer" presStyleCnt="0"/>
      <dgm:spPr/>
    </dgm:pt>
    <dgm:pt modelId="{2FE86C0F-DC0A-4F20-8F74-E6D9E6C531AA}" type="pres">
      <dgm:prSet presAssocID="{FC7179F5-5F44-4CF6-9BE0-B882A4FD00E3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48DC3CB-8C38-4386-A77F-129123568F71}" type="pres">
      <dgm:prSet presAssocID="{3AED57BF-1410-4EA2-A633-447872843F14}" presName="spacer" presStyleCnt="0"/>
      <dgm:spPr/>
    </dgm:pt>
    <dgm:pt modelId="{C16297A9-CE10-4C44-B19E-11DBE378BA02}" type="pres">
      <dgm:prSet presAssocID="{9658EB28-8674-4DFF-9A0A-CF355759F03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60B4196-90F7-42E3-ABBB-03DF9EE652F2}" type="pres">
      <dgm:prSet presAssocID="{9AB858F1-11B4-4A22-80B9-EADB532790EA}" presName="spacer" presStyleCnt="0"/>
      <dgm:spPr/>
    </dgm:pt>
    <dgm:pt modelId="{43D2B33B-4434-4085-ACA7-9E77B21808E7}" type="pres">
      <dgm:prSet presAssocID="{507D1A26-2FD6-47A8-BEEA-A6685DB78E8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292D3FC-8994-4F9B-AFFC-8B26059F1342}" type="presOf" srcId="{8BB334D7-65AD-49A2-932C-F83E4E268ACF}" destId="{44F5BB4C-432B-466F-BE4C-52A3CC9670BF}" srcOrd="0" destOrd="0" presId="urn:microsoft.com/office/officeart/2005/8/layout/vList2"/>
    <dgm:cxn modelId="{7ACA0013-69C9-4169-AF2A-9674B5DE55DA}" srcId="{0FECDE16-3599-4692-AF74-B73394F578B8}" destId="{FC7179F5-5F44-4CF6-9BE0-B882A4FD00E3}" srcOrd="2" destOrd="0" parTransId="{F267DFE3-DC81-47EA-9265-F6C99FB7920A}" sibTransId="{3AED57BF-1410-4EA2-A633-447872843F14}"/>
    <dgm:cxn modelId="{2997400D-9BCA-4153-9FDA-065B8CEF3943}" srcId="{0FECDE16-3599-4692-AF74-B73394F578B8}" destId="{8BB334D7-65AD-49A2-932C-F83E4E268ACF}" srcOrd="0" destOrd="0" parTransId="{C4D87336-2DBF-428D-BC83-77D5F179FEB2}" sibTransId="{43967B5F-EB78-41BC-8D0C-209C4FD1ABB5}"/>
    <dgm:cxn modelId="{06FE0308-7229-44A3-B944-7233E61B9028}" type="presOf" srcId="{9658EB28-8674-4DFF-9A0A-CF355759F03A}" destId="{C16297A9-CE10-4C44-B19E-11DBE378BA02}" srcOrd="0" destOrd="0" presId="urn:microsoft.com/office/officeart/2005/8/layout/vList2"/>
    <dgm:cxn modelId="{D3A29E7E-8A5B-49F8-B866-D4C6899FB059}" srcId="{0FECDE16-3599-4692-AF74-B73394F578B8}" destId="{7D4E17CC-C309-4267-A39A-2F1C029F5EE3}" srcOrd="1" destOrd="0" parTransId="{A2BC131C-FDCC-4291-BFFE-04B344DD8E02}" sibTransId="{E620D4A8-FD5C-4E20-BB30-ACE1D72D6A89}"/>
    <dgm:cxn modelId="{AA0B5CD8-2782-43A8-8766-7C74344C28BD}" srcId="{0FECDE16-3599-4692-AF74-B73394F578B8}" destId="{9658EB28-8674-4DFF-9A0A-CF355759F03A}" srcOrd="3" destOrd="0" parTransId="{B272E508-9F8E-466E-A59F-C03CC6D2523D}" sibTransId="{9AB858F1-11B4-4A22-80B9-EADB532790EA}"/>
    <dgm:cxn modelId="{D23CB558-B15A-4BF3-9AC0-097A7729C1CC}" type="presOf" srcId="{7D4E17CC-C309-4267-A39A-2F1C029F5EE3}" destId="{21005635-6609-4340-9B53-67FC291F350A}" srcOrd="0" destOrd="0" presId="urn:microsoft.com/office/officeart/2005/8/layout/vList2"/>
    <dgm:cxn modelId="{39A2AAE5-7534-4B0F-BDC1-789AB512ED94}" type="presOf" srcId="{0FECDE16-3599-4692-AF74-B73394F578B8}" destId="{53E00069-ECAD-4689-8669-501EA8488B26}" srcOrd="0" destOrd="0" presId="urn:microsoft.com/office/officeart/2005/8/layout/vList2"/>
    <dgm:cxn modelId="{2402962F-0168-467F-B7FD-685F927655D7}" type="presOf" srcId="{FC7179F5-5F44-4CF6-9BE0-B882A4FD00E3}" destId="{2FE86C0F-DC0A-4F20-8F74-E6D9E6C531AA}" srcOrd="0" destOrd="0" presId="urn:microsoft.com/office/officeart/2005/8/layout/vList2"/>
    <dgm:cxn modelId="{300D90C5-20B6-4C86-A7D7-91EA0988EA67}" srcId="{0FECDE16-3599-4692-AF74-B73394F578B8}" destId="{507D1A26-2FD6-47A8-BEEA-A6685DB78E87}" srcOrd="4" destOrd="0" parTransId="{61098A68-E7D1-4D14-AEFE-BD3B7C39F16E}" sibTransId="{E913C497-9601-4422-967A-543FE890DB46}"/>
    <dgm:cxn modelId="{70C65F0C-C60D-43AA-B38F-3CC19CF85F5F}" type="presOf" srcId="{507D1A26-2FD6-47A8-BEEA-A6685DB78E87}" destId="{43D2B33B-4434-4085-ACA7-9E77B21808E7}" srcOrd="0" destOrd="0" presId="urn:microsoft.com/office/officeart/2005/8/layout/vList2"/>
    <dgm:cxn modelId="{01AE72C8-FC57-4A14-91C2-7309E5707432}" type="presParOf" srcId="{53E00069-ECAD-4689-8669-501EA8488B26}" destId="{44F5BB4C-432B-466F-BE4C-52A3CC9670BF}" srcOrd="0" destOrd="0" presId="urn:microsoft.com/office/officeart/2005/8/layout/vList2"/>
    <dgm:cxn modelId="{8C59F603-A70B-4747-8694-E63C941A64F2}" type="presParOf" srcId="{53E00069-ECAD-4689-8669-501EA8488B26}" destId="{09DD8B4D-0E6C-44E8-A3B6-340A04D3561C}" srcOrd="1" destOrd="0" presId="urn:microsoft.com/office/officeart/2005/8/layout/vList2"/>
    <dgm:cxn modelId="{42478F0E-578C-412C-8719-476639BE67C0}" type="presParOf" srcId="{53E00069-ECAD-4689-8669-501EA8488B26}" destId="{21005635-6609-4340-9B53-67FC291F350A}" srcOrd="2" destOrd="0" presId="urn:microsoft.com/office/officeart/2005/8/layout/vList2"/>
    <dgm:cxn modelId="{0BE7C256-D612-497A-9835-2119C9B95CD7}" type="presParOf" srcId="{53E00069-ECAD-4689-8669-501EA8488B26}" destId="{875E94F0-8F7B-49E3-A84E-17F1892FAB62}" srcOrd="3" destOrd="0" presId="urn:microsoft.com/office/officeart/2005/8/layout/vList2"/>
    <dgm:cxn modelId="{701CB327-7576-48E0-88C0-3F9B18719AD8}" type="presParOf" srcId="{53E00069-ECAD-4689-8669-501EA8488B26}" destId="{2FE86C0F-DC0A-4F20-8F74-E6D9E6C531AA}" srcOrd="4" destOrd="0" presId="urn:microsoft.com/office/officeart/2005/8/layout/vList2"/>
    <dgm:cxn modelId="{AD1AFF25-5204-4748-A2F7-974FD8070924}" type="presParOf" srcId="{53E00069-ECAD-4689-8669-501EA8488B26}" destId="{C48DC3CB-8C38-4386-A77F-129123568F71}" srcOrd="5" destOrd="0" presId="urn:microsoft.com/office/officeart/2005/8/layout/vList2"/>
    <dgm:cxn modelId="{DFD3E590-4CC3-4294-97C7-9E18F74633C7}" type="presParOf" srcId="{53E00069-ECAD-4689-8669-501EA8488B26}" destId="{C16297A9-CE10-4C44-B19E-11DBE378BA02}" srcOrd="6" destOrd="0" presId="urn:microsoft.com/office/officeart/2005/8/layout/vList2"/>
    <dgm:cxn modelId="{687634F2-F70E-4C5A-9D71-9CD731B86861}" type="presParOf" srcId="{53E00069-ECAD-4689-8669-501EA8488B26}" destId="{F60B4196-90F7-42E3-ABBB-03DF9EE652F2}" srcOrd="7" destOrd="0" presId="urn:microsoft.com/office/officeart/2005/8/layout/vList2"/>
    <dgm:cxn modelId="{14000711-D685-4D6A-ABAE-DF8B28B454A6}" type="presParOf" srcId="{53E00069-ECAD-4689-8669-501EA8488B26}" destId="{43D2B33B-4434-4085-ACA7-9E77B21808E7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A5B8543-5467-4769-B3E9-FD1CDDC8978E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96D9FE6-6016-4082-8DE6-021370D8E8BD}">
      <dgm:prSet/>
      <dgm:spPr/>
      <dgm:t>
        <a:bodyPr/>
        <a:lstStyle/>
        <a:p>
          <a:pPr algn="ctr"/>
          <a:r>
            <a:rPr lang="tr-TR" dirty="0"/>
            <a:t>İLETİŞİM ÇEŞİTLERİ</a:t>
          </a:r>
        </a:p>
      </dgm:t>
    </dgm:pt>
    <dgm:pt modelId="{753376AE-EBFA-4A0C-A4F2-2EC697ED9C69}" type="parTrans" cxnId="{6BD967DF-82DF-4E03-BB13-5F147D0DCC10}">
      <dgm:prSet/>
      <dgm:spPr/>
      <dgm:t>
        <a:bodyPr/>
        <a:lstStyle/>
        <a:p>
          <a:endParaRPr lang="tr-TR"/>
        </a:p>
      </dgm:t>
    </dgm:pt>
    <dgm:pt modelId="{CE20B951-3367-4B56-A894-53201550EE2D}" type="sibTrans" cxnId="{6BD967DF-82DF-4E03-BB13-5F147D0DCC10}">
      <dgm:prSet/>
      <dgm:spPr/>
      <dgm:t>
        <a:bodyPr/>
        <a:lstStyle/>
        <a:p>
          <a:endParaRPr lang="tr-TR"/>
        </a:p>
      </dgm:t>
    </dgm:pt>
    <dgm:pt modelId="{2382CBB1-849B-4FCE-A6A2-E036981A5D65}" type="pres">
      <dgm:prSet presAssocID="{7A5B8543-5467-4769-B3E9-FD1CDDC897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30A3FFC-B6F0-42B1-BF98-B0CCEFBF1273}" type="pres">
      <dgm:prSet presAssocID="{396D9FE6-6016-4082-8DE6-021370D8E8B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BD967DF-82DF-4E03-BB13-5F147D0DCC10}" srcId="{7A5B8543-5467-4769-B3E9-FD1CDDC8978E}" destId="{396D9FE6-6016-4082-8DE6-021370D8E8BD}" srcOrd="0" destOrd="0" parTransId="{753376AE-EBFA-4A0C-A4F2-2EC697ED9C69}" sibTransId="{CE20B951-3367-4B56-A894-53201550EE2D}"/>
    <dgm:cxn modelId="{7033EB42-F0B9-4262-850E-4648BA2CF3C6}" type="presOf" srcId="{396D9FE6-6016-4082-8DE6-021370D8E8BD}" destId="{430A3FFC-B6F0-42B1-BF98-B0CCEFBF1273}" srcOrd="0" destOrd="0" presId="urn:microsoft.com/office/officeart/2005/8/layout/vList2"/>
    <dgm:cxn modelId="{7F6635A2-2512-4D9C-82D1-DD87C01ED083}" type="presOf" srcId="{7A5B8543-5467-4769-B3E9-FD1CDDC8978E}" destId="{2382CBB1-849B-4FCE-A6A2-E036981A5D65}" srcOrd="0" destOrd="0" presId="urn:microsoft.com/office/officeart/2005/8/layout/vList2"/>
    <dgm:cxn modelId="{2C751CA4-D1DF-4CEA-800F-5D4D09786CF6}" type="presParOf" srcId="{2382CBB1-849B-4FCE-A6A2-E036981A5D65}" destId="{430A3FFC-B6F0-42B1-BF98-B0CCEFBF127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7A931AE-560B-4ADB-96B4-98D465D3E556}" type="doc">
      <dgm:prSet loTypeId="urn:microsoft.com/office/officeart/2005/8/layout/vList2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38051F88-E852-4CD8-BC4C-5C0EE8AB019C}">
      <dgm:prSet/>
      <dgm:spPr/>
      <dgm:t>
        <a:bodyPr/>
        <a:lstStyle/>
        <a:p>
          <a:r>
            <a:rPr lang="tr-TR" b="1" dirty="0"/>
            <a:t>SÖZLÜ İLETİŞİM	:</a:t>
          </a:r>
          <a:endParaRPr lang="tr-TR" dirty="0"/>
        </a:p>
      </dgm:t>
    </dgm:pt>
    <dgm:pt modelId="{7C3C7697-50EE-47CE-8A8B-48C0C35A5A51}" type="parTrans" cxnId="{1D73B6FE-CC05-40AC-9287-F19D67B48E36}">
      <dgm:prSet/>
      <dgm:spPr/>
      <dgm:t>
        <a:bodyPr/>
        <a:lstStyle/>
        <a:p>
          <a:endParaRPr lang="tr-TR"/>
        </a:p>
      </dgm:t>
    </dgm:pt>
    <dgm:pt modelId="{DD950DB1-25AD-4554-9B8D-1C2FAD18600A}" type="sibTrans" cxnId="{1D73B6FE-CC05-40AC-9287-F19D67B48E36}">
      <dgm:prSet/>
      <dgm:spPr/>
      <dgm:t>
        <a:bodyPr/>
        <a:lstStyle/>
        <a:p>
          <a:endParaRPr lang="tr-TR"/>
        </a:p>
      </dgm:t>
    </dgm:pt>
    <dgm:pt modelId="{1F377B48-4C9A-461F-82B1-99D081607B9F}" type="pres">
      <dgm:prSet presAssocID="{67A931AE-560B-4ADB-96B4-98D465D3E5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9533326-309F-43C0-BDCB-929612A4BF95}" type="pres">
      <dgm:prSet presAssocID="{38051F88-E852-4CD8-BC4C-5C0EE8AB019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D73B6FE-CC05-40AC-9287-F19D67B48E36}" srcId="{67A931AE-560B-4ADB-96B4-98D465D3E556}" destId="{38051F88-E852-4CD8-BC4C-5C0EE8AB019C}" srcOrd="0" destOrd="0" parTransId="{7C3C7697-50EE-47CE-8A8B-48C0C35A5A51}" sibTransId="{DD950DB1-25AD-4554-9B8D-1C2FAD18600A}"/>
    <dgm:cxn modelId="{D41A8839-A10D-47F4-A0CF-C72BC5CABE4A}" type="presOf" srcId="{67A931AE-560B-4ADB-96B4-98D465D3E556}" destId="{1F377B48-4C9A-461F-82B1-99D081607B9F}" srcOrd="0" destOrd="0" presId="urn:microsoft.com/office/officeart/2005/8/layout/vList2"/>
    <dgm:cxn modelId="{D6A9DB06-094B-4637-A993-9DDEC48B2658}" type="presOf" srcId="{38051F88-E852-4CD8-BC4C-5C0EE8AB019C}" destId="{D9533326-309F-43C0-BDCB-929612A4BF95}" srcOrd="0" destOrd="0" presId="urn:microsoft.com/office/officeart/2005/8/layout/vList2"/>
    <dgm:cxn modelId="{E21A725F-1C85-45A2-A89A-FF80B79BA475}" type="presParOf" srcId="{1F377B48-4C9A-461F-82B1-99D081607B9F}" destId="{D9533326-309F-43C0-BDCB-929612A4BF9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F524812-F533-4A5D-AD75-FDBFB799F476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E8F632EB-13F2-438F-900F-D8AB4882A14A}">
      <dgm:prSet custT="1"/>
      <dgm:spPr/>
      <dgm:t>
        <a:bodyPr/>
        <a:lstStyle/>
        <a:p>
          <a:r>
            <a:rPr lang="tr-TR" sz="2400" dirty="0"/>
            <a:t>Tarafların birbirleriyle konuşarak kurdukları iletişime sözlü iletişim denir.</a:t>
          </a:r>
        </a:p>
      </dgm:t>
    </dgm:pt>
    <dgm:pt modelId="{E1CB22FA-55F5-4A2D-AA18-2131703F587D}" type="parTrans" cxnId="{5EC02CA3-A426-419B-9619-BED1D059FAF7}">
      <dgm:prSet/>
      <dgm:spPr/>
      <dgm:t>
        <a:bodyPr/>
        <a:lstStyle/>
        <a:p>
          <a:endParaRPr lang="tr-TR"/>
        </a:p>
      </dgm:t>
    </dgm:pt>
    <dgm:pt modelId="{4A535389-6D79-43BB-8DE2-18C04120F40A}" type="sibTrans" cxnId="{5EC02CA3-A426-419B-9619-BED1D059FAF7}">
      <dgm:prSet/>
      <dgm:spPr/>
      <dgm:t>
        <a:bodyPr/>
        <a:lstStyle/>
        <a:p>
          <a:endParaRPr lang="tr-TR"/>
        </a:p>
      </dgm:t>
    </dgm:pt>
    <dgm:pt modelId="{10D7D7CC-4E71-48E9-BEAA-7AC0ECC7E40F}" type="pres">
      <dgm:prSet presAssocID="{9F524812-F533-4A5D-AD75-FDBFB799F4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AAC29C4-DCEB-4005-855D-96C20BC10C32}" type="pres">
      <dgm:prSet presAssocID="{E8F632EB-13F2-438F-900F-D8AB4882A14A}" presName="parentText" presStyleLbl="node1" presStyleIdx="0" presStyleCnt="1" custScaleY="41977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E8B253A-C5ED-4AA4-8E53-7CDE6C118289}" type="presOf" srcId="{9F524812-F533-4A5D-AD75-FDBFB799F476}" destId="{10D7D7CC-4E71-48E9-BEAA-7AC0ECC7E40F}" srcOrd="0" destOrd="0" presId="urn:microsoft.com/office/officeart/2005/8/layout/vList2"/>
    <dgm:cxn modelId="{AB35EE76-B928-4332-8123-24F241D0829A}" type="presOf" srcId="{E8F632EB-13F2-438F-900F-D8AB4882A14A}" destId="{4AAC29C4-DCEB-4005-855D-96C20BC10C32}" srcOrd="0" destOrd="0" presId="urn:microsoft.com/office/officeart/2005/8/layout/vList2"/>
    <dgm:cxn modelId="{5EC02CA3-A426-419B-9619-BED1D059FAF7}" srcId="{9F524812-F533-4A5D-AD75-FDBFB799F476}" destId="{E8F632EB-13F2-438F-900F-D8AB4882A14A}" srcOrd="0" destOrd="0" parTransId="{E1CB22FA-55F5-4A2D-AA18-2131703F587D}" sibTransId="{4A535389-6D79-43BB-8DE2-18C04120F40A}"/>
    <dgm:cxn modelId="{04BA7ED0-0019-4321-865B-64749F7FDB08}" type="presParOf" srcId="{10D7D7CC-4E71-48E9-BEAA-7AC0ECC7E40F}" destId="{4AAC29C4-DCEB-4005-855D-96C20BC10C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143B618-3C07-4B8D-8469-F26BD63D08F2}" type="doc">
      <dgm:prSet loTypeId="urn:microsoft.com/office/officeart/2005/8/layout/vList2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F31DB770-377E-4E66-99DC-073FF15D3855}">
      <dgm:prSet/>
      <dgm:spPr/>
      <dgm:t>
        <a:bodyPr/>
        <a:lstStyle/>
        <a:p>
          <a:r>
            <a:rPr lang="tr-TR" b="1" dirty="0"/>
            <a:t>SÖZSÜZ İLETİŞİM:</a:t>
          </a:r>
          <a:endParaRPr lang="tr-TR" dirty="0"/>
        </a:p>
      </dgm:t>
    </dgm:pt>
    <dgm:pt modelId="{32630D90-E38A-47C1-A475-C677A575E731}" type="parTrans" cxnId="{515D81F0-EFE5-4D47-934D-EBBAD0156606}">
      <dgm:prSet/>
      <dgm:spPr/>
      <dgm:t>
        <a:bodyPr/>
        <a:lstStyle/>
        <a:p>
          <a:endParaRPr lang="tr-TR"/>
        </a:p>
      </dgm:t>
    </dgm:pt>
    <dgm:pt modelId="{0DDB3B57-2B8D-48BE-8206-0E19E78A986C}" type="sibTrans" cxnId="{515D81F0-EFE5-4D47-934D-EBBAD0156606}">
      <dgm:prSet/>
      <dgm:spPr/>
      <dgm:t>
        <a:bodyPr/>
        <a:lstStyle/>
        <a:p>
          <a:endParaRPr lang="tr-TR"/>
        </a:p>
      </dgm:t>
    </dgm:pt>
    <dgm:pt modelId="{1EA3479F-445A-4F28-95E3-43A576288F30}" type="pres">
      <dgm:prSet presAssocID="{E143B618-3C07-4B8D-8469-F26BD63D08F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9CA0DAA-CA1A-485F-B007-7AD1C6D83030}" type="pres">
      <dgm:prSet presAssocID="{F31DB770-377E-4E66-99DC-073FF15D3855}" presName="parentText" presStyleLbl="node1" presStyleIdx="0" presStyleCnt="1" custLinFactNeighborY="-154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B5EA94D-F138-4242-A21B-E7FD04DE4C11}" type="presOf" srcId="{E143B618-3C07-4B8D-8469-F26BD63D08F2}" destId="{1EA3479F-445A-4F28-95E3-43A576288F30}" srcOrd="0" destOrd="0" presId="urn:microsoft.com/office/officeart/2005/8/layout/vList2"/>
    <dgm:cxn modelId="{515D81F0-EFE5-4D47-934D-EBBAD0156606}" srcId="{E143B618-3C07-4B8D-8469-F26BD63D08F2}" destId="{F31DB770-377E-4E66-99DC-073FF15D3855}" srcOrd="0" destOrd="0" parTransId="{32630D90-E38A-47C1-A475-C677A575E731}" sibTransId="{0DDB3B57-2B8D-48BE-8206-0E19E78A986C}"/>
    <dgm:cxn modelId="{3D9F2205-5AE5-4C0B-A1B1-67422C3B753A}" type="presOf" srcId="{F31DB770-377E-4E66-99DC-073FF15D3855}" destId="{89CA0DAA-CA1A-485F-B007-7AD1C6D83030}" srcOrd="0" destOrd="0" presId="urn:microsoft.com/office/officeart/2005/8/layout/vList2"/>
    <dgm:cxn modelId="{02297D7B-5128-4C9E-9F0D-E318215F8E73}" type="presParOf" srcId="{1EA3479F-445A-4F28-95E3-43A576288F30}" destId="{89CA0DAA-CA1A-485F-B007-7AD1C6D8303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35FDD3A-62F9-400B-9F47-55A7B321FA4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C1A167B9-B222-4810-980E-84ACDC6C0FFF}">
      <dgm:prSet/>
      <dgm:spPr/>
      <dgm:t>
        <a:bodyPr/>
        <a:lstStyle/>
        <a:p>
          <a:r>
            <a:rPr lang="tr-TR" dirty="0"/>
            <a:t>Jest ve mimiklerle ve konuşmadan yapılan işaretler yoluyla kurulan iletişime sözsüz iletişim denir.</a:t>
          </a:r>
        </a:p>
      </dgm:t>
    </dgm:pt>
    <dgm:pt modelId="{C8BB6267-2A59-4E5F-AB73-780294917525}" type="parTrans" cxnId="{9D2AAC15-6324-4124-9BF2-F46981062E0D}">
      <dgm:prSet/>
      <dgm:spPr/>
      <dgm:t>
        <a:bodyPr/>
        <a:lstStyle/>
        <a:p>
          <a:endParaRPr lang="tr-TR"/>
        </a:p>
      </dgm:t>
    </dgm:pt>
    <dgm:pt modelId="{AC0811C1-1CAF-467B-949B-23804867184A}" type="sibTrans" cxnId="{9D2AAC15-6324-4124-9BF2-F46981062E0D}">
      <dgm:prSet/>
      <dgm:spPr/>
      <dgm:t>
        <a:bodyPr/>
        <a:lstStyle/>
        <a:p>
          <a:endParaRPr lang="tr-TR"/>
        </a:p>
      </dgm:t>
    </dgm:pt>
    <dgm:pt modelId="{9916C24D-4D43-458F-9B6E-BCA296F689AC}" type="pres">
      <dgm:prSet presAssocID="{735FDD3A-62F9-400B-9F47-55A7B321FA4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5A098D5-8F9B-46CF-A45D-FC0E3563E8E0}" type="pres">
      <dgm:prSet presAssocID="{C1A167B9-B222-4810-980E-84ACDC6C0FF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80B882E-EB26-4879-9185-47BF7D7FC5EF}" type="presOf" srcId="{C1A167B9-B222-4810-980E-84ACDC6C0FFF}" destId="{B5A098D5-8F9B-46CF-A45D-FC0E3563E8E0}" srcOrd="0" destOrd="0" presId="urn:microsoft.com/office/officeart/2005/8/layout/vList2"/>
    <dgm:cxn modelId="{96EF6139-A481-45FF-8C7F-D763B5805548}" type="presOf" srcId="{735FDD3A-62F9-400B-9F47-55A7B321FA41}" destId="{9916C24D-4D43-458F-9B6E-BCA296F689AC}" srcOrd="0" destOrd="0" presId="urn:microsoft.com/office/officeart/2005/8/layout/vList2"/>
    <dgm:cxn modelId="{9D2AAC15-6324-4124-9BF2-F46981062E0D}" srcId="{735FDD3A-62F9-400B-9F47-55A7B321FA41}" destId="{C1A167B9-B222-4810-980E-84ACDC6C0FFF}" srcOrd="0" destOrd="0" parTransId="{C8BB6267-2A59-4E5F-AB73-780294917525}" sibTransId="{AC0811C1-1CAF-467B-949B-23804867184A}"/>
    <dgm:cxn modelId="{2D0F6AB1-8A2C-4DD4-8428-2A417CC7E550}" type="presParOf" srcId="{9916C24D-4D43-458F-9B6E-BCA296F689AC}" destId="{B5A098D5-8F9B-46CF-A45D-FC0E3563E8E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5F87C67-B470-408D-B1FB-E32E95DF7F52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B9EF73AF-FD71-45B7-A3FB-E03F2637FEE2}">
      <dgm:prSet/>
      <dgm:spPr/>
      <dgm:t>
        <a:bodyPr/>
        <a:lstStyle/>
        <a:p>
          <a:r>
            <a:rPr lang="tr-TR" dirty="0"/>
            <a:t>İletişimde olumlu ve olumsuz davranışlar</a:t>
          </a:r>
        </a:p>
      </dgm:t>
    </dgm:pt>
    <dgm:pt modelId="{4AEBA9A5-F3CC-4414-9295-260396EC27F1}" type="parTrans" cxnId="{6BCB52EE-FF14-4225-905F-03002EDFA158}">
      <dgm:prSet/>
      <dgm:spPr/>
      <dgm:t>
        <a:bodyPr/>
        <a:lstStyle/>
        <a:p>
          <a:endParaRPr lang="tr-TR"/>
        </a:p>
      </dgm:t>
    </dgm:pt>
    <dgm:pt modelId="{DACE9CD5-03CC-4EDC-B729-0E5BC3B6890A}" type="sibTrans" cxnId="{6BCB52EE-FF14-4225-905F-03002EDFA158}">
      <dgm:prSet/>
      <dgm:spPr/>
      <dgm:t>
        <a:bodyPr/>
        <a:lstStyle/>
        <a:p>
          <a:endParaRPr lang="tr-TR"/>
        </a:p>
      </dgm:t>
    </dgm:pt>
    <dgm:pt modelId="{D752BCB3-7CCB-4C8F-991D-9C56B7B27DAF}" type="pres">
      <dgm:prSet presAssocID="{95F87C67-B470-408D-B1FB-E32E95DF7F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CBDED07-442A-4D43-9370-7D3FFB1269FA}" type="pres">
      <dgm:prSet presAssocID="{B9EF73AF-FD71-45B7-A3FB-E03F2637FEE2}" presName="parentText" presStyleLbl="node1" presStyleIdx="0" presStyleCnt="1" custScaleY="42278" custLinFactNeighborY="-1663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BCB52EE-FF14-4225-905F-03002EDFA158}" srcId="{95F87C67-B470-408D-B1FB-E32E95DF7F52}" destId="{B9EF73AF-FD71-45B7-A3FB-E03F2637FEE2}" srcOrd="0" destOrd="0" parTransId="{4AEBA9A5-F3CC-4414-9295-260396EC27F1}" sibTransId="{DACE9CD5-03CC-4EDC-B729-0E5BC3B6890A}"/>
    <dgm:cxn modelId="{33FAEE74-1660-4F3D-ABC6-98B59953B41E}" type="presOf" srcId="{B9EF73AF-FD71-45B7-A3FB-E03F2637FEE2}" destId="{5CBDED07-442A-4D43-9370-7D3FFB1269FA}" srcOrd="0" destOrd="0" presId="urn:microsoft.com/office/officeart/2005/8/layout/vList2"/>
    <dgm:cxn modelId="{1BA39AC3-3B30-4B8A-A743-1192FCFB0E40}" type="presOf" srcId="{95F87C67-B470-408D-B1FB-E32E95DF7F52}" destId="{D752BCB3-7CCB-4C8F-991D-9C56B7B27DAF}" srcOrd="0" destOrd="0" presId="urn:microsoft.com/office/officeart/2005/8/layout/vList2"/>
    <dgm:cxn modelId="{A5A1FC7E-B52A-4C35-B8D6-881206BB661C}" type="presParOf" srcId="{D752BCB3-7CCB-4C8F-991D-9C56B7B27DAF}" destId="{5CBDED07-442A-4D43-9370-7D3FFB1269F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5AFC849-A7DD-482D-9595-A7F50D4F968C}" type="doc">
      <dgm:prSet loTypeId="urn:microsoft.com/office/officeart/2005/8/layout/vList2" loCatId="list" qsTypeId="urn:microsoft.com/office/officeart/2005/8/quickstyle/3d1" qsCatId="3D" csTypeId="urn:microsoft.com/office/officeart/2005/8/colors/accent3_4" csCatId="accent3"/>
      <dgm:spPr/>
      <dgm:t>
        <a:bodyPr/>
        <a:lstStyle/>
        <a:p>
          <a:endParaRPr lang="tr-TR"/>
        </a:p>
      </dgm:t>
    </dgm:pt>
    <dgm:pt modelId="{3281BCF0-0D66-491E-9753-EA1E138D93C0}">
      <dgm:prSet/>
      <dgm:spPr/>
      <dgm:t>
        <a:bodyPr/>
        <a:lstStyle/>
        <a:p>
          <a:r>
            <a:rPr lang="tr-TR" b="1" dirty="0"/>
            <a:t>Olumlu davranışlar</a:t>
          </a:r>
          <a:endParaRPr lang="tr-TR" dirty="0"/>
        </a:p>
      </dgm:t>
    </dgm:pt>
    <dgm:pt modelId="{F2C45765-A25E-4ECC-A6A0-C72A1207B9C4}" type="parTrans" cxnId="{0BB1BDFE-29F0-4E23-925C-E14728BE93CF}">
      <dgm:prSet/>
      <dgm:spPr/>
      <dgm:t>
        <a:bodyPr/>
        <a:lstStyle/>
        <a:p>
          <a:endParaRPr lang="tr-TR"/>
        </a:p>
      </dgm:t>
    </dgm:pt>
    <dgm:pt modelId="{8317422E-2457-46F3-9267-C531C6A0C387}" type="sibTrans" cxnId="{0BB1BDFE-29F0-4E23-925C-E14728BE93CF}">
      <dgm:prSet/>
      <dgm:spPr/>
      <dgm:t>
        <a:bodyPr/>
        <a:lstStyle/>
        <a:p>
          <a:endParaRPr lang="tr-TR"/>
        </a:p>
      </dgm:t>
    </dgm:pt>
    <dgm:pt modelId="{8BD57B02-D52F-4656-ABEF-2A2B026764D3}" type="pres">
      <dgm:prSet presAssocID="{45AFC849-A7DD-482D-9595-A7F50D4F968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492CA6F-466B-41DA-8CB3-272B8B0AD3AA}" type="pres">
      <dgm:prSet presAssocID="{3281BCF0-0D66-491E-9753-EA1E138D93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26F37DC-66DC-465D-B32C-D2A9557D43EF}" type="presOf" srcId="{3281BCF0-0D66-491E-9753-EA1E138D93C0}" destId="{7492CA6F-466B-41DA-8CB3-272B8B0AD3AA}" srcOrd="0" destOrd="0" presId="urn:microsoft.com/office/officeart/2005/8/layout/vList2"/>
    <dgm:cxn modelId="{0BB1BDFE-29F0-4E23-925C-E14728BE93CF}" srcId="{45AFC849-A7DD-482D-9595-A7F50D4F968C}" destId="{3281BCF0-0D66-491E-9753-EA1E138D93C0}" srcOrd="0" destOrd="0" parTransId="{F2C45765-A25E-4ECC-A6A0-C72A1207B9C4}" sibTransId="{8317422E-2457-46F3-9267-C531C6A0C387}"/>
    <dgm:cxn modelId="{60DC0AEB-04DD-4463-8349-82B5BC647859}" type="presOf" srcId="{45AFC849-A7DD-482D-9595-A7F50D4F968C}" destId="{8BD57B02-D52F-4656-ABEF-2A2B026764D3}" srcOrd="0" destOrd="0" presId="urn:microsoft.com/office/officeart/2005/8/layout/vList2"/>
    <dgm:cxn modelId="{3EF14D83-8328-4535-B00A-E0086FD73069}" type="presParOf" srcId="{8BD57B02-D52F-4656-ABEF-2A2B026764D3}" destId="{7492CA6F-466B-41DA-8CB3-272B8B0AD3A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28CD456-0610-459F-B185-E52ECDEA6A7E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8592213-379F-4579-A224-46CFCDC12A4A}">
      <dgm:prSet/>
      <dgm:spPr/>
      <dgm:t>
        <a:bodyPr/>
        <a:lstStyle/>
        <a:p>
          <a:r>
            <a:rPr lang="tr-TR" dirty="0"/>
            <a:t>Karşıdaki insanı önemsemek ve onu anlamaya çalışmak</a:t>
          </a:r>
          <a:r>
            <a:rPr lang="tr-TR" dirty="0">
              <a:solidFill>
                <a:schemeClr val="tx1"/>
              </a:solidFill>
            </a:rPr>
            <a:t>(empati yapmak)</a:t>
          </a:r>
        </a:p>
      </dgm:t>
    </dgm:pt>
    <dgm:pt modelId="{A60072EE-DF6F-41B1-8CDB-ADEDA5690A6E}" type="parTrans" cxnId="{308346EA-52AD-47F2-8672-6FB4BEC04ADE}">
      <dgm:prSet/>
      <dgm:spPr/>
      <dgm:t>
        <a:bodyPr/>
        <a:lstStyle/>
        <a:p>
          <a:endParaRPr lang="tr-TR"/>
        </a:p>
      </dgm:t>
    </dgm:pt>
    <dgm:pt modelId="{292C50A8-46BB-4EB2-8F40-27F29DAB3C06}" type="sibTrans" cxnId="{308346EA-52AD-47F2-8672-6FB4BEC04ADE}">
      <dgm:prSet/>
      <dgm:spPr/>
      <dgm:t>
        <a:bodyPr/>
        <a:lstStyle/>
        <a:p>
          <a:endParaRPr lang="tr-TR"/>
        </a:p>
      </dgm:t>
    </dgm:pt>
    <dgm:pt modelId="{965024A4-9103-4E3E-8360-EF3AD6B5A2BB}">
      <dgm:prSet/>
      <dgm:spPr/>
      <dgm:t>
        <a:bodyPr/>
        <a:lstStyle/>
        <a:p>
          <a:r>
            <a:rPr lang="tr-TR"/>
            <a:t>Farklı görüşlerdeki insanları olduğu gibi kabullenmek</a:t>
          </a:r>
        </a:p>
      </dgm:t>
    </dgm:pt>
    <dgm:pt modelId="{796D8F58-35EC-46B0-A95B-9921613CEA97}" type="parTrans" cxnId="{50103D4B-CC30-4E61-8A05-D738228EEA70}">
      <dgm:prSet/>
      <dgm:spPr/>
      <dgm:t>
        <a:bodyPr/>
        <a:lstStyle/>
        <a:p>
          <a:endParaRPr lang="tr-TR"/>
        </a:p>
      </dgm:t>
    </dgm:pt>
    <dgm:pt modelId="{90925E4D-78F0-470F-AE20-C0E1F664AF30}" type="sibTrans" cxnId="{50103D4B-CC30-4E61-8A05-D738228EEA70}">
      <dgm:prSet/>
      <dgm:spPr/>
      <dgm:t>
        <a:bodyPr/>
        <a:lstStyle/>
        <a:p>
          <a:endParaRPr lang="tr-TR"/>
        </a:p>
      </dgm:t>
    </dgm:pt>
    <dgm:pt modelId="{C9CDFB49-F829-4D75-ABF9-EF73CA60B1C2}">
      <dgm:prSet/>
      <dgm:spPr/>
      <dgm:t>
        <a:bodyPr/>
        <a:lstStyle/>
        <a:p>
          <a:r>
            <a:rPr lang="tr-TR"/>
            <a:t>Karşıdakini iyi dinlemek ve konuşmasına fırsat vermek</a:t>
          </a:r>
        </a:p>
      </dgm:t>
    </dgm:pt>
    <dgm:pt modelId="{08547067-6088-4F95-832E-3E89C844F416}" type="parTrans" cxnId="{8A16C110-85EE-4AD7-A0CD-F87600614728}">
      <dgm:prSet/>
      <dgm:spPr/>
      <dgm:t>
        <a:bodyPr/>
        <a:lstStyle/>
        <a:p>
          <a:endParaRPr lang="tr-TR"/>
        </a:p>
      </dgm:t>
    </dgm:pt>
    <dgm:pt modelId="{67894F5E-D28F-48DB-ABC6-50650E573C72}" type="sibTrans" cxnId="{8A16C110-85EE-4AD7-A0CD-F87600614728}">
      <dgm:prSet/>
      <dgm:spPr/>
      <dgm:t>
        <a:bodyPr/>
        <a:lstStyle/>
        <a:p>
          <a:endParaRPr lang="tr-TR"/>
        </a:p>
      </dgm:t>
    </dgm:pt>
    <dgm:pt modelId="{1FCB3748-EEA0-4AC3-BA8F-85251BCFB1E0}">
      <dgm:prSet/>
      <dgm:spPr/>
      <dgm:t>
        <a:bodyPr/>
        <a:lstStyle/>
        <a:p>
          <a:r>
            <a:rPr lang="tr-TR" dirty="0"/>
            <a:t>İletişimin seyrine uygun davranmak</a:t>
          </a:r>
        </a:p>
      </dgm:t>
    </dgm:pt>
    <dgm:pt modelId="{CD174DDA-5B59-4A5E-B217-7548BEA2A080}" type="parTrans" cxnId="{FF8312BC-C3F0-4BF6-A6FA-991FA08985D5}">
      <dgm:prSet/>
      <dgm:spPr/>
      <dgm:t>
        <a:bodyPr/>
        <a:lstStyle/>
        <a:p>
          <a:endParaRPr lang="tr-TR"/>
        </a:p>
      </dgm:t>
    </dgm:pt>
    <dgm:pt modelId="{CA534F83-E623-44BF-922E-A5D7901E7814}" type="sibTrans" cxnId="{FF8312BC-C3F0-4BF6-A6FA-991FA08985D5}">
      <dgm:prSet/>
      <dgm:spPr/>
      <dgm:t>
        <a:bodyPr/>
        <a:lstStyle/>
        <a:p>
          <a:endParaRPr lang="tr-TR"/>
        </a:p>
      </dgm:t>
    </dgm:pt>
    <dgm:pt modelId="{0EE75E05-B1EC-4815-885D-D4D6C9C2E1E2}" type="pres">
      <dgm:prSet presAssocID="{528CD456-0610-459F-B185-E52ECDEA6A7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1160235-7B36-45E0-8ECD-8A3C6A8D5CCC}" type="pres">
      <dgm:prSet presAssocID="{48592213-379F-4579-A224-46CFCDC12A4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A05A7A5-06FE-431B-BBCA-1B474E1F4C6E}" type="pres">
      <dgm:prSet presAssocID="{292C50A8-46BB-4EB2-8F40-27F29DAB3C06}" presName="spacer" presStyleCnt="0"/>
      <dgm:spPr/>
    </dgm:pt>
    <dgm:pt modelId="{0686B879-04E1-4D12-8951-96293BAB296A}" type="pres">
      <dgm:prSet presAssocID="{965024A4-9103-4E3E-8360-EF3AD6B5A2B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4E5786D-DF80-4BA2-91FF-7EA00B2D0CA8}" type="pres">
      <dgm:prSet presAssocID="{90925E4D-78F0-470F-AE20-C0E1F664AF30}" presName="spacer" presStyleCnt="0"/>
      <dgm:spPr/>
    </dgm:pt>
    <dgm:pt modelId="{066561BD-231F-4D50-81F2-A6B66B65E35F}" type="pres">
      <dgm:prSet presAssocID="{C9CDFB49-F829-4D75-ABF9-EF73CA60B1C2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608A5AE-4025-45D3-8E29-0A0C00E30573}" type="pres">
      <dgm:prSet presAssocID="{67894F5E-D28F-48DB-ABC6-50650E573C72}" presName="spacer" presStyleCnt="0"/>
      <dgm:spPr/>
    </dgm:pt>
    <dgm:pt modelId="{4214A393-1C91-412C-8942-F8E8818A094F}" type="pres">
      <dgm:prSet presAssocID="{1FCB3748-EEA0-4AC3-BA8F-85251BCFB1E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F8312BC-C3F0-4BF6-A6FA-991FA08985D5}" srcId="{528CD456-0610-459F-B185-E52ECDEA6A7E}" destId="{1FCB3748-EEA0-4AC3-BA8F-85251BCFB1E0}" srcOrd="3" destOrd="0" parTransId="{CD174DDA-5B59-4A5E-B217-7548BEA2A080}" sibTransId="{CA534F83-E623-44BF-922E-A5D7901E7814}"/>
    <dgm:cxn modelId="{50103D4B-CC30-4E61-8A05-D738228EEA70}" srcId="{528CD456-0610-459F-B185-E52ECDEA6A7E}" destId="{965024A4-9103-4E3E-8360-EF3AD6B5A2BB}" srcOrd="1" destOrd="0" parTransId="{796D8F58-35EC-46B0-A95B-9921613CEA97}" sibTransId="{90925E4D-78F0-470F-AE20-C0E1F664AF30}"/>
    <dgm:cxn modelId="{8A16C110-85EE-4AD7-A0CD-F87600614728}" srcId="{528CD456-0610-459F-B185-E52ECDEA6A7E}" destId="{C9CDFB49-F829-4D75-ABF9-EF73CA60B1C2}" srcOrd="2" destOrd="0" parTransId="{08547067-6088-4F95-832E-3E89C844F416}" sibTransId="{67894F5E-D28F-48DB-ABC6-50650E573C72}"/>
    <dgm:cxn modelId="{E85B0C2D-4945-419C-89F5-AE1B15160173}" type="presOf" srcId="{965024A4-9103-4E3E-8360-EF3AD6B5A2BB}" destId="{0686B879-04E1-4D12-8951-96293BAB296A}" srcOrd="0" destOrd="0" presId="urn:microsoft.com/office/officeart/2005/8/layout/vList2"/>
    <dgm:cxn modelId="{492DD9FE-3405-43A3-958C-924B23046B4C}" type="presOf" srcId="{1FCB3748-EEA0-4AC3-BA8F-85251BCFB1E0}" destId="{4214A393-1C91-412C-8942-F8E8818A094F}" srcOrd="0" destOrd="0" presId="urn:microsoft.com/office/officeart/2005/8/layout/vList2"/>
    <dgm:cxn modelId="{7D6AB120-830E-45C9-89E4-567407719391}" type="presOf" srcId="{C9CDFB49-F829-4D75-ABF9-EF73CA60B1C2}" destId="{066561BD-231F-4D50-81F2-A6B66B65E35F}" srcOrd="0" destOrd="0" presId="urn:microsoft.com/office/officeart/2005/8/layout/vList2"/>
    <dgm:cxn modelId="{1A2EC46D-E0EC-4DCF-A7A4-7FE539CC3415}" type="presOf" srcId="{48592213-379F-4579-A224-46CFCDC12A4A}" destId="{41160235-7B36-45E0-8ECD-8A3C6A8D5CCC}" srcOrd="0" destOrd="0" presId="urn:microsoft.com/office/officeart/2005/8/layout/vList2"/>
    <dgm:cxn modelId="{324EBAD8-C095-4E64-86D5-CC5FECD0483C}" type="presOf" srcId="{528CD456-0610-459F-B185-E52ECDEA6A7E}" destId="{0EE75E05-B1EC-4815-885D-D4D6C9C2E1E2}" srcOrd="0" destOrd="0" presId="urn:microsoft.com/office/officeart/2005/8/layout/vList2"/>
    <dgm:cxn modelId="{308346EA-52AD-47F2-8672-6FB4BEC04ADE}" srcId="{528CD456-0610-459F-B185-E52ECDEA6A7E}" destId="{48592213-379F-4579-A224-46CFCDC12A4A}" srcOrd="0" destOrd="0" parTransId="{A60072EE-DF6F-41B1-8CDB-ADEDA5690A6E}" sibTransId="{292C50A8-46BB-4EB2-8F40-27F29DAB3C06}"/>
    <dgm:cxn modelId="{F52958D3-8050-4AB7-863B-125BA724D99D}" type="presParOf" srcId="{0EE75E05-B1EC-4815-885D-D4D6C9C2E1E2}" destId="{41160235-7B36-45E0-8ECD-8A3C6A8D5CCC}" srcOrd="0" destOrd="0" presId="urn:microsoft.com/office/officeart/2005/8/layout/vList2"/>
    <dgm:cxn modelId="{A54B626F-AC51-4F67-8AB7-CBC430A20932}" type="presParOf" srcId="{0EE75E05-B1EC-4815-885D-D4D6C9C2E1E2}" destId="{DA05A7A5-06FE-431B-BBCA-1B474E1F4C6E}" srcOrd="1" destOrd="0" presId="urn:microsoft.com/office/officeart/2005/8/layout/vList2"/>
    <dgm:cxn modelId="{5B2C520C-D811-4E6B-A2F3-C003B7C92B19}" type="presParOf" srcId="{0EE75E05-B1EC-4815-885D-D4D6C9C2E1E2}" destId="{0686B879-04E1-4D12-8951-96293BAB296A}" srcOrd="2" destOrd="0" presId="urn:microsoft.com/office/officeart/2005/8/layout/vList2"/>
    <dgm:cxn modelId="{2F8DCAD2-E6E3-4858-8BBE-D4E5A827E090}" type="presParOf" srcId="{0EE75E05-B1EC-4815-885D-D4D6C9C2E1E2}" destId="{F4E5786D-DF80-4BA2-91FF-7EA00B2D0CA8}" srcOrd="3" destOrd="0" presId="urn:microsoft.com/office/officeart/2005/8/layout/vList2"/>
    <dgm:cxn modelId="{76A00395-2D24-4DE1-804C-63B714ADF721}" type="presParOf" srcId="{0EE75E05-B1EC-4815-885D-D4D6C9C2E1E2}" destId="{066561BD-231F-4D50-81F2-A6B66B65E35F}" srcOrd="4" destOrd="0" presId="urn:microsoft.com/office/officeart/2005/8/layout/vList2"/>
    <dgm:cxn modelId="{BC8F942D-76A9-4423-8710-BB3206EF9F2D}" type="presParOf" srcId="{0EE75E05-B1EC-4815-885D-D4D6C9C2E1E2}" destId="{F608A5AE-4025-45D3-8E29-0A0C00E30573}" srcOrd="5" destOrd="0" presId="urn:microsoft.com/office/officeart/2005/8/layout/vList2"/>
    <dgm:cxn modelId="{5F705FC1-B703-4DD5-8A73-4F0CA96DCBC0}" type="presParOf" srcId="{0EE75E05-B1EC-4815-885D-D4D6C9C2E1E2}" destId="{4214A393-1C91-412C-8942-F8E8818A094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47CA52A-1463-4747-B62A-3FF62905FB5C}" type="doc">
      <dgm:prSet loTypeId="urn:microsoft.com/office/officeart/2005/8/layout/vList2" loCatId="list" qsTypeId="urn:microsoft.com/office/officeart/2005/8/quickstyle/3d1" qsCatId="3D" csTypeId="urn:microsoft.com/office/officeart/2005/8/colors/accent3_4" csCatId="accent3"/>
      <dgm:spPr/>
      <dgm:t>
        <a:bodyPr/>
        <a:lstStyle/>
        <a:p>
          <a:endParaRPr lang="tr-TR"/>
        </a:p>
      </dgm:t>
    </dgm:pt>
    <dgm:pt modelId="{9BD5FC33-BE62-4F25-92AC-9113BDD4B25C}">
      <dgm:prSet/>
      <dgm:spPr/>
      <dgm:t>
        <a:bodyPr/>
        <a:lstStyle/>
        <a:p>
          <a:r>
            <a:rPr lang="tr-TR" b="1" dirty="0"/>
            <a:t>Olumsuz davranışlar</a:t>
          </a:r>
          <a:endParaRPr lang="tr-TR" dirty="0"/>
        </a:p>
      </dgm:t>
    </dgm:pt>
    <dgm:pt modelId="{83A03A55-78E4-4145-AA12-AF84665CA005}" type="parTrans" cxnId="{991732DF-C8CE-4685-96EE-D17FB0218BF8}">
      <dgm:prSet/>
      <dgm:spPr/>
      <dgm:t>
        <a:bodyPr/>
        <a:lstStyle/>
        <a:p>
          <a:endParaRPr lang="tr-TR"/>
        </a:p>
      </dgm:t>
    </dgm:pt>
    <dgm:pt modelId="{E6E630F3-A6CF-4446-9A04-E4D3E38B8009}" type="sibTrans" cxnId="{991732DF-C8CE-4685-96EE-D17FB0218BF8}">
      <dgm:prSet/>
      <dgm:spPr/>
      <dgm:t>
        <a:bodyPr/>
        <a:lstStyle/>
        <a:p>
          <a:endParaRPr lang="tr-TR"/>
        </a:p>
      </dgm:t>
    </dgm:pt>
    <dgm:pt modelId="{340D9D0F-FE30-45DC-A800-603084A40D8C}" type="pres">
      <dgm:prSet presAssocID="{847CA52A-1463-4747-B62A-3FF62905FB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9915E78-BBDA-43B4-BA3A-3D48F99CC079}" type="pres">
      <dgm:prSet presAssocID="{9BD5FC33-BE62-4F25-92AC-9113BDD4B25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E865D90-1E77-4C4D-98DD-4AF2A4C29D4B}" type="presOf" srcId="{847CA52A-1463-4747-B62A-3FF62905FB5C}" destId="{340D9D0F-FE30-45DC-A800-603084A40D8C}" srcOrd="0" destOrd="0" presId="urn:microsoft.com/office/officeart/2005/8/layout/vList2"/>
    <dgm:cxn modelId="{991732DF-C8CE-4685-96EE-D17FB0218BF8}" srcId="{847CA52A-1463-4747-B62A-3FF62905FB5C}" destId="{9BD5FC33-BE62-4F25-92AC-9113BDD4B25C}" srcOrd="0" destOrd="0" parTransId="{83A03A55-78E4-4145-AA12-AF84665CA005}" sibTransId="{E6E630F3-A6CF-4446-9A04-E4D3E38B8009}"/>
    <dgm:cxn modelId="{F0B9862B-781E-4542-A61F-305EE29F9211}" type="presOf" srcId="{9BD5FC33-BE62-4F25-92AC-9113BDD4B25C}" destId="{39915E78-BBDA-43B4-BA3A-3D48F99CC079}" srcOrd="0" destOrd="0" presId="urn:microsoft.com/office/officeart/2005/8/layout/vList2"/>
    <dgm:cxn modelId="{800EBDB8-1B6F-4B73-8C46-C2DC0C294E84}" type="presParOf" srcId="{340D9D0F-FE30-45DC-A800-603084A40D8C}" destId="{39915E78-BBDA-43B4-BA3A-3D48F99CC07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0D2FD8-422B-4D80-82C8-CA42C1D26702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F435CF27-1C25-40C9-B021-E75831B6E798}">
      <dgm:prSet/>
      <dgm:spPr/>
      <dgm:t>
        <a:bodyPr/>
        <a:lstStyle/>
        <a:p>
          <a:r>
            <a:rPr lang="tr-TR" dirty="0"/>
            <a:t>İLETİŞİM: İnsanlar arası ilişkilerde  </a:t>
          </a:r>
          <a:r>
            <a:rPr lang="tr-TR" dirty="0">
              <a:solidFill>
                <a:schemeClr val="tx1"/>
              </a:solidFill>
            </a:rPr>
            <a:t>sözlü yada sözsüz </a:t>
          </a:r>
          <a:r>
            <a:rPr lang="tr-TR" dirty="0"/>
            <a:t>olarak yapılan her türlü etkileşime iletişim denir.</a:t>
          </a:r>
        </a:p>
      </dgm:t>
    </dgm:pt>
    <dgm:pt modelId="{7DDBCF86-9BB1-40BC-A7BB-76234B3E3761}" type="parTrans" cxnId="{81217AB3-E440-4E23-8B00-BA4A369C3E3B}">
      <dgm:prSet/>
      <dgm:spPr/>
      <dgm:t>
        <a:bodyPr/>
        <a:lstStyle/>
        <a:p>
          <a:endParaRPr lang="tr-TR"/>
        </a:p>
      </dgm:t>
    </dgm:pt>
    <dgm:pt modelId="{DE2AD144-2260-4DF7-905F-3059D735418B}" type="sibTrans" cxnId="{81217AB3-E440-4E23-8B00-BA4A369C3E3B}">
      <dgm:prSet/>
      <dgm:spPr/>
      <dgm:t>
        <a:bodyPr/>
        <a:lstStyle/>
        <a:p>
          <a:endParaRPr lang="tr-TR"/>
        </a:p>
      </dgm:t>
    </dgm:pt>
    <dgm:pt modelId="{807C811C-A56E-4F25-A324-9A33C9352855}">
      <dgm:prSet/>
      <dgm:spPr/>
      <dgm:t>
        <a:bodyPr/>
        <a:lstStyle/>
        <a:p>
          <a:r>
            <a:rPr lang="tr-TR"/>
            <a:t>İletişim  hayatın her alanında çok önemli olup günün ilk dakikalarından ömrün sonuna kadar devam eder.</a:t>
          </a:r>
        </a:p>
      </dgm:t>
    </dgm:pt>
    <dgm:pt modelId="{1E8F6440-ACA0-4697-82D4-E62D786F8E52}" type="parTrans" cxnId="{3803A7C6-2061-418C-AAFD-EE877B5A1951}">
      <dgm:prSet/>
      <dgm:spPr/>
      <dgm:t>
        <a:bodyPr/>
        <a:lstStyle/>
        <a:p>
          <a:endParaRPr lang="tr-TR"/>
        </a:p>
      </dgm:t>
    </dgm:pt>
    <dgm:pt modelId="{82CA5BF0-D771-40E9-B3E8-7A49B96C0EB2}" type="sibTrans" cxnId="{3803A7C6-2061-418C-AAFD-EE877B5A1951}">
      <dgm:prSet/>
      <dgm:spPr/>
      <dgm:t>
        <a:bodyPr/>
        <a:lstStyle/>
        <a:p>
          <a:endParaRPr lang="tr-TR"/>
        </a:p>
      </dgm:t>
    </dgm:pt>
    <dgm:pt modelId="{5B82B8F9-4795-44F8-8841-EF62241BA1B6}" type="pres">
      <dgm:prSet presAssocID="{520D2FD8-422B-4D80-82C8-CA42C1D267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5C64188-23DC-4333-B4D9-1B0DAE3207F3}" type="pres">
      <dgm:prSet presAssocID="{F435CF27-1C25-40C9-B021-E75831B6E79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8C32333-4BE0-4240-80C8-E368E686DE55}" type="pres">
      <dgm:prSet presAssocID="{DE2AD144-2260-4DF7-905F-3059D735418B}" presName="spacer" presStyleCnt="0"/>
      <dgm:spPr/>
    </dgm:pt>
    <dgm:pt modelId="{A8E57DC8-83AB-4319-8ACF-73F01415A16E}" type="pres">
      <dgm:prSet presAssocID="{807C811C-A56E-4F25-A324-9A33C935285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D8B50F8-3F0A-4865-8C05-25362A7E2361}" type="presOf" srcId="{520D2FD8-422B-4D80-82C8-CA42C1D26702}" destId="{5B82B8F9-4795-44F8-8841-EF62241BA1B6}" srcOrd="0" destOrd="0" presId="urn:microsoft.com/office/officeart/2005/8/layout/vList2"/>
    <dgm:cxn modelId="{81217AB3-E440-4E23-8B00-BA4A369C3E3B}" srcId="{520D2FD8-422B-4D80-82C8-CA42C1D26702}" destId="{F435CF27-1C25-40C9-B021-E75831B6E798}" srcOrd="0" destOrd="0" parTransId="{7DDBCF86-9BB1-40BC-A7BB-76234B3E3761}" sibTransId="{DE2AD144-2260-4DF7-905F-3059D735418B}"/>
    <dgm:cxn modelId="{FC7F3958-F64A-47D7-8A7B-BEE051540745}" type="presOf" srcId="{F435CF27-1C25-40C9-B021-E75831B6E798}" destId="{55C64188-23DC-4333-B4D9-1B0DAE3207F3}" srcOrd="0" destOrd="0" presId="urn:microsoft.com/office/officeart/2005/8/layout/vList2"/>
    <dgm:cxn modelId="{3803A7C6-2061-418C-AAFD-EE877B5A1951}" srcId="{520D2FD8-422B-4D80-82C8-CA42C1D26702}" destId="{807C811C-A56E-4F25-A324-9A33C9352855}" srcOrd="1" destOrd="0" parTransId="{1E8F6440-ACA0-4697-82D4-E62D786F8E52}" sibTransId="{82CA5BF0-D771-40E9-B3E8-7A49B96C0EB2}"/>
    <dgm:cxn modelId="{9A4DC54D-1899-45B4-A70A-DA41DC28AFD9}" type="presOf" srcId="{807C811C-A56E-4F25-A324-9A33C9352855}" destId="{A8E57DC8-83AB-4319-8ACF-73F01415A16E}" srcOrd="0" destOrd="0" presId="urn:microsoft.com/office/officeart/2005/8/layout/vList2"/>
    <dgm:cxn modelId="{786731C5-DD71-4E60-89A1-695A46C5A0A3}" type="presParOf" srcId="{5B82B8F9-4795-44F8-8841-EF62241BA1B6}" destId="{55C64188-23DC-4333-B4D9-1B0DAE3207F3}" srcOrd="0" destOrd="0" presId="urn:microsoft.com/office/officeart/2005/8/layout/vList2"/>
    <dgm:cxn modelId="{D0DF1ABD-6ED4-4272-8919-9CFACA3BE4A0}" type="presParOf" srcId="{5B82B8F9-4795-44F8-8841-EF62241BA1B6}" destId="{B8C32333-4BE0-4240-80C8-E368E686DE55}" srcOrd="1" destOrd="0" presId="urn:microsoft.com/office/officeart/2005/8/layout/vList2"/>
    <dgm:cxn modelId="{C6342D08-99B5-4F8D-8EE6-972BFE0493A3}" type="presParOf" srcId="{5B82B8F9-4795-44F8-8841-EF62241BA1B6}" destId="{A8E57DC8-83AB-4319-8ACF-73F01415A16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FEE389C0-3CFE-4E4B-B320-31DA03BA7546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80308012-F83F-4451-A2C7-F4921CE6D800}">
      <dgm:prSet/>
      <dgm:spPr/>
      <dgm:t>
        <a:bodyPr/>
        <a:lstStyle/>
        <a:p>
          <a:r>
            <a:rPr lang="tr-TR" dirty="0"/>
            <a:t>Emretmek ve sürekli yol göstermek</a:t>
          </a:r>
        </a:p>
      </dgm:t>
    </dgm:pt>
    <dgm:pt modelId="{3EF88740-E075-4615-8549-57B56A36644C}" type="parTrans" cxnId="{03A7BA4C-24B9-4403-A52E-916E0A0DCC6E}">
      <dgm:prSet/>
      <dgm:spPr/>
      <dgm:t>
        <a:bodyPr/>
        <a:lstStyle/>
        <a:p>
          <a:endParaRPr lang="tr-TR"/>
        </a:p>
      </dgm:t>
    </dgm:pt>
    <dgm:pt modelId="{FC6B5250-67C5-45CF-98C4-D26EAC6FB90A}" type="sibTrans" cxnId="{03A7BA4C-24B9-4403-A52E-916E0A0DCC6E}">
      <dgm:prSet/>
      <dgm:spPr/>
      <dgm:t>
        <a:bodyPr/>
        <a:lstStyle/>
        <a:p>
          <a:endParaRPr lang="tr-TR"/>
        </a:p>
      </dgm:t>
    </dgm:pt>
    <dgm:pt modelId="{A651E582-87D0-45A6-821F-E9FE6086123B}">
      <dgm:prSet/>
      <dgm:spPr/>
      <dgm:t>
        <a:bodyPr/>
        <a:lstStyle/>
        <a:p>
          <a:r>
            <a:rPr lang="tr-TR"/>
            <a:t>Yargılayıp sürekli eleştirel davranmak</a:t>
          </a:r>
        </a:p>
      </dgm:t>
    </dgm:pt>
    <dgm:pt modelId="{4AA5F575-2DE9-4303-B229-186DDC56A85E}" type="parTrans" cxnId="{9C54ECC3-1549-4CC4-AEBA-CBBFEF7356CB}">
      <dgm:prSet/>
      <dgm:spPr/>
      <dgm:t>
        <a:bodyPr/>
        <a:lstStyle/>
        <a:p>
          <a:endParaRPr lang="tr-TR"/>
        </a:p>
      </dgm:t>
    </dgm:pt>
    <dgm:pt modelId="{E0475B8C-2C5F-4A46-AB75-142922805340}" type="sibTrans" cxnId="{9C54ECC3-1549-4CC4-AEBA-CBBFEF7356CB}">
      <dgm:prSet/>
      <dgm:spPr/>
      <dgm:t>
        <a:bodyPr/>
        <a:lstStyle/>
        <a:p>
          <a:endParaRPr lang="tr-TR"/>
        </a:p>
      </dgm:t>
    </dgm:pt>
    <dgm:pt modelId="{6D99DBCD-9EA6-4A7C-BC90-2B1A9AE955E9}">
      <dgm:prSet/>
      <dgm:spPr/>
      <dgm:t>
        <a:bodyPr/>
        <a:lstStyle/>
        <a:p>
          <a:r>
            <a:rPr lang="tr-TR"/>
            <a:t>Nasihatlerde bulunarak  başkalarıyla kıyaslamak</a:t>
          </a:r>
        </a:p>
      </dgm:t>
    </dgm:pt>
    <dgm:pt modelId="{3B3CDEE7-B219-4814-9431-60AF4E68F5EE}" type="parTrans" cxnId="{CF200697-04A5-4C1E-8E6C-7E95952AF5BF}">
      <dgm:prSet/>
      <dgm:spPr/>
      <dgm:t>
        <a:bodyPr/>
        <a:lstStyle/>
        <a:p>
          <a:endParaRPr lang="tr-TR"/>
        </a:p>
      </dgm:t>
    </dgm:pt>
    <dgm:pt modelId="{DDE8D3C6-20E5-4282-BFD4-9C0A3585E4D4}" type="sibTrans" cxnId="{CF200697-04A5-4C1E-8E6C-7E95952AF5BF}">
      <dgm:prSet/>
      <dgm:spPr/>
      <dgm:t>
        <a:bodyPr/>
        <a:lstStyle/>
        <a:p>
          <a:endParaRPr lang="tr-TR"/>
        </a:p>
      </dgm:t>
    </dgm:pt>
    <dgm:pt modelId="{C171E2C0-45BE-44EF-9201-6919325BB553}">
      <dgm:prSet/>
      <dgm:spPr/>
      <dgm:t>
        <a:bodyPr/>
        <a:lstStyle/>
        <a:p>
          <a:r>
            <a:rPr lang="tr-TR" dirty="0"/>
            <a:t>Karşıdaki kişinin sözünü kesip konuşturmamak ve sürekli kendisi konuşmak</a:t>
          </a:r>
        </a:p>
      </dgm:t>
    </dgm:pt>
    <dgm:pt modelId="{21EDA7C2-263D-46FD-9FCD-01E1D7ED3403}" type="parTrans" cxnId="{6AB4DC8C-15AC-4F93-8622-AD5BCECB77EC}">
      <dgm:prSet/>
      <dgm:spPr/>
      <dgm:t>
        <a:bodyPr/>
        <a:lstStyle/>
        <a:p>
          <a:endParaRPr lang="tr-TR"/>
        </a:p>
      </dgm:t>
    </dgm:pt>
    <dgm:pt modelId="{FC0E7B60-6213-427B-AF4C-1B28BF2A45CE}" type="sibTrans" cxnId="{6AB4DC8C-15AC-4F93-8622-AD5BCECB77EC}">
      <dgm:prSet/>
      <dgm:spPr/>
      <dgm:t>
        <a:bodyPr/>
        <a:lstStyle/>
        <a:p>
          <a:endParaRPr lang="tr-TR"/>
        </a:p>
      </dgm:t>
    </dgm:pt>
    <dgm:pt modelId="{3111DE8F-489C-4B95-A9DB-238DEA87DE04}" type="pres">
      <dgm:prSet presAssocID="{FEE389C0-3CFE-4E4B-B320-31DA03BA75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C8F33BF-3713-4B66-BC61-BD2751AE2261}" type="pres">
      <dgm:prSet presAssocID="{80308012-F83F-4451-A2C7-F4921CE6D800}" presName="parentText" presStyleLbl="node1" presStyleIdx="0" presStyleCnt="4" custScaleY="10416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FFF1F2B-AAD7-44B3-A7D1-59F7F5B40C89}" type="pres">
      <dgm:prSet presAssocID="{FC6B5250-67C5-45CF-98C4-D26EAC6FB90A}" presName="spacer" presStyleCnt="0"/>
      <dgm:spPr/>
    </dgm:pt>
    <dgm:pt modelId="{32EDEED9-0E4A-418A-9047-FA6BD3BC9A93}" type="pres">
      <dgm:prSet presAssocID="{A651E582-87D0-45A6-821F-E9FE6086123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31A967B-39B8-4A00-A67C-5014692D2285}" type="pres">
      <dgm:prSet presAssocID="{E0475B8C-2C5F-4A46-AB75-142922805340}" presName="spacer" presStyleCnt="0"/>
      <dgm:spPr/>
    </dgm:pt>
    <dgm:pt modelId="{10A6A323-FD7A-45D6-A457-E469620FC503}" type="pres">
      <dgm:prSet presAssocID="{6D99DBCD-9EA6-4A7C-BC90-2B1A9AE955E9}" presName="parentText" presStyleLbl="node1" presStyleIdx="2" presStyleCnt="4" custLinFactNeighborX="2438" custLinFactNeighborY="3298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89822BA-78A9-48E9-8CEC-A54D8E02491D}" type="pres">
      <dgm:prSet presAssocID="{DDE8D3C6-20E5-4282-BFD4-9C0A3585E4D4}" presName="spacer" presStyleCnt="0"/>
      <dgm:spPr/>
    </dgm:pt>
    <dgm:pt modelId="{86E80892-96D4-4151-A916-121F5D6ED93C}" type="pres">
      <dgm:prSet presAssocID="{C171E2C0-45BE-44EF-9201-6919325BB55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E2C8A3D-F6D3-464A-9FF3-E8EFED09082F}" type="presOf" srcId="{A651E582-87D0-45A6-821F-E9FE6086123B}" destId="{32EDEED9-0E4A-418A-9047-FA6BD3BC9A93}" srcOrd="0" destOrd="0" presId="urn:microsoft.com/office/officeart/2005/8/layout/vList2"/>
    <dgm:cxn modelId="{9C54ECC3-1549-4CC4-AEBA-CBBFEF7356CB}" srcId="{FEE389C0-3CFE-4E4B-B320-31DA03BA7546}" destId="{A651E582-87D0-45A6-821F-E9FE6086123B}" srcOrd="1" destOrd="0" parTransId="{4AA5F575-2DE9-4303-B229-186DDC56A85E}" sibTransId="{E0475B8C-2C5F-4A46-AB75-142922805340}"/>
    <dgm:cxn modelId="{28D9B039-3DAC-452A-A915-208426476D0D}" type="presOf" srcId="{80308012-F83F-4451-A2C7-F4921CE6D800}" destId="{2C8F33BF-3713-4B66-BC61-BD2751AE2261}" srcOrd="0" destOrd="0" presId="urn:microsoft.com/office/officeart/2005/8/layout/vList2"/>
    <dgm:cxn modelId="{DD005C00-A4D4-49DB-AC34-C1C4DC303664}" type="presOf" srcId="{C171E2C0-45BE-44EF-9201-6919325BB553}" destId="{86E80892-96D4-4151-A916-121F5D6ED93C}" srcOrd="0" destOrd="0" presId="urn:microsoft.com/office/officeart/2005/8/layout/vList2"/>
    <dgm:cxn modelId="{3F04483A-C73B-4239-8938-093EDCA5867F}" type="presOf" srcId="{FEE389C0-3CFE-4E4B-B320-31DA03BA7546}" destId="{3111DE8F-489C-4B95-A9DB-238DEA87DE04}" srcOrd="0" destOrd="0" presId="urn:microsoft.com/office/officeart/2005/8/layout/vList2"/>
    <dgm:cxn modelId="{03A7BA4C-24B9-4403-A52E-916E0A0DCC6E}" srcId="{FEE389C0-3CFE-4E4B-B320-31DA03BA7546}" destId="{80308012-F83F-4451-A2C7-F4921CE6D800}" srcOrd="0" destOrd="0" parTransId="{3EF88740-E075-4615-8549-57B56A36644C}" sibTransId="{FC6B5250-67C5-45CF-98C4-D26EAC6FB90A}"/>
    <dgm:cxn modelId="{6AB4DC8C-15AC-4F93-8622-AD5BCECB77EC}" srcId="{FEE389C0-3CFE-4E4B-B320-31DA03BA7546}" destId="{C171E2C0-45BE-44EF-9201-6919325BB553}" srcOrd="3" destOrd="0" parTransId="{21EDA7C2-263D-46FD-9FCD-01E1D7ED3403}" sibTransId="{FC0E7B60-6213-427B-AF4C-1B28BF2A45CE}"/>
    <dgm:cxn modelId="{EC585BAC-BAD5-49C0-8803-4E3DB0481CD0}" type="presOf" srcId="{6D99DBCD-9EA6-4A7C-BC90-2B1A9AE955E9}" destId="{10A6A323-FD7A-45D6-A457-E469620FC503}" srcOrd="0" destOrd="0" presId="urn:microsoft.com/office/officeart/2005/8/layout/vList2"/>
    <dgm:cxn modelId="{CF200697-04A5-4C1E-8E6C-7E95952AF5BF}" srcId="{FEE389C0-3CFE-4E4B-B320-31DA03BA7546}" destId="{6D99DBCD-9EA6-4A7C-BC90-2B1A9AE955E9}" srcOrd="2" destOrd="0" parTransId="{3B3CDEE7-B219-4814-9431-60AF4E68F5EE}" sibTransId="{DDE8D3C6-20E5-4282-BFD4-9C0A3585E4D4}"/>
    <dgm:cxn modelId="{8EEF967D-C285-4C77-BBE9-C576DEC13F4B}" type="presParOf" srcId="{3111DE8F-489C-4B95-A9DB-238DEA87DE04}" destId="{2C8F33BF-3713-4B66-BC61-BD2751AE2261}" srcOrd="0" destOrd="0" presId="urn:microsoft.com/office/officeart/2005/8/layout/vList2"/>
    <dgm:cxn modelId="{B893026B-D00E-419E-A64E-6FA9BEEAC45B}" type="presParOf" srcId="{3111DE8F-489C-4B95-A9DB-238DEA87DE04}" destId="{5FFF1F2B-AAD7-44B3-A7D1-59F7F5B40C89}" srcOrd="1" destOrd="0" presId="urn:microsoft.com/office/officeart/2005/8/layout/vList2"/>
    <dgm:cxn modelId="{CC3A0532-503A-417D-9A41-FDABB070EE92}" type="presParOf" srcId="{3111DE8F-489C-4B95-A9DB-238DEA87DE04}" destId="{32EDEED9-0E4A-418A-9047-FA6BD3BC9A93}" srcOrd="2" destOrd="0" presId="urn:microsoft.com/office/officeart/2005/8/layout/vList2"/>
    <dgm:cxn modelId="{38A631F6-81C6-4905-9ACC-7FBD6BA65DBA}" type="presParOf" srcId="{3111DE8F-489C-4B95-A9DB-238DEA87DE04}" destId="{A31A967B-39B8-4A00-A67C-5014692D2285}" srcOrd="3" destOrd="0" presId="urn:microsoft.com/office/officeart/2005/8/layout/vList2"/>
    <dgm:cxn modelId="{012EFA8C-C87D-4DC7-8C4B-B4B391E18F5D}" type="presParOf" srcId="{3111DE8F-489C-4B95-A9DB-238DEA87DE04}" destId="{10A6A323-FD7A-45D6-A457-E469620FC503}" srcOrd="4" destOrd="0" presId="urn:microsoft.com/office/officeart/2005/8/layout/vList2"/>
    <dgm:cxn modelId="{692720DC-D153-4432-9DB2-2734CE74AB9B}" type="presParOf" srcId="{3111DE8F-489C-4B95-A9DB-238DEA87DE04}" destId="{F89822BA-78A9-48E9-8CEC-A54D8E02491D}" srcOrd="5" destOrd="0" presId="urn:microsoft.com/office/officeart/2005/8/layout/vList2"/>
    <dgm:cxn modelId="{69383776-4953-4B99-97A0-69E7AF7B6B1D}" type="presParOf" srcId="{3111DE8F-489C-4B95-A9DB-238DEA87DE04}" destId="{86E80892-96D4-4151-A916-121F5D6ED93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01FD77E-D707-4EAF-A29A-C9BF64920E89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E779960D-0CBA-482B-9D51-0FCEFD5102FD}">
      <dgm:prSet/>
      <dgm:spPr/>
      <dgm:t>
        <a:bodyPr/>
        <a:lstStyle/>
        <a:p>
          <a:r>
            <a:rPr lang="tr-TR" dirty="0"/>
            <a:t>KİTLE İLETİŞİMİ</a:t>
          </a:r>
        </a:p>
      </dgm:t>
    </dgm:pt>
    <dgm:pt modelId="{4720ED27-B344-43BA-AD1A-955E534F86CF}" type="parTrans" cxnId="{BC3D3BDD-5528-415D-96E3-4B0E9D86F7F7}">
      <dgm:prSet/>
      <dgm:spPr/>
      <dgm:t>
        <a:bodyPr/>
        <a:lstStyle/>
        <a:p>
          <a:endParaRPr lang="tr-TR"/>
        </a:p>
      </dgm:t>
    </dgm:pt>
    <dgm:pt modelId="{479101C5-AF42-4668-89C0-EF668BB5FFE0}" type="sibTrans" cxnId="{BC3D3BDD-5528-415D-96E3-4B0E9D86F7F7}">
      <dgm:prSet/>
      <dgm:spPr/>
      <dgm:t>
        <a:bodyPr/>
        <a:lstStyle/>
        <a:p>
          <a:endParaRPr lang="tr-TR"/>
        </a:p>
      </dgm:t>
    </dgm:pt>
    <dgm:pt modelId="{2F8E283A-D6FC-4166-B515-69A5534B5218}" type="pres">
      <dgm:prSet presAssocID="{101FD77E-D707-4EAF-A29A-C9BF64920E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E3849B5-D3FE-4412-A098-71B47BA68535}" type="pres">
      <dgm:prSet presAssocID="{E779960D-0CBA-482B-9D51-0FCEFD5102FD}" presName="parentText" presStyleLbl="node1" presStyleIdx="0" presStyleCnt="1" custScaleY="10048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845D8AC-372D-4BB5-84FF-12D7ED5A3800}" type="presOf" srcId="{E779960D-0CBA-482B-9D51-0FCEFD5102FD}" destId="{AE3849B5-D3FE-4412-A098-71B47BA68535}" srcOrd="0" destOrd="0" presId="urn:microsoft.com/office/officeart/2005/8/layout/vList2"/>
    <dgm:cxn modelId="{4E3CD36C-0C1E-4617-861F-C65127DD9617}" type="presOf" srcId="{101FD77E-D707-4EAF-A29A-C9BF64920E89}" destId="{2F8E283A-D6FC-4166-B515-69A5534B5218}" srcOrd="0" destOrd="0" presId="urn:microsoft.com/office/officeart/2005/8/layout/vList2"/>
    <dgm:cxn modelId="{BC3D3BDD-5528-415D-96E3-4B0E9D86F7F7}" srcId="{101FD77E-D707-4EAF-A29A-C9BF64920E89}" destId="{E779960D-0CBA-482B-9D51-0FCEFD5102FD}" srcOrd="0" destOrd="0" parTransId="{4720ED27-B344-43BA-AD1A-955E534F86CF}" sibTransId="{479101C5-AF42-4668-89C0-EF668BB5FFE0}"/>
    <dgm:cxn modelId="{8B2BFE26-C689-4F6E-ABE4-A5B57BF3613A}" type="presParOf" srcId="{2F8E283A-D6FC-4166-B515-69A5534B5218}" destId="{AE3849B5-D3FE-4412-A098-71B47BA6853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1843399-68C3-4A01-92BA-C37BE0FA4166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C212D76A-8628-44FF-82B7-92B9D9E14DF6}">
      <dgm:prSet/>
      <dgm:spPr/>
      <dgm:t>
        <a:bodyPr/>
        <a:lstStyle/>
        <a:p>
          <a:r>
            <a:rPr lang="tr-TR" dirty="0"/>
            <a:t>KİTLE İLETİŞİMİ: Aynı haber kaynağıyla aynı anda </a:t>
          </a:r>
          <a:r>
            <a:rPr lang="tr-TR" dirty="0">
              <a:solidFill>
                <a:schemeClr val="tx1"/>
              </a:solidFill>
            </a:rPr>
            <a:t>kitlelere(topluma)</a:t>
          </a:r>
          <a:r>
            <a:rPr lang="tr-TR" dirty="0"/>
            <a:t> bilgi aktarabilme durumuna kitle iletişimi denir. </a:t>
          </a:r>
        </a:p>
      </dgm:t>
    </dgm:pt>
    <dgm:pt modelId="{89638603-14F5-43DB-A561-DC4CECA8356F}" type="parTrans" cxnId="{12785C83-F406-4F2F-81FB-A63494E87874}">
      <dgm:prSet/>
      <dgm:spPr/>
      <dgm:t>
        <a:bodyPr/>
        <a:lstStyle/>
        <a:p>
          <a:endParaRPr lang="tr-TR"/>
        </a:p>
      </dgm:t>
    </dgm:pt>
    <dgm:pt modelId="{7586CE28-100F-4D3A-810B-B0D4DE26F53B}" type="sibTrans" cxnId="{12785C83-F406-4F2F-81FB-A63494E87874}">
      <dgm:prSet/>
      <dgm:spPr/>
      <dgm:t>
        <a:bodyPr/>
        <a:lstStyle/>
        <a:p>
          <a:endParaRPr lang="tr-TR"/>
        </a:p>
      </dgm:t>
    </dgm:pt>
    <dgm:pt modelId="{CDEA95BF-2612-41B7-92C0-11A295774F3E}">
      <dgm:prSet/>
      <dgm:spPr/>
      <dgm:t>
        <a:bodyPr/>
        <a:lstStyle/>
        <a:p>
          <a:r>
            <a:rPr lang="tr-TR" dirty="0"/>
            <a:t>Bu iletişimi sağlayan TV, RADYO,GAZETE,DERGİ,BİLGİSAYAR gibi araçlara da KİTLE İLETİŞİM ARAÇLARI denir</a:t>
          </a:r>
        </a:p>
      </dgm:t>
    </dgm:pt>
    <dgm:pt modelId="{8029A662-DFE3-40CC-9899-B525375ABC7A}" type="parTrans" cxnId="{78E5105F-4A7E-4FD4-A8F6-9550AEB0C2FF}">
      <dgm:prSet/>
      <dgm:spPr/>
      <dgm:t>
        <a:bodyPr/>
        <a:lstStyle/>
        <a:p>
          <a:endParaRPr lang="tr-TR"/>
        </a:p>
      </dgm:t>
    </dgm:pt>
    <dgm:pt modelId="{B6917BED-6ACE-41CE-A8AF-62C1AF5A10CC}" type="sibTrans" cxnId="{78E5105F-4A7E-4FD4-A8F6-9550AEB0C2FF}">
      <dgm:prSet/>
      <dgm:spPr/>
      <dgm:t>
        <a:bodyPr/>
        <a:lstStyle/>
        <a:p>
          <a:endParaRPr lang="tr-TR"/>
        </a:p>
      </dgm:t>
    </dgm:pt>
    <dgm:pt modelId="{5C0BB404-925C-429A-A0B6-F0FF2FACBDF0}" type="pres">
      <dgm:prSet presAssocID="{81843399-68C3-4A01-92BA-C37BE0FA41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76BFB6B-8C08-4EE3-9900-381EE2C96EDD}" type="pres">
      <dgm:prSet presAssocID="{C212D76A-8628-44FF-82B7-92B9D9E14DF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55772C8-FF13-4808-A956-F03F55D9A928}" type="pres">
      <dgm:prSet presAssocID="{7586CE28-100F-4D3A-810B-B0D4DE26F53B}" presName="spacer" presStyleCnt="0"/>
      <dgm:spPr/>
    </dgm:pt>
    <dgm:pt modelId="{3F33EB7F-B8A9-42D1-A484-0173F1C108AF}" type="pres">
      <dgm:prSet presAssocID="{CDEA95BF-2612-41B7-92C0-11A295774F3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2785C83-F406-4F2F-81FB-A63494E87874}" srcId="{81843399-68C3-4A01-92BA-C37BE0FA4166}" destId="{C212D76A-8628-44FF-82B7-92B9D9E14DF6}" srcOrd="0" destOrd="0" parTransId="{89638603-14F5-43DB-A561-DC4CECA8356F}" sibTransId="{7586CE28-100F-4D3A-810B-B0D4DE26F53B}"/>
    <dgm:cxn modelId="{78E5105F-4A7E-4FD4-A8F6-9550AEB0C2FF}" srcId="{81843399-68C3-4A01-92BA-C37BE0FA4166}" destId="{CDEA95BF-2612-41B7-92C0-11A295774F3E}" srcOrd="1" destOrd="0" parTransId="{8029A662-DFE3-40CC-9899-B525375ABC7A}" sibTransId="{B6917BED-6ACE-41CE-A8AF-62C1AF5A10CC}"/>
    <dgm:cxn modelId="{F4EDE7FB-AB78-441A-97E8-A8B086F1C679}" type="presOf" srcId="{C212D76A-8628-44FF-82B7-92B9D9E14DF6}" destId="{876BFB6B-8C08-4EE3-9900-381EE2C96EDD}" srcOrd="0" destOrd="0" presId="urn:microsoft.com/office/officeart/2005/8/layout/vList2"/>
    <dgm:cxn modelId="{BBFA8C5F-85BC-4CF7-AF79-B68BE6E6107E}" type="presOf" srcId="{81843399-68C3-4A01-92BA-C37BE0FA4166}" destId="{5C0BB404-925C-429A-A0B6-F0FF2FACBDF0}" srcOrd="0" destOrd="0" presId="urn:microsoft.com/office/officeart/2005/8/layout/vList2"/>
    <dgm:cxn modelId="{2AAB9BCE-0767-427A-8AF0-4B8CAEAE7D8A}" type="presOf" srcId="{CDEA95BF-2612-41B7-92C0-11A295774F3E}" destId="{3F33EB7F-B8A9-42D1-A484-0173F1C108AF}" srcOrd="0" destOrd="0" presId="urn:microsoft.com/office/officeart/2005/8/layout/vList2"/>
    <dgm:cxn modelId="{7C27C49F-8973-4D7B-8440-C93D789DA33C}" type="presParOf" srcId="{5C0BB404-925C-429A-A0B6-F0FF2FACBDF0}" destId="{876BFB6B-8C08-4EE3-9900-381EE2C96EDD}" srcOrd="0" destOrd="0" presId="urn:microsoft.com/office/officeart/2005/8/layout/vList2"/>
    <dgm:cxn modelId="{AF91E13F-BCF0-4C7C-BC2F-0513D82CDE37}" type="presParOf" srcId="{5C0BB404-925C-429A-A0B6-F0FF2FACBDF0}" destId="{155772C8-FF13-4808-A956-F03F55D9A928}" srcOrd="1" destOrd="0" presId="urn:microsoft.com/office/officeart/2005/8/layout/vList2"/>
    <dgm:cxn modelId="{D62EE4C4-5D55-4692-BCE8-C719CBD87407}" type="presParOf" srcId="{5C0BB404-925C-429A-A0B6-F0FF2FACBDF0}" destId="{3F33EB7F-B8A9-42D1-A484-0173F1C108A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9B9A6E5-E71D-41C3-9801-DE4ABFD32C3B}" type="doc">
      <dgm:prSet loTypeId="urn:microsoft.com/office/officeart/2005/8/layout/vList2" loCatId="list" qsTypeId="urn:microsoft.com/office/officeart/2005/8/quickstyle/3d1" qsCatId="3D" csTypeId="urn:microsoft.com/office/officeart/2005/8/colors/accent5_4" csCatId="accent5"/>
      <dgm:spPr/>
      <dgm:t>
        <a:bodyPr/>
        <a:lstStyle/>
        <a:p>
          <a:endParaRPr lang="tr-TR"/>
        </a:p>
      </dgm:t>
    </dgm:pt>
    <dgm:pt modelId="{6BD6C6A2-3A51-46DF-864B-15FCBF927C37}">
      <dgm:prSet/>
      <dgm:spPr/>
      <dgm:t>
        <a:bodyPr/>
        <a:lstStyle/>
        <a:p>
          <a:pPr algn="ctr"/>
          <a:r>
            <a:rPr lang="tr-TR" dirty="0"/>
            <a:t>KİTLE İLETİŞİM ARAÇLARI</a:t>
          </a:r>
        </a:p>
      </dgm:t>
    </dgm:pt>
    <dgm:pt modelId="{24F47DD8-7CEB-4CF2-B957-72846D8FA17E}" type="parTrans" cxnId="{98129D1F-8684-451D-B0E8-886E368F3E4D}">
      <dgm:prSet/>
      <dgm:spPr/>
      <dgm:t>
        <a:bodyPr/>
        <a:lstStyle/>
        <a:p>
          <a:endParaRPr lang="tr-TR"/>
        </a:p>
      </dgm:t>
    </dgm:pt>
    <dgm:pt modelId="{3F1DBE15-B925-49EE-9279-FDE6A754E7D3}" type="sibTrans" cxnId="{98129D1F-8684-451D-B0E8-886E368F3E4D}">
      <dgm:prSet/>
      <dgm:spPr/>
      <dgm:t>
        <a:bodyPr/>
        <a:lstStyle/>
        <a:p>
          <a:endParaRPr lang="tr-TR"/>
        </a:p>
      </dgm:t>
    </dgm:pt>
    <dgm:pt modelId="{51819648-FEA3-4019-970E-5F90D633EFDC}" type="pres">
      <dgm:prSet presAssocID="{D9B9A6E5-E71D-41C3-9801-DE4ABFD32C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13B9445-0B69-40B5-B9A7-3F26A50588AD}" type="pres">
      <dgm:prSet presAssocID="{6BD6C6A2-3A51-46DF-864B-15FCBF927C3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8129D1F-8684-451D-B0E8-886E368F3E4D}" srcId="{D9B9A6E5-E71D-41C3-9801-DE4ABFD32C3B}" destId="{6BD6C6A2-3A51-46DF-864B-15FCBF927C37}" srcOrd="0" destOrd="0" parTransId="{24F47DD8-7CEB-4CF2-B957-72846D8FA17E}" sibTransId="{3F1DBE15-B925-49EE-9279-FDE6A754E7D3}"/>
    <dgm:cxn modelId="{7480B1B5-F8EF-411A-A493-383133DD19C2}" type="presOf" srcId="{6BD6C6A2-3A51-46DF-864B-15FCBF927C37}" destId="{F13B9445-0B69-40B5-B9A7-3F26A50588AD}" srcOrd="0" destOrd="0" presId="urn:microsoft.com/office/officeart/2005/8/layout/vList2"/>
    <dgm:cxn modelId="{BA18B822-F799-440E-9F9A-CEC276840092}" type="presOf" srcId="{D9B9A6E5-E71D-41C3-9801-DE4ABFD32C3B}" destId="{51819648-FEA3-4019-970E-5F90D633EFDC}" srcOrd="0" destOrd="0" presId="urn:microsoft.com/office/officeart/2005/8/layout/vList2"/>
    <dgm:cxn modelId="{A78E5BA2-019A-4FBC-8540-5BA9E056AD73}" type="presParOf" srcId="{51819648-FEA3-4019-970E-5F90D633EFDC}" destId="{F13B9445-0B69-40B5-B9A7-3F26A50588A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5831BD9-F017-431B-9A01-F6AF4BC8AB91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426A22CF-9D00-4467-9E42-38722F610706}">
      <dgm:prSet custT="1"/>
      <dgm:spPr/>
      <dgm:t>
        <a:bodyPr/>
        <a:lstStyle/>
        <a:p>
          <a:pPr algn="ctr"/>
          <a:r>
            <a:rPr lang="tr-TR" sz="3200" b="1" dirty="0"/>
            <a:t>YARARLARI</a:t>
          </a:r>
          <a:endParaRPr lang="tr-TR" sz="3200" dirty="0"/>
        </a:p>
      </dgm:t>
    </dgm:pt>
    <dgm:pt modelId="{8CD4BA9B-B8BC-4ACC-8372-9F296BCDD7B0}" type="parTrans" cxnId="{A21B939B-C305-4E0D-8940-1FDC690F4EB2}">
      <dgm:prSet/>
      <dgm:spPr/>
      <dgm:t>
        <a:bodyPr/>
        <a:lstStyle/>
        <a:p>
          <a:endParaRPr lang="tr-TR"/>
        </a:p>
      </dgm:t>
    </dgm:pt>
    <dgm:pt modelId="{C8F7D62B-CEDD-49A5-86BA-5AACCE59809F}" type="sibTrans" cxnId="{A21B939B-C305-4E0D-8940-1FDC690F4EB2}">
      <dgm:prSet/>
      <dgm:spPr/>
      <dgm:t>
        <a:bodyPr/>
        <a:lstStyle/>
        <a:p>
          <a:endParaRPr lang="tr-TR"/>
        </a:p>
      </dgm:t>
    </dgm:pt>
    <dgm:pt modelId="{D223A7B5-E920-472B-9627-70DB14217F74}" type="pres">
      <dgm:prSet presAssocID="{25831BD9-F017-431B-9A01-F6AF4BC8AB9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12F3E99-5257-4DD4-B7D2-33862DF967D3}" type="pres">
      <dgm:prSet presAssocID="{426A22CF-9D00-4467-9E42-38722F610706}" presName="parentText" presStyleLbl="node1" presStyleIdx="0" presStyleCnt="1" custLinFactNeighborY="-5827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21B939B-C305-4E0D-8940-1FDC690F4EB2}" srcId="{25831BD9-F017-431B-9A01-F6AF4BC8AB91}" destId="{426A22CF-9D00-4467-9E42-38722F610706}" srcOrd="0" destOrd="0" parTransId="{8CD4BA9B-B8BC-4ACC-8372-9F296BCDD7B0}" sibTransId="{C8F7D62B-CEDD-49A5-86BA-5AACCE59809F}"/>
    <dgm:cxn modelId="{1E091682-19DD-4E32-973F-0DAC00492270}" type="presOf" srcId="{25831BD9-F017-431B-9A01-F6AF4BC8AB91}" destId="{D223A7B5-E920-472B-9627-70DB14217F74}" srcOrd="0" destOrd="0" presId="urn:microsoft.com/office/officeart/2005/8/layout/vList2"/>
    <dgm:cxn modelId="{2F935E9E-528C-4756-9465-89F7F3C60D7C}" type="presOf" srcId="{426A22CF-9D00-4467-9E42-38722F610706}" destId="{712F3E99-5257-4DD4-B7D2-33862DF967D3}" srcOrd="0" destOrd="0" presId="urn:microsoft.com/office/officeart/2005/8/layout/vList2"/>
    <dgm:cxn modelId="{BA5F473D-15C9-444F-BC5E-30D00DD791D7}" type="presParOf" srcId="{D223A7B5-E920-472B-9627-70DB14217F74}" destId="{712F3E99-5257-4DD4-B7D2-33862DF967D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2A391D0A-56DE-4933-AB88-41D46585941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D1BD5B86-16BA-4D55-8DCD-8F583F40CC45}">
      <dgm:prSet custT="1"/>
      <dgm:spPr/>
      <dgm:t>
        <a:bodyPr/>
        <a:lstStyle/>
        <a:p>
          <a:r>
            <a:rPr lang="tr-TR" sz="2400" dirty="0"/>
            <a:t>Bilgiye ulaşma noktasında kolaylık sağlar</a:t>
          </a:r>
        </a:p>
      </dgm:t>
    </dgm:pt>
    <dgm:pt modelId="{A174BA8A-41E4-40DB-B716-77349C68D2DA}" type="parTrans" cxnId="{C737878F-5A85-4BEE-A861-F2DE9E1BB9BF}">
      <dgm:prSet/>
      <dgm:spPr/>
      <dgm:t>
        <a:bodyPr/>
        <a:lstStyle/>
        <a:p>
          <a:endParaRPr lang="tr-TR"/>
        </a:p>
      </dgm:t>
    </dgm:pt>
    <dgm:pt modelId="{6C893D16-C0BA-40DE-92E6-B460EC4AC1E6}" type="sibTrans" cxnId="{C737878F-5A85-4BEE-A861-F2DE9E1BB9BF}">
      <dgm:prSet/>
      <dgm:spPr/>
      <dgm:t>
        <a:bodyPr/>
        <a:lstStyle/>
        <a:p>
          <a:endParaRPr lang="tr-TR"/>
        </a:p>
      </dgm:t>
    </dgm:pt>
    <dgm:pt modelId="{2419196A-BBFA-4C83-A995-F3583E2F9ACA}">
      <dgm:prSet custT="1"/>
      <dgm:spPr/>
      <dgm:t>
        <a:bodyPr/>
        <a:lstStyle/>
        <a:p>
          <a:r>
            <a:rPr lang="tr-TR" sz="2400" dirty="0"/>
            <a:t>Ülke ve dünyadaki gelişmeler hızlı bir şekilde öğrenilip bilgi sahibi olunabilir</a:t>
          </a:r>
        </a:p>
      </dgm:t>
    </dgm:pt>
    <dgm:pt modelId="{33CB067A-D8F5-4089-9741-093FD9F74281}" type="parTrans" cxnId="{16142D4D-36C2-4BB1-8735-1CB651C34320}">
      <dgm:prSet/>
      <dgm:spPr/>
      <dgm:t>
        <a:bodyPr/>
        <a:lstStyle/>
        <a:p>
          <a:endParaRPr lang="tr-TR"/>
        </a:p>
      </dgm:t>
    </dgm:pt>
    <dgm:pt modelId="{30DDB043-F0BF-456F-8E1B-40599E2CC6F2}" type="sibTrans" cxnId="{16142D4D-36C2-4BB1-8735-1CB651C34320}">
      <dgm:prSet/>
      <dgm:spPr/>
      <dgm:t>
        <a:bodyPr/>
        <a:lstStyle/>
        <a:p>
          <a:endParaRPr lang="tr-TR"/>
        </a:p>
      </dgm:t>
    </dgm:pt>
    <dgm:pt modelId="{66CCB6EF-DA17-4F05-A58E-D8FEA6AA728E}">
      <dgm:prSet custT="1"/>
      <dgm:spPr/>
      <dgm:t>
        <a:bodyPr/>
        <a:lstStyle/>
        <a:p>
          <a:r>
            <a:rPr lang="tr-TR" sz="2400" dirty="0"/>
            <a:t>Toplumların birbirlerine yardım etmesi açısından hızlı bir şekilde  haberleşmeyi sağlar.</a:t>
          </a:r>
        </a:p>
      </dgm:t>
    </dgm:pt>
    <dgm:pt modelId="{D3F01619-DA4A-4645-A9F6-A2904B07AC3F}" type="parTrans" cxnId="{7EBE27D7-1912-470F-88D3-C88ABA97E324}">
      <dgm:prSet/>
      <dgm:spPr/>
      <dgm:t>
        <a:bodyPr/>
        <a:lstStyle/>
        <a:p>
          <a:endParaRPr lang="tr-TR"/>
        </a:p>
      </dgm:t>
    </dgm:pt>
    <dgm:pt modelId="{698B90DA-2050-469E-A783-2BFD6D55D0D7}" type="sibTrans" cxnId="{7EBE27D7-1912-470F-88D3-C88ABA97E324}">
      <dgm:prSet/>
      <dgm:spPr/>
      <dgm:t>
        <a:bodyPr/>
        <a:lstStyle/>
        <a:p>
          <a:endParaRPr lang="tr-TR"/>
        </a:p>
      </dgm:t>
    </dgm:pt>
    <dgm:pt modelId="{096907C9-4B04-4560-9A96-FDB125DBE474}">
      <dgm:prSet custT="1"/>
      <dgm:spPr/>
      <dgm:t>
        <a:bodyPr/>
        <a:lstStyle/>
        <a:p>
          <a:r>
            <a:rPr lang="tr-TR" sz="2400" dirty="0"/>
            <a:t>Deprem, sel ,vb. doğal afetlerde yada savaşlarda oluşan durumu çözmek için insanlığı birbirine yakınlaştırır</a:t>
          </a:r>
        </a:p>
      </dgm:t>
    </dgm:pt>
    <dgm:pt modelId="{9DE472DA-15D1-4CDF-B2E3-5A9DB770A230}" type="parTrans" cxnId="{E6E27FB9-5DD4-49D3-A172-F72654660E37}">
      <dgm:prSet/>
      <dgm:spPr/>
      <dgm:t>
        <a:bodyPr/>
        <a:lstStyle/>
        <a:p>
          <a:endParaRPr lang="tr-TR"/>
        </a:p>
      </dgm:t>
    </dgm:pt>
    <dgm:pt modelId="{A2026262-31A4-4B9B-905D-36907497709D}" type="sibTrans" cxnId="{E6E27FB9-5DD4-49D3-A172-F72654660E37}">
      <dgm:prSet/>
      <dgm:spPr/>
      <dgm:t>
        <a:bodyPr/>
        <a:lstStyle/>
        <a:p>
          <a:endParaRPr lang="tr-TR"/>
        </a:p>
      </dgm:t>
    </dgm:pt>
    <dgm:pt modelId="{C773FEF4-502F-4A22-8A22-3BFC62C676C0}" type="pres">
      <dgm:prSet presAssocID="{2A391D0A-56DE-4933-AB88-41D4658594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5F6A3D8-7B3B-4AE0-A48E-6AF4092FFA5B}" type="pres">
      <dgm:prSet presAssocID="{D1BD5B86-16BA-4D55-8DCD-8F583F40CC45}" presName="parentText" presStyleLbl="node1" presStyleIdx="0" presStyleCnt="4" custScaleY="9506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457E7A-7A05-4905-9C80-55B0A6D22486}" type="pres">
      <dgm:prSet presAssocID="{6C893D16-C0BA-40DE-92E6-B460EC4AC1E6}" presName="spacer" presStyleCnt="0"/>
      <dgm:spPr/>
    </dgm:pt>
    <dgm:pt modelId="{BEC466B4-AEAC-47E7-A689-8C0DDAA3123E}" type="pres">
      <dgm:prSet presAssocID="{2419196A-BBFA-4C83-A995-F3583E2F9AC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0DB267-A39D-464D-B207-2B40CFA3F316}" type="pres">
      <dgm:prSet presAssocID="{30DDB043-F0BF-456F-8E1B-40599E2CC6F2}" presName="spacer" presStyleCnt="0"/>
      <dgm:spPr/>
    </dgm:pt>
    <dgm:pt modelId="{E266B1E5-97C6-49C5-AE26-16BCC6CA1BC3}" type="pres">
      <dgm:prSet presAssocID="{66CCB6EF-DA17-4F05-A58E-D8FEA6AA728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026C889-E08A-446D-80A2-ADA5DDB5546B}" type="pres">
      <dgm:prSet presAssocID="{698B90DA-2050-469E-A783-2BFD6D55D0D7}" presName="spacer" presStyleCnt="0"/>
      <dgm:spPr/>
    </dgm:pt>
    <dgm:pt modelId="{CD341CBE-6B06-4724-9315-6E909561F265}" type="pres">
      <dgm:prSet presAssocID="{096907C9-4B04-4560-9A96-FDB125DBE47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6E27FB9-5DD4-49D3-A172-F72654660E37}" srcId="{2A391D0A-56DE-4933-AB88-41D465859411}" destId="{096907C9-4B04-4560-9A96-FDB125DBE474}" srcOrd="3" destOrd="0" parTransId="{9DE472DA-15D1-4CDF-B2E3-5A9DB770A230}" sibTransId="{A2026262-31A4-4B9B-905D-36907497709D}"/>
    <dgm:cxn modelId="{91909AAD-D891-4A1F-B775-AB2C8B9D97E4}" type="presOf" srcId="{096907C9-4B04-4560-9A96-FDB125DBE474}" destId="{CD341CBE-6B06-4724-9315-6E909561F265}" srcOrd="0" destOrd="0" presId="urn:microsoft.com/office/officeart/2005/8/layout/vList2"/>
    <dgm:cxn modelId="{FCE4602C-74D2-49C1-928F-88B63E1410B5}" type="presOf" srcId="{2419196A-BBFA-4C83-A995-F3583E2F9ACA}" destId="{BEC466B4-AEAC-47E7-A689-8C0DDAA3123E}" srcOrd="0" destOrd="0" presId="urn:microsoft.com/office/officeart/2005/8/layout/vList2"/>
    <dgm:cxn modelId="{727830F2-7D2A-4674-8416-1CB8A922F388}" type="presOf" srcId="{66CCB6EF-DA17-4F05-A58E-D8FEA6AA728E}" destId="{E266B1E5-97C6-49C5-AE26-16BCC6CA1BC3}" srcOrd="0" destOrd="0" presId="urn:microsoft.com/office/officeart/2005/8/layout/vList2"/>
    <dgm:cxn modelId="{7EBE27D7-1912-470F-88D3-C88ABA97E324}" srcId="{2A391D0A-56DE-4933-AB88-41D465859411}" destId="{66CCB6EF-DA17-4F05-A58E-D8FEA6AA728E}" srcOrd="2" destOrd="0" parTransId="{D3F01619-DA4A-4645-A9F6-A2904B07AC3F}" sibTransId="{698B90DA-2050-469E-A783-2BFD6D55D0D7}"/>
    <dgm:cxn modelId="{C96EEC9F-C865-4A9B-A118-15BE77C3C1F9}" type="presOf" srcId="{D1BD5B86-16BA-4D55-8DCD-8F583F40CC45}" destId="{75F6A3D8-7B3B-4AE0-A48E-6AF4092FFA5B}" srcOrd="0" destOrd="0" presId="urn:microsoft.com/office/officeart/2005/8/layout/vList2"/>
    <dgm:cxn modelId="{F42A7D69-0657-44BC-8742-C5733C2273C5}" type="presOf" srcId="{2A391D0A-56DE-4933-AB88-41D465859411}" destId="{C773FEF4-502F-4A22-8A22-3BFC62C676C0}" srcOrd="0" destOrd="0" presId="urn:microsoft.com/office/officeart/2005/8/layout/vList2"/>
    <dgm:cxn modelId="{16142D4D-36C2-4BB1-8735-1CB651C34320}" srcId="{2A391D0A-56DE-4933-AB88-41D465859411}" destId="{2419196A-BBFA-4C83-A995-F3583E2F9ACA}" srcOrd="1" destOrd="0" parTransId="{33CB067A-D8F5-4089-9741-093FD9F74281}" sibTransId="{30DDB043-F0BF-456F-8E1B-40599E2CC6F2}"/>
    <dgm:cxn modelId="{C737878F-5A85-4BEE-A861-F2DE9E1BB9BF}" srcId="{2A391D0A-56DE-4933-AB88-41D465859411}" destId="{D1BD5B86-16BA-4D55-8DCD-8F583F40CC45}" srcOrd="0" destOrd="0" parTransId="{A174BA8A-41E4-40DB-B716-77349C68D2DA}" sibTransId="{6C893D16-C0BA-40DE-92E6-B460EC4AC1E6}"/>
    <dgm:cxn modelId="{57B8CBAA-3590-47F1-925E-155551920F30}" type="presParOf" srcId="{C773FEF4-502F-4A22-8A22-3BFC62C676C0}" destId="{75F6A3D8-7B3B-4AE0-A48E-6AF4092FFA5B}" srcOrd="0" destOrd="0" presId="urn:microsoft.com/office/officeart/2005/8/layout/vList2"/>
    <dgm:cxn modelId="{94EDF1F8-661C-47D5-B7A9-BA9A31BA6BFC}" type="presParOf" srcId="{C773FEF4-502F-4A22-8A22-3BFC62C676C0}" destId="{2D457E7A-7A05-4905-9C80-55B0A6D22486}" srcOrd="1" destOrd="0" presId="urn:microsoft.com/office/officeart/2005/8/layout/vList2"/>
    <dgm:cxn modelId="{82E73B38-0954-49D9-BF4A-8B807468CB93}" type="presParOf" srcId="{C773FEF4-502F-4A22-8A22-3BFC62C676C0}" destId="{BEC466B4-AEAC-47E7-A689-8C0DDAA3123E}" srcOrd="2" destOrd="0" presId="urn:microsoft.com/office/officeart/2005/8/layout/vList2"/>
    <dgm:cxn modelId="{E89B3C50-8BE3-4F41-A411-B9A0979E55B5}" type="presParOf" srcId="{C773FEF4-502F-4A22-8A22-3BFC62C676C0}" destId="{8F0DB267-A39D-464D-B207-2B40CFA3F316}" srcOrd="3" destOrd="0" presId="urn:microsoft.com/office/officeart/2005/8/layout/vList2"/>
    <dgm:cxn modelId="{E9853206-36C5-46B5-877C-A34B10EFD3BC}" type="presParOf" srcId="{C773FEF4-502F-4A22-8A22-3BFC62C676C0}" destId="{E266B1E5-97C6-49C5-AE26-16BCC6CA1BC3}" srcOrd="4" destOrd="0" presId="urn:microsoft.com/office/officeart/2005/8/layout/vList2"/>
    <dgm:cxn modelId="{427D26F9-2275-4A45-9387-55067D3A79C3}" type="presParOf" srcId="{C773FEF4-502F-4A22-8A22-3BFC62C676C0}" destId="{9026C889-E08A-446D-80A2-ADA5DDB5546B}" srcOrd="5" destOrd="0" presId="urn:microsoft.com/office/officeart/2005/8/layout/vList2"/>
    <dgm:cxn modelId="{3D3B0701-DDF5-426B-B51A-9BD015F7BF90}" type="presParOf" srcId="{C773FEF4-502F-4A22-8A22-3BFC62C676C0}" destId="{CD341CBE-6B06-4724-9315-6E909561F26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C3DF0302-DE9F-4165-A8C6-C9240487A8D4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68FC2FA-0244-4417-84FB-5A3AC24FC28D}">
      <dgm:prSet custT="1"/>
      <dgm:spPr/>
      <dgm:t>
        <a:bodyPr/>
        <a:lstStyle/>
        <a:p>
          <a:pPr algn="ctr"/>
          <a:r>
            <a:rPr lang="tr-TR" sz="3200" b="1" dirty="0"/>
            <a:t>ZARARLARI</a:t>
          </a:r>
          <a:endParaRPr lang="tr-TR" sz="3200" dirty="0"/>
        </a:p>
      </dgm:t>
    </dgm:pt>
    <dgm:pt modelId="{4823989D-0D94-4669-A89A-6A483A154A1C}" type="parTrans" cxnId="{47C3486E-6D53-4005-ADB3-2EEE66A5D6FA}">
      <dgm:prSet/>
      <dgm:spPr/>
      <dgm:t>
        <a:bodyPr/>
        <a:lstStyle/>
        <a:p>
          <a:endParaRPr lang="tr-TR"/>
        </a:p>
      </dgm:t>
    </dgm:pt>
    <dgm:pt modelId="{A17E378D-3467-4F64-87E6-6E3176D54C22}" type="sibTrans" cxnId="{47C3486E-6D53-4005-ADB3-2EEE66A5D6FA}">
      <dgm:prSet/>
      <dgm:spPr/>
      <dgm:t>
        <a:bodyPr/>
        <a:lstStyle/>
        <a:p>
          <a:endParaRPr lang="tr-TR"/>
        </a:p>
      </dgm:t>
    </dgm:pt>
    <dgm:pt modelId="{366B22C8-C7A1-4967-960C-A6FCB6E33684}" type="pres">
      <dgm:prSet presAssocID="{C3DF0302-DE9F-4165-A8C6-C9240487A8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88814C2-AF35-4A2B-A528-E97D27A7A320}" type="pres">
      <dgm:prSet presAssocID="{F68FC2FA-0244-4417-84FB-5A3AC24FC28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149041E-5364-4583-AB9D-90F429513339}" type="presOf" srcId="{C3DF0302-DE9F-4165-A8C6-C9240487A8D4}" destId="{366B22C8-C7A1-4967-960C-A6FCB6E33684}" srcOrd="0" destOrd="0" presId="urn:microsoft.com/office/officeart/2005/8/layout/vList2"/>
    <dgm:cxn modelId="{47C3486E-6D53-4005-ADB3-2EEE66A5D6FA}" srcId="{C3DF0302-DE9F-4165-A8C6-C9240487A8D4}" destId="{F68FC2FA-0244-4417-84FB-5A3AC24FC28D}" srcOrd="0" destOrd="0" parTransId="{4823989D-0D94-4669-A89A-6A483A154A1C}" sibTransId="{A17E378D-3467-4F64-87E6-6E3176D54C22}"/>
    <dgm:cxn modelId="{10BF55B9-E7B1-4719-BC70-42B6ED505861}" type="presOf" srcId="{F68FC2FA-0244-4417-84FB-5A3AC24FC28D}" destId="{088814C2-AF35-4A2B-A528-E97D27A7A320}" srcOrd="0" destOrd="0" presId="urn:microsoft.com/office/officeart/2005/8/layout/vList2"/>
    <dgm:cxn modelId="{08B0D5FC-05C7-4A6C-8C56-28D7E796638D}" type="presParOf" srcId="{366B22C8-C7A1-4967-960C-A6FCB6E33684}" destId="{088814C2-AF35-4A2B-A528-E97D27A7A32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014E88B6-9229-4E2A-82F1-6EEFCAD91789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AD48C7B-321C-48A8-AE75-CEB001E2EC89}">
      <dgm:prSet/>
      <dgm:spPr/>
      <dgm:t>
        <a:bodyPr/>
        <a:lstStyle/>
        <a:p>
          <a:r>
            <a:rPr lang="tr-TR" dirty="0"/>
            <a:t>Faydasız işler ve programların izlenmesiyle zaman kaybına sebep olur</a:t>
          </a:r>
        </a:p>
      </dgm:t>
    </dgm:pt>
    <dgm:pt modelId="{EE38A939-CF47-4217-9077-B893A4EDCBEF}" type="parTrans" cxnId="{F8A57224-2579-402B-AF00-D216B70B7969}">
      <dgm:prSet/>
      <dgm:spPr/>
      <dgm:t>
        <a:bodyPr/>
        <a:lstStyle/>
        <a:p>
          <a:endParaRPr lang="tr-TR"/>
        </a:p>
      </dgm:t>
    </dgm:pt>
    <dgm:pt modelId="{BFC73534-1732-44DA-A66A-F9143B6D8585}" type="sibTrans" cxnId="{F8A57224-2579-402B-AF00-D216B70B7969}">
      <dgm:prSet/>
      <dgm:spPr/>
      <dgm:t>
        <a:bodyPr/>
        <a:lstStyle/>
        <a:p>
          <a:endParaRPr lang="tr-TR"/>
        </a:p>
      </dgm:t>
    </dgm:pt>
    <dgm:pt modelId="{5FD8DCDD-1B4E-4621-BF34-E43705CFBD3D}">
      <dgm:prSet/>
      <dgm:spPr/>
      <dgm:t>
        <a:bodyPr/>
        <a:lstStyle/>
        <a:p>
          <a:r>
            <a:rPr lang="tr-TR" dirty="0"/>
            <a:t>Gereksiz ve ölçüsüz kullanımda bağımlılık yapar</a:t>
          </a:r>
        </a:p>
      </dgm:t>
    </dgm:pt>
    <dgm:pt modelId="{614FA77C-6184-46FE-9F74-314BD51BF28C}" type="parTrans" cxnId="{14CDA2DE-960F-4805-ABC4-912AD3DC64B2}">
      <dgm:prSet/>
      <dgm:spPr/>
      <dgm:t>
        <a:bodyPr/>
        <a:lstStyle/>
        <a:p>
          <a:endParaRPr lang="tr-TR"/>
        </a:p>
      </dgm:t>
    </dgm:pt>
    <dgm:pt modelId="{E15259EE-1631-4FEE-A557-D4ABC95F8F74}" type="sibTrans" cxnId="{14CDA2DE-960F-4805-ABC4-912AD3DC64B2}">
      <dgm:prSet/>
      <dgm:spPr/>
      <dgm:t>
        <a:bodyPr/>
        <a:lstStyle/>
        <a:p>
          <a:endParaRPr lang="tr-TR"/>
        </a:p>
      </dgm:t>
    </dgm:pt>
    <dgm:pt modelId="{D352CB1F-7034-4DEE-9B4F-C1CFCE667CDE}">
      <dgm:prSet/>
      <dgm:spPr/>
      <dgm:t>
        <a:bodyPr/>
        <a:lstStyle/>
        <a:p>
          <a:r>
            <a:rPr lang="tr-TR" dirty="0"/>
            <a:t>Uzun süre kullanıldığında eklem ve göz hastalıkları gibi hastalıklara sebep olabilir.</a:t>
          </a:r>
        </a:p>
      </dgm:t>
    </dgm:pt>
    <dgm:pt modelId="{1EC566E5-99B0-4967-8B4C-15DE9B129EBC}" type="parTrans" cxnId="{3CC5A059-0102-4334-BF42-90FB48C9B20B}">
      <dgm:prSet/>
      <dgm:spPr/>
      <dgm:t>
        <a:bodyPr/>
        <a:lstStyle/>
        <a:p>
          <a:endParaRPr lang="tr-TR"/>
        </a:p>
      </dgm:t>
    </dgm:pt>
    <dgm:pt modelId="{3D3C43FC-2A83-474E-834D-A7955767F9C4}" type="sibTrans" cxnId="{3CC5A059-0102-4334-BF42-90FB48C9B20B}">
      <dgm:prSet/>
      <dgm:spPr/>
      <dgm:t>
        <a:bodyPr/>
        <a:lstStyle/>
        <a:p>
          <a:endParaRPr lang="tr-TR"/>
        </a:p>
      </dgm:t>
    </dgm:pt>
    <dgm:pt modelId="{D0FF4CD5-32AD-470E-A4A4-F9748DF52B94}">
      <dgm:prSet/>
      <dgm:spPr/>
      <dgm:t>
        <a:bodyPr/>
        <a:lstStyle/>
        <a:p>
          <a:r>
            <a:rPr lang="tr-TR"/>
            <a:t>Yapılan yanlış programlarla toplumların ahlaki açıdan zarar görmesine sebep olabilir</a:t>
          </a:r>
        </a:p>
      </dgm:t>
    </dgm:pt>
    <dgm:pt modelId="{B2B404B1-4026-4599-AA69-D4FE128D304D}" type="parTrans" cxnId="{9AB5D56D-3F3F-4B66-98D1-6E27B41CB425}">
      <dgm:prSet/>
      <dgm:spPr/>
      <dgm:t>
        <a:bodyPr/>
        <a:lstStyle/>
        <a:p>
          <a:endParaRPr lang="tr-TR"/>
        </a:p>
      </dgm:t>
    </dgm:pt>
    <dgm:pt modelId="{9133BA76-B865-4141-A1CC-9091B51A913D}" type="sibTrans" cxnId="{9AB5D56D-3F3F-4B66-98D1-6E27B41CB425}">
      <dgm:prSet/>
      <dgm:spPr/>
      <dgm:t>
        <a:bodyPr/>
        <a:lstStyle/>
        <a:p>
          <a:endParaRPr lang="tr-TR"/>
        </a:p>
      </dgm:t>
    </dgm:pt>
    <dgm:pt modelId="{D5456BC0-A686-43B6-88E0-97CC935D50CC}" type="pres">
      <dgm:prSet presAssocID="{014E88B6-9229-4E2A-82F1-6EEFCAD917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EB822F2-3767-41AC-A870-4BE47DA06CB5}" type="pres">
      <dgm:prSet presAssocID="{3AD48C7B-321C-48A8-AE75-CEB001E2EC8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4087271-528F-4C89-9097-E2ED257AC999}" type="pres">
      <dgm:prSet presAssocID="{BFC73534-1732-44DA-A66A-F9143B6D8585}" presName="spacer" presStyleCnt="0"/>
      <dgm:spPr/>
    </dgm:pt>
    <dgm:pt modelId="{D62CE75A-C814-4110-955C-91FF82C3194E}" type="pres">
      <dgm:prSet presAssocID="{5FD8DCDD-1B4E-4621-BF34-E43705CFBD3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EBD4AAB-83B0-41DD-B622-A02733C599E8}" type="pres">
      <dgm:prSet presAssocID="{E15259EE-1631-4FEE-A557-D4ABC95F8F74}" presName="spacer" presStyleCnt="0"/>
      <dgm:spPr/>
    </dgm:pt>
    <dgm:pt modelId="{ED647F8F-75CA-42B5-81E8-C58203584B8E}" type="pres">
      <dgm:prSet presAssocID="{D352CB1F-7034-4DEE-9B4F-C1CFCE667CD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8A19836-E812-43FF-8B93-AE0124607620}" type="pres">
      <dgm:prSet presAssocID="{3D3C43FC-2A83-474E-834D-A7955767F9C4}" presName="spacer" presStyleCnt="0"/>
      <dgm:spPr/>
    </dgm:pt>
    <dgm:pt modelId="{3AB78607-AE5F-41FD-9B01-A2AFB46342D5}" type="pres">
      <dgm:prSet presAssocID="{D0FF4CD5-32AD-470E-A4A4-F9748DF52B9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73F31A7-37CD-4C7E-8C02-A58442AB3860}" type="presOf" srcId="{D352CB1F-7034-4DEE-9B4F-C1CFCE667CDE}" destId="{ED647F8F-75CA-42B5-81E8-C58203584B8E}" srcOrd="0" destOrd="0" presId="urn:microsoft.com/office/officeart/2005/8/layout/vList2"/>
    <dgm:cxn modelId="{9AB5D56D-3F3F-4B66-98D1-6E27B41CB425}" srcId="{014E88B6-9229-4E2A-82F1-6EEFCAD91789}" destId="{D0FF4CD5-32AD-470E-A4A4-F9748DF52B94}" srcOrd="3" destOrd="0" parTransId="{B2B404B1-4026-4599-AA69-D4FE128D304D}" sibTransId="{9133BA76-B865-4141-A1CC-9091B51A913D}"/>
    <dgm:cxn modelId="{F8A57224-2579-402B-AF00-D216B70B7969}" srcId="{014E88B6-9229-4E2A-82F1-6EEFCAD91789}" destId="{3AD48C7B-321C-48A8-AE75-CEB001E2EC89}" srcOrd="0" destOrd="0" parTransId="{EE38A939-CF47-4217-9077-B893A4EDCBEF}" sibTransId="{BFC73534-1732-44DA-A66A-F9143B6D8585}"/>
    <dgm:cxn modelId="{3CC5A059-0102-4334-BF42-90FB48C9B20B}" srcId="{014E88B6-9229-4E2A-82F1-6EEFCAD91789}" destId="{D352CB1F-7034-4DEE-9B4F-C1CFCE667CDE}" srcOrd="2" destOrd="0" parTransId="{1EC566E5-99B0-4967-8B4C-15DE9B129EBC}" sibTransId="{3D3C43FC-2A83-474E-834D-A7955767F9C4}"/>
    <dgm:cxn modelId="{32E03D1A-3227-4C4D-9758-2E4A8FEFE460}" type="presOf" srcId="{014E88B6-9229-4E2A-82F1-6EEFCAD91789}" destId="{D5456BC0-A686-43B6-88E0-97CC935D50CC}" srcOrd="0" destOrd="0" presId="urn:microsoft.com/office/officeart/2005/8/layout/vList2"/>
    <dgm:cxn modelId="{14CDA2DE-960F-4805-ABC4-912AD3DC64B2}" srcId="{014E88B6-9229-4E2A-82F1-6EEFCAD91789}" destId="{5FD8DCDD-1B4E-4621-BF34-E43705CFBD3D}" srcOrd="1" destOrd="0" parTransId="{614FA77C-6184-46FE-9F74-314BD51BF28C}" sibTransId="{E15259EE-1631-4FEE-A557-D4ABC95F8F74}"/>
    <dgm:cxn modelId="{A1C27DEE-99CA-4893-AD02-60732BAE9DDD}" type="presOf" srcId="{3AD48C7B-321C-48A8-AE75-CEB001E2EC89}" destId="{2EB822F2-3767-41AC-A870-4BE47DA06CB5}" srcOrd="0" destOrd="0" presId="urn:microsoft.com/office/officeart/2005/8/layout/vList2"/>
    <dgm:cxn modelId="{24B0719D-D134-4246-97CC-4FD758536F27}" type="presOf" srcId="{5FD8DCDD-1B4E-4621-BF34-E43705CFBD3D}" destId="{D62CE75A-C814-4110-955C-91FF82C3194E}" srcOrd="0" destOrd="0" presId="urn:microsoft.com/office/officeart/2005/8/layout/vList2"/>
    <dgm:cxn modelId="{38BA3B96-C301-48A5-8A21-E0662CE4B771}" type="presOf" srcId="{D0FF4CD5-32AD-470E-A4A4-F9748DF52B94}" destId="{3AB78607-AE5F-41FD-9B01-A2AFB46342D5}" srcOrd="0" destOrd="0" presId="urn:microsoft.com/office/officeart/2005/8/layout/vList2"/>
    <dgm:cxn modelId="{FC697CAE-F455-4BA4-B429-132EE465E975}" type="presParOf" srcId="{D5456BC0-A686-43B6-88E0-97CC935D50CC}" destId="{2EB822F2-3767-41AC-A870-4BE47DA06CB5}" srcOrd="0" destOrd="0" presId="urn:microsoft.com/office/officeart/2005/8/layout/vList2"/>
    <dgm:cxn modelId="{51D334C0-8D04-4DDF-AEAA-1F3883707A40}" type="presParOf" srcId="{D5456BC0-A686-43B6-88E0-97CC935D50CC}" destId="{54087271-528F-4C89-9097-E2ED257AC999}" srcOrd="1" destOrd="0" presId="urn:microsoft.com/office/officeart/2005/8/layout/vList2"/>
    <dgm:cxn modelId="{FB60EB31-3F90-403F-A84B-01DD1C3114ED}" type="presParOf" srcId="{D5456BC0-A686-43B6-88E0-97CC935D50CC}" destId="{D62CE75A-C814-4110-955C-91FF82C3194E}" srcOrd="2" destOrd="0" presId="urn:microsoft.com/office/officeart/2005/8/layout/vList2"/>
    <dgm:cxn modelId="{36D0ECC1-E739-439A-86DB-D85BF08CEFFD}" type="presParOf" srcId="{D5456BC0-A686-43B6-88E0-97CC935D50CC}" destId="{DEBD4AAB-83B0-41DD-B622-A02733C599E8}" srcOrd="3" destOrd="0" presId="urn:microsoft.com/office/officeart/2005/8/layout/vList2"/>
    <dgm:cxn modelId="{B62DDCE5-A842-4C0E-ADF3-2C178E47EC02}" type="presParOf" srcId="{D5456BC0-A686-43B6-88E0-97CC935D50CC}" destId="{ED647F8F-75CA-42B5-81E8-C58203584B8E}" srcOrd="4" destOrd="0" presId="urn:microsoft.com/office/officeart/2005/8/layout/vList2"/>
    <dgm:cxn modelId="{64D74E5B-B271-4748-BF0B-A935AD1C75FA}" type="presParOf" srcId="{D5456BC0-A686-43B6-88E0-97CC935D50CC}" destId="{88A19836-E812-43FF-8B93-AE0124607620}" srcOrd="5" destOrd="0" presId="urn:microsoft.com/office/officeart/2005/8/layout/vList2"/>
    <dgm:cxn modelId="{3429BA8D-3DAB-4EFF-BC89-212698A46C5B}" type="presParOf" srcId="{D5456BC0-A686-43B6-88E0-97CC935D50CC}" destId="{3AB78607-AE5F-41FD-9B01-A2AFB46342D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F870B33C-B3D4-423C-8B71-E79E6D949835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EB83A957-7528-4B2D-854F-5C243C42D81A}">
      <dgm:prSet/>
      <dgm:spPr/>
      <dgm:t>
        <a:bodyPr/>
        <a:lstStyle/>
        <a:p>
          <a:r>
            <a:rPr lang="tr-TR" dirty="0"/>
            <a:t>RADYO VE TELEVİZYON ÜST KURULU(RTÜK)</a:t>
          </a:r>
        </a:p>
      </dgm:t>
    </dgm:pt>
    <dgm:pt modelId="{9273EE77-DF18-45E1-8098-B530D07A0AAE}" type="parTrans" cxnId="{42FF5BD3-EC12-42EC-9CA1-1D72F95F8B88}">
      <dgm:prSet/>
      <dgm:spPr/>
      <dgm:t>
        <a:bodyPr/>
        <a:lstStyle/>
        <a:p>
          <a:endParaRPr lang="tr-TR"/>
        </a:p>
      </dgm:t>
    </dgm:pt>
    <dgm:pt modelId="{038BB708-6A2F-41B3-8991-94D21037D36D}" type="sibTrans" cxnId="{42FF5BD3-EC12-42EC-9CA1-1D72F95F8B88}">
      <dgm:prSet/>
      <dgm:spPr/>
      <dgm:t>
        <a:bodyPr/>
        <a:lstStyle/>
        <a:p>
          <a:endParaRPr lang="tr-TR"/>
        </a:p>
      </dgm:t>
    </dgm:pt>
    <dgm:pt modelId="{4DC2E703-2E50-4D36-8848-E3030F82E02A}" type="pres">
      <dgm:prSet presAssocID="{F870B33C-B3D4-423C-8B71-E79E6D9498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8AE0385-D0FD-4E5C-8466-129004313801}" type="pres">
      <dgm:prSet presAssocID="{EB83A957-7528-4B2D-854F-5C243C42D81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2FF5BD3-EC12-42EC-9CA1-1D72F95F8B88}" srcId="{F870B33C-B3D4-423C-8B71-E79E6D949835}" destId="{EB83A957-7528-4B2D-854F-5C243C42D81A}" srcOrd="0" destOrd="0" parTransId="{9273EE77-DF18-45E1-8098-B530D07A0AAE}" sibTransId="{038BB708-6A2F-41B3-8991-94D21037D36D}"/>
    <dgm:cxn modelId="{4F316F00-43FB-43A4-97E5-65EEEBBD4896}" type="presOf" srcId="{EB83A957-7528-4B2D-854F-5C243C42D81A}" destId="{28AE0385-D0FD-4E5C-8466-129004313801}" srcOrd="0" destOrd="0" presId="urn:microsoft.com/office/officeart/2005/8/layout/vList2"/>
    <dgm:cxn modelId="{B6B2F2DE-9170-48C1-8A0C-CE1E05991126}" type="presOf" srcId="{F870B33C-B3D4-423C-8B71-E79E6D949835}" destId="{4DC2E703-2E50-4D36-8848-E3030F82E02A}" srcOrd="0" destOrd="0" presId="urn:microsoft.com/office/officeart/2005/8/layout/vList2"/>
    <dgm:cxn modelId="{0A970EA1-CC26-44E7-9754-10FA9F95DA0A}" type="presParOf" srcId="{4DC2E703-2E50-4D36-8848-E3030F82E02A}" destId="{28AE0385-D0FD-4E5C-8466-12900431380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F368FC73-614A-4117-BA23-6D195D2E1E96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B64BCF12-99D0-48B8-890A-002D181D0980}">
      <dgm:prSet/>
      <dgm:spPr/>
      <dgm:t>
        <a:bodyPr/>
        <a:lstStyle/>
        <a:p>
          <a:r>
            <a:rPr lang="tr-TR" dirty="0"/>
            <a:t>Ülkemizde yayın yapan radyo ve televizyon kanallarının yapmış oldukları yayınları denetleyen ve bu yayınlarda kanunlara aykırı bir durum varsa  gerekli işlemleri yaparak kontrolleri sağlayan kurumdur</a:t>
          </a:r>
        </a:p>
      </dgm:t>
    </dgm:pt>
    <dgm:pt modelId="{165D886D-4CAC-480E-8B8C-93AD72BEC771}" type="parTrans" cxnId="{82E69F16-A8B5-452B-A0DE-D319A9F52737}">
      <dgm:prSet/>
      <dgm:spPr/>
      <dgm:t>
        <a:bodyPr/>
        <a:lstStyle/>
        <a:p>
          <a:endParaRPr lang="tr-TR"/>
        </a:p>
      </dgm:t>
    </dgm:pt>
    <dgm:pt modelId="{B9E252EB-BA87-4595-8F60-9ED8995B99AD}" type="sibTrans" cxnId="{82E69F16-A8B5-452B-A0DE-D319A9F52737}">
      <dgm:prSet/>
      <dgm:spPr/>
      <dgm:t>
        <a:bodyPr/>
        <a:lstStyle/>
        <a:p>
          <a:endParaRPr lang="tr-TR"/>
        </a:p>
      </dgm:t>
    </dgm:pt>
    <dgm:pt modelId="{1C3E5335-BE1C-4242-B5F3-AE56F6F65ED4}" type="pres">
      <dgm:prSet presAssocID="{F368FC73-614A-4117-BA23-6D195D2E1E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B11100D-1779-45C5-B0AA-3DF49C6086C8}" type="pres">
      <dgm:prSet presAssocID="{B64BCF12-99D0-48B8-890A-002D181D098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2E69F16-A8B5-452B-A0DE-D319A9F52737}" srcId="{F368FC73-614A-4117-BA23-6D195D2E1E96}" destId="{B64BCF12-99D0-48B8-890A-002D181D0980}" srcOrd="0" destOrd="0" parTransId="{165D886D-4CAC-480E-8B8C-93AD72BEC771}" sibTransId="{B9E252EB-BA87-4595-8F60-9ED8995B99AD}"/>
    <dgm:cxn modelId="{CFA4D5D5-6B34-41FC-BB4B-CA47348A9046}" type="presOf" srcId="{B64BCF12-99D0-48B8-890A-002D181D0980}" destId="{7B11100D-1779-45C5-B0AA-3DF49C6086C8}" srcOrd="0" destOrd="0" presId="urn:microsoft.com/office/officeart/2005/8/layout/vList2"/>
    <dgm:cxn modelId="{EF0ABB1C-5C45-409F-954F-D731081AEEF1}" type="presOf" srcId="{F368FC73-614A-4117-BA23-6D195D2E1E96}" destId="{1C3E5335-BE1C-4242-B5F3-AE56F6F65ED4}" srcOrd="0" destOrd="0" presId="urn:microsoft.com/office/officeart/2005/8/layout/vList2"/>
    <dgm:cxn modelId="{3065E095-C38D-4077-95A4-5805D9C25D68}" type="presParOf" srcId="{1C3E5335-BE1C-4242-B5F3-AE56F6F65ED4}" destId="{7B11100D-1779-45C5-B0AA-3DF49C6086C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EE6547-C6A3-4A97-B77C-52B6FAB5DA41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0658D5A-8A53-426D-8BE0-6D41E295C12F}">
      <dgm:prSet/>
      <dgm:spPr/>
      <dgm:t>
        <a:bodyPr/>
        <a:lstStyle/>
        <a:p>
          <a:r>
            <a:rPr lang="tr-TR" dirty="0"/>
            <a:t>ETKİLİ BİR İLETİŞİMDE  YAPILMASI GEREKENLER</a:t>
          </a:r>
        </a:p>
      </dgm:t>
    </dgm:pt>
    <dgm:pt modelId="{0EDDB482-783A-4B7A-930A-BC17A1EB8F9D}" type="parTrans" cxnId="{A3E7E318-EB13-43F3-A243-CBEAE21AB853}">
      <dgm:prSet/>
      <dgm:spPr/>
      <dgm:t>
        <a:bodyPr/>
        <a:lstStyle/>
        <a:p>
          <a:endParaRPr lang="tr-TR"/>
        </a:p>
      </dgm:t>
    </dgm:pt>
    <dgm:pt modelId="{68547292-C7C7-4479-BAC3-DA8FA1D74E2D}" type="sibTrans" cxnId="{A3E7E318-EB13-43F3-A243-CBEAE21AB853}">
      <dgm:prSet/>
      <dgm:spPr/>
      <dgm:t>
        <a:bodyPr/>
        <a:lstStyle/>
        <a:p>
          <a:endParaRPr lang="tr-TR"/>
        </a:p>
      </dgm:t>
    </dgm:pt>
    <dgm:pt modelId="{0011E33E-374F-4039-BA45-C6125AEC2E57}" type="pres">
      <dgm:prSet presAssocID="{EAEE6547-C6A3-4A97-B77C-52B6FAB5DA4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F85B072-51D2-4A23-A620-B65B147A25EE}" type="pres">
      <dgm:prSet presAssocID="{F0658D5A-8A53-426D-8BE0-6D41E295C12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F28E40B-12FA-4F19-9BD0-9598EEBB3357}" type="presOf" srcId="{EAEE6547-C6A3-4A97-B77C-52B6FAB5DA41}" destId="{0011E33E-374F-4039-BA45-C6125AEC2E57}" srcOrd="0" destOrd="0" presId="urn:microsoft.com/office/officeart/2005/8/layout/vList2"/>
    <dgm:cxn modelId="{A3E7E318-EB13-43F3-A243-CBEAE21AB853}" srcId="{EAEE6547-C6A3-4A97-B77C-52B6FAB5DA41}" destId="{F0658D5A-8A53-426D-8BE0-6D41E295C12F}" srcOrd="0" destOrd="0" parTransId="{0EDDB482-783A-4B7A-930A-BC17A1EB8F9D}" sibTransId="{68547292-C7C7-4479-BAC3-DA8FA1D74E2D}"/>
    <dgm:cxn modelId="{40177739-36A7-4206-82EE-D3EFE0899167}" type="presOf" srcId="{F0658D5A-8A53-426D-8BE0-6D41E295C12F}" destId="{5F85B072-51D2-4A23-A620-B65B147A25EE}" srcOrd="0" destOrd="0" presId="urn:microsoft.com/office/officeart/2005/8/layout/vList2"/>
    <dgm:cxn modelId="{FCF250F7-92D5-41B5-B719-77BEB79AB4C2}" type="presParOf" srcId="{0011E33E-374F-4039-BA45-C6125AEC2E57}" destId="{5F85B072-51D2-4A23-A620-B65B147A25E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0631F4B3-CF35-467B-B1A1-D1FB4D643244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BC01114-307A-4DD7-8E66-4EC6EB92AA3E}">
      <dgm:prSet/>
      <dgm:spPr/>
      <dgm:t>
        <a:bodyPr/>
        <a:lstStyle/>
        <a:p>
          <a:r>
            <a:rPr lang="tr-TR" dirty="0"/>
            <a:t>AKILLI İŞARETLER</a:t>
          </a:r>
        </a:p>
      </dgm:t>
    </dgm:pt>
    <dgm:pt modelId="{5E438103-A83D-4302-9A9B-83391FC2450F}" type="parTrans" cxnId="{2233A481-8F9A-45B7-B2FB-D187321A3113}">
      <dgm:prSet/>
      <dgm:spPr/>
      <dgm:t>
        <a:bodyPr/>
        <a:lstStyle/>
        <a:p>
          <a:endParaRPr lang="tr-TR"/>
        </a:p>
      </dgm:t>
    </dgm:pt>
    <dgm:pt modelId="{9F9BF686-75D3-4C3C-9202-CE768751D854}" type="sibTrans" cxnId="{2233A481-8F9A-45B7-B2FB-D187321A3113}">
      <dgm:prSet/>
      <dgm:spPr/>
      <dgm:t>
        <a:bodyPr/>
        <a:lstStyle/>
        <a:p>
          <a:endParaRPr lang="tr-TR"/>
        </a:p>
      </dgm:t>
    </dgm:pt>
    <dgm:pt modelId="{C1C3F2E6-3E3E-4FCF-B29C-0EB35665C94C}" type="pres">
      <dgm:prSet presAssocID="{0631F4B3-CF35-467B-B1A1-D1FB4D6432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A04D1A4-4FAB-4065-BBE2-C8BAAB718358}" type="pres">
      <dgm:prSet presAssocID="{3BC01114-307A-4DD7-8E66-4EC6EB92AA3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A7242CC-F8CF-4DDF-B266-97F8B8580B13}" type="presOf" srcId="{3BC01114-307A-4DD7-8E66-4EC6EB92AA3E}" destId="{7A04D1A4-4FAB-4065-BBE2-C8BAAB718358}" srcOrd="0" destOrd="0" presId="urn:microsoft.com/office/officeart/2005/8/layout/vList2"/>
    <dgm:cxn modelId="{F03E7B29-AB73-4080-ACF5-74DE7F83F4B7}" type="presOf" srcId="{0631F4B3-CF35-467B-B1A1-D1FB4D643244}" destId="{C1C3F2E6-3E3E-4FCF-B29C-0EB35665C94C}" srcOrd="0" destOrd="0" presId="urn:microsoft.com/office/officeart/2005/8/layout/vList2"/>
    <dgm:cxn modelId="{2233A481-8F9A-45B7-B2FB-D187321A3113}" srcId="{0631F4B3-CF35-467B-B1A1-D1FB4D643244}" destId="{3BC01114-307A-4DD7-8E66-4EC6EB92AA3E}" srcOrd="0" destOrd="0" parTransId="{5E438103-A83D-4302-9A9B-83391FC2450F}" sibTransId="{9F9BF686-75D3-4C3C-9202-CE768751D854}"/>
    <dgm:cxn modelId="{B4163520-4F63-41F7-B44D-6E7FE232EAE8}" type="presParOf" srcId="{C1C3F2E6-3E3E-4FCF-B29C-0EB35665C94C}" destId="{7A04D1A4-4FAB-4065-BBE2-C8BAAB71835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AE5BFCDE-CD48-435C-BE2B-EB16441FB9ED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7A6D3762-A24B-447D-860D-7F30023ED8C5}">
      <dgm:prSet/>
      <dgm:spPr/>
      <dgm:t>
        <a:bodyPr/>
        <a:lstStyle/>
        <a:p>
          <a:r>
            <a:rPr lang="tr-TR" dirty="0"/>
            <a:t>Televizyonlarda gösterilen programların hangi yaş gruplarına uygun olduğunu ve hangi içerikte olduğunu belirten işaretlerdir. </a:t>
          </a:r>
        </a:p>
      </dgm:t>
    </dgm:pt>
    <dgm:pt modelId="{F6406DED-149E-4810-99F4-700D9BEC6DEA}" type="parTrans" cxnId="{6CB778D5-C343-4D0C-927B-666DAE231B20}">
      <dgm:prSet/>
      <dgm:spPr/>
      <dgm:t>
        <a:bodyPr/>
        <a:lstStyle/>
        <a:p>
          <a:endParaRPr lang="tr-TR"/>
        </a:p>
      </dgm:t>
    </dgm:pt>
    <dgm:pt modelId="{3E523FBC-43BD-4DEC-A887-0DC670D4D6AA}" type="sibTrans" cxnId="{6CB778D5-C343-4D0C-927B-666DAE231B20}">
      <dgm:prSet/>
      <dgm:spPr/>
      <dgm:t>
        <a:bodyPr/>
        <a:lstStyle/>
        <a:p>
          <a:endParaRPr lang="tr-TR"/>
        </a:p>
      </dgm:t>
    </dgm:pt>
    <dgm:pt modelId="{1D8F615C-6B95-4C0E-8F44-5E21D68EC013}">
      <dgm:prSet/>
      <dgm:spPr/>
      <dgm:t>
        <a:bodyPr/>
        <a:lstStyle/>
        <a:p>
          <a:r>
            <a:rPr lang="tr-TR"/>
            <a:t>Bu işaretler program esnasında ekranda görünmek zorundadır.</a:t>
          </a:r>
        </a:p>
      </dgm:t>
    </dgm:pt>
    <dgm:pt modelId="{D829D991-CE63-4A20-89E0-7AD362FC53FD}" type="parTrans" cxnId="{46F255DE-3F3A-434A-BFE5-241E7DD32CB5}">
      <dgm:prSet/>
      <dgm:spPr/>
      <dgm:t>
        <a:bodyPr/>
        <a:lstStyle/>
        <a:p>
          <a:endParaRPr lang="tr-TR"/>
        </a:p>
      </dgm:t>
    </dgm:pt>
    <dgm:pt modelId="{6E3F59CD-23FF-4D39-8D2D-9B5FCF1CE397}" type="sibTrans" cxnId="{46F255DE-3F3A-434A-BFE5-241E7DD32CB5}">
      <dgm:prSet/>
      <dgm:spPr/>
      <dgm:t>
        <a:bodyPr/>
        <a:lstStyle/>
        <a:p>
          <a:endParaRPr lang="tr-TR"/>
        </a:p>
      </dgm:t>
    </dgm:pt>
    <dgm:pt modelId="{C32C1E87-BAEE-45C6-8DA8-216253CBB2BA}" type="pres">
      <dgm:prSet presAssocID="{AE5BFCDE-CD48-435C-BE2B-EB16441FB9E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E8655EB-511D-4D20-9DB6-FA259193D9E2}" type="pres">
      <dgm:prSet presAssocID="{7A6D3762-A24B-447D-860D-7F30023ED8C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5FC886-BF1D-418C-8384-E62D00A949D7}" type="pres">
      <dgm:prSet presAssocID="{3E523FBC-43BD-4DEC-A887-0DC670D4D6AA}" presName="spacer" presStyleCnt="0"/>
      <dgm:spPr/>
    </dgm:pt>
    <dgm:pt modelId="{D7AE26EB-F7C4-4597-B14C-952DD8A3E578}" type="pres">
      <dgm:prSet presAssocID="{1D8F615C-6B95-4C0E-8F44-5E21D68EC01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CB778D5-C343-4D0C-927B-666DAE231B20}" srcId="{AE5BFCDE-CD48-435C-BE2B-EB16441FB9ED}" destId="{7A6D3762-A24B-447D-860D-7F30023ED8C5}" srcOrd="0" destOrd="0" parTransId="{F6406DED-149E-4810-99F4-700D9BEC6DEA}" sibTransId="{3E523FBC-43BD-4DEC-A887-0DC670D4D6AA}"/>
    <dgm:cxn modelId="{46F255DE-3F3A-434A-BFE5-241E7DD32CB5}" srcId="{AE5BFCDE-CD48-435C-BE2B-EB16441FB9ED}" destId="{1D8F615C-6B95-4C0E-8F44-5E21D68EC013}" srcOrd="1" destOrd="0" parTransId="{D829D991-CE63-4A20-89E0-7AD362FC53FD}" sibTransId="{6E3F59CD-23FF-4D39-8D2D-9B5FCF1CE397}"/>
    <dgm:cxn modelId="{CB569D8E-67CA-4C2F-9651-0D9EDDFB9635}" type="presOf" srcId="{AE5BFCDE-CD48-435C-BE2B-EB16441FB9ED}" destId="{C32C1E87-BAEE-45C6-8DA8-216253CBB2BA}" srcOrd="0" destOrd="0" presId="urn:microsoft.com/office/officeart/2005/8/layout/vList2"/>
    <dgm:cxn modelId="{3A4F7F8D-234C-4C16-8831-5632E1350E0E}" type="presOf" srcId="{7A6D3762-A24B-447D-860D-7F30023ED8C5}" destId="{1E8655EB-511D-4D20-9DB6-FA259193D9E2}" srcOrd="0" destOrd="0" presId="urn:microsoft.com/office/officeart/2005/8/layout/vList2"/>
    <dgm:cxn modelId="{95D3903B-557D-44DC-BC34-D9986CAAE35A}" type="presOf" srcId="{1D8F615C-6B95-4C0E-8F44-5E21D68EC013}" destId="{D7AE26EB-F7C4-4597-B14C-952DD8A3E578}" srcOrd="0" destOrd="0" presId="urn:microsoft.com/office/officeart/2005/8/layout/vList2"/>
    <dgm:cxn modelId="{73826B0C-C934-42D4-AF56-7C78B667E536}" type="presParOf" srcId="{C32C1E87-BAEE-45C6-8DA8-216253CBB2BA}" destId="{1E8655EB-511D-4D20-9DB6-FA259193D9E2}" srcOrd="0" destOrd="0" presId="urn:microsoft.com/office/officeart/2005/8/layout/vList2"/>
    <dgm:cxn modelId="{A7D674E9-7AEF-4B5C-9335-43D0208F508E}" type="presParOf" srcId="{C32C1E87-BAEE-45C6-8DA8-216253CBB2BA}" destId="{E05FC886-BF1D-418C-8384-E62D00A949D7}" srcOrd="1" destOrd="0" presId="urn:microsoft.com/office/officeart/2005/8/layout/vList2"/>
    <dgm:cxn modelId="{86FE9995-5EDA-40A3-AABA-84198DD8073F}" type="presParOf" srcId="{C32C1E87-BAEE-45C6-8DA8-216253CBB2BA}" destId="{D7AE26EB-F7C4-4597-B14C-952DD8A3E57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B1392DAE-813E-45A7-8164-0A8EDAA6324B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25C18B3-A730-4463-8FC2-85E2DAD2F30B}">
      <dgm:prSet/>
      <dgm:spPr/>
      <dgm:t>
        <a:bodyPr/>
        <a:lstStyle/>
        <a:p>
          <a:r>
            <a:rPr lang="tr-TR" dirty="0"/>
            <a:t>TÜRKİYE RADYO  TELEVİZYON KURUMU(TRT)</a:t>
          </a:r>
        </a:p>
      </dgm:t>
    </dgm:pt>
    <dgm:pt modelId="{2322E22E-B444-4411-B160-16CACE2D7E02}" type="parTrans" cxnId="{34120C94-E626-417F-B3EB-C3737885F947}">
      <dgm:prSet/>
      <dgm:spPr/>
      <dgm:t>
        <a:bodyPr/>
        <a:lstStyle/>
        <a:p>
          <a:endParaRPr lang="tr-TR"/>
        </a:p>
      </dgm:t>
    </dgm:pt>
    <dgm:pt modelId="{265118B2-3A69-4729-9F46-F76AEA19A864}" type="sibTrans" cxnId="{34120C94-E626-417F-B3EB-C3737885F947}">
      <dgm:prSet/>
      <dgm:spPr/>
      <dgm:t>
        <a:bodyPr/>
        <a:lstStyle/>
        <a:p>
          <a:endParaRPr lang="tr-TR"/>
        </a:p>
      </dgm:t>
    </dgm:pt>
    <dgm:pt modelId="{A6A7C947-2A33-41E2-9E95-93863A05819C}" type="pres">
      <dgm:prSet presAssocID="{B1392DAE-813E-45A7-8164-0A8EDAA632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7E2AE4B-7E34-4692-9D05-90D1FE810A15}" type="pres">
      <dgm:prSet presAssocID="{625C18B3-A730-4463-8FC2-85E2DAD2F30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E5A450F-7F88-4072-ADBB-DDB202FF427A}" type="presOf" srcId="{B1392DAE-813E-45A7-8164-0A8EDAA6324B}" destId="{A6A7C947-2A33-41E2-9E95-93863A05819C}" srcOrd="0" destOrd="0" presId="urn:microsoft.com/office/officeart/2005/8/layout/vList2"/>
    <dgm:cxn modelId="{5ABBE57F-34A4-45A5-8E3E-E9EDE6DD2D5C}" type="presOf" srcId="{625C18B3-A730-4463-8FC2-85E2DAD2F30B}" destId="{77E2AE4B-7E34-4692-9D05-90D1FE810A15}" srcOrd="0" destOrd="0" presId="urn:microsoft.com/office/officeart/2005/8/layout/vList2"/>
    <dgm:cxn modelId="{34120C94-E626-417F-B3EB-C3737885F947}" srcId="{B1392DAE-813E-45A7-8164-0A8EDAA6324B}" destId="{625C18B3-A730-4463-8FC2-85E2DAD2F30B}" srcOrd="0" destOrd="0" parTransId="{2322E22E-B444-4411-B160-16CACE2D7E02}" sibTransId="{265118B2-3A69-4729-9F46-F76AEA19A864}"/>
    <dgm:cxn modelId="{1D6DEB73-2D83-4A31-A7AE-DE99963D92BA}" type="presParOf" srcId="{A6A7C947-2A33-41E2-9E95-93863A05819C}" destId="{77E2AE4B-7E34-4692-9D05-90D1FE810A1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76FDA414-6743-4947-A83B-E9CECC346290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A82BB586-24F5-494F-8B8D-6B6F74DFB11D}">
      <dgm:prSet/>
      <dgm:spPr/>
      <dgm:t>
        <a:bodyPr/>
        <a:lstStyle/>
        <a:p>
          <a:r>
            <a:rPr lang="tr-TR" dirty="0"/>
            <a:t>DEVLET ADINA TELEVİZYON VE RADYO YAYINLARI YAPAN 1 Mayıs 1964 TE kurulan devlet kurumudur.</a:t>
          </a:r>
        </a:p>
      </dgm:t>
    </dgm:pt>
    <dgm:pt modelId="{5B36F907-F013-47CD-9630-355EB994C655}" type="parTrans" cxnId="{329350A5-7020-4555-8BD0-1E3C9FB66458}">
      <dgm:prSet/>
      <dgm:spPr/>
      <dgm:t>
        <a:bodyPr/>
        <a:lstStyle/>
        <a:p>
          <a:endParaRPr lang="tr-TR"/>
        </a:p>
      </dgm:t>
    </dgm:pt>
    <dgm:pt modelId="{79C931F6-5EE3-4483-9F00-3C7AA143D971}" type="sibTrans" cxnId="{329350A5-7020-4555-8BD0-1E3C9FB66458}">
      <dgm:prSet/>
      <dgm:spPr/>
      <dgm:t>
        <a:bodyPr/>
        <a:lstStyle/>
        <a:p>
          <a:endParaRPr lang="tr-TR"/>
        </a:p>
      </dgm:t>
    </dgm:pt>
    <dgm:pt modelId="{F70ECC6F-9245-484A-B49A-3756E5D28585}" type="pres">
      <dgm:prSet presAssocID="{76FDA414-6743-4947-A83B-E9CECC3462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918F7AD-203C-44A7-9182-140F3BEBC775}" type="pres">
      <dgm:prSet presAssocID="{A82BB586-24F5-494F-8B8D-6B6F74DFB11D}" presName="parentText" presStyleLbl="node1" presStyleIdx="0" presStyleCnt="1" custScaleY="100625" custLinFactNeighborX="-3214" custLinFactNeighborY="1545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5BC146C-D6E7-4191-8604-DDACE66303BA}" type="presOf" srcId="{76FDA414-6743-4947-A83B-E9CECC346290}" destId="{F70ECC6F-9245-484A-B49A-3756E5D28585}" srcOrd="0" destOrd="0" presId="urn:microsoft.com/office/officeart/2005/8/layout/vList2"/>
    <dgm:cxn modelId="{19D4E900-FBCC-4981-96F1-B04452A83F02}" type="presOf" srcId="{A82BB586-24F5-494F-8B8D-6B6F74DFB11D}" destId="{2918F7AD-203C-44A7-9182-140F3BEBC775}" srcOrd="0" destOrd="0" presId="urn:microsoft.com/office/officeart/2005/8/layout/vList2"/>
    <dgm:cxn modelId="{329350A5-7020-4555-8BD0-1E3C9FB66458}" srcId="{76FDA414-6743-4947-A83B-E9CECC346290}" destId="{A82BB586-24F5-494F-8B8D-6B6F74DFB11D}" srcOrd="0" destOrd="0" parTransId="{5B36F907-F013-47CD-9630-355EB994C655}" sibTransId="{79C931F6-5EE3-4483-9F00-3C7AA143D971}"/>
    <dgm:cxn modelId="{D1564FCE-7890-4F64-8E9C-7F1E3E41DB5D}" type="presParOf" srcId="{F70ECC6F-9245-484A-B49A-3756E5D28585}" destId="{2918F7AD-203C-44A7-9182-140F3BEBC7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F495385C-7320-4143-9057-9485E577C97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855D2FDE-1B29-4043-8A30-B61A949910DA}">
      <dgm:prSet/>
      <dgm:spPr/>
      <dgm:t>
        <a:bodyPr/>
        <a:lstStyle/>
        <a:p>
          <a:r>
            <a:rPr lang="tr-TR" dirty="0"/>
            <a:t>BASIN ÖZGÜRLÜĞÜ</a:t>
          </a:r>
        </a:p>
      </dgm:t>
    </dgm:pt>
    <dgm:pt modelId="{3A68FC40-5E93-4B72-9CC8-B316DEB47ED2}" type="parTrans" cxnId="{E2BED264-2DD1-46C3-A9C5-35998B3942C0}">
      <dgm:prSet/>
      <dgm:spPr/>
      <dgm:t>
        <a:bodyPr/>
        <a:lstStyle/>
        <a:p>
          <a:endParaRPr lang="tr-TR"/>
        </a:p>
      </dgm:t>
    </dgm:pt>
    <dgm:pt modelId="{1DC068ED-BAFE-4FFF-A239-9951595498F7}" type="sibTrans" cxnId="{E2BED264-2DD1-46C3-A9C5-35998B3942C0}">
      <dgm:prSet/>
      <dgm:spPr/>
      <dgm:t>
        <a:bodyPr/>
        <a:lstStyle/>
        <a:p>
          <a:endParaRPr lang="tr-TR"/>
        </a:p>
      </dgm:t>
    </dgm:pt>
    <dgm:pt modelId="{A3E69700-D9B1-4A1D-A6C3-7FF5646D4679}" type="pres">
      <dgm:prSet presAssocID="{F495385C-7320-4143-9057-9485E577C9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02569AF-1100-48D6-9119-B46D6F698939}" type="pres">
      <dgm:prSet presAssocID="{855D2FDE-1B29-4043-8A30-B61A949910DA}" presName="parentText" presStyleLbl="node1" presStyleIdx="0" presStyleCnt="1" custLinFactNeighborX="-12056" custLinFactNeighborY="1521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6DDDE44-58C2-4539-BC0B-E51244D56199}" type="presOf" srcId="{855D2FDE-1B29-4043-8A30-B61A949910DA}" destId="{B02569AF-1100-48D6-9119-B46D6F698939}" srcOrd="0" destOrd="0" presId="urn:microsoft.com/office/officeart/2005/8/layout/vList2"/>
    <dgm:cxn modelId="{601D77CB-04FA-43EC-9E81-3B1ED52D9E32}" type="presOf" srcId="{F495385C-7320-4143-9057-9485E577C978}" destId="{A3E69700-D9B1-4A1D-A6C3-7FF5646D4679}" srcOrd="0" destOrd="0" presId="urn:microsoft.com/office/officeart/2005/8/layout/vList2"/>
    <dgm:cxn modelId="{E2BED264-2DD1-46C3-A9C5-35998B3942C0}" srcId="{F495385C-7320-4143-9057-9485E577C978}" destId="{855D2FDE-1B29-4043-8A30-B61A949910DA}" srcOrd="0" destOrd="0" parTransId="{3A68FC40-5E93-4B72-9CC8-B316DEB47ED2}" sibTransId="{1DC068ED-BAFE-4FFF-A239-9951595498F7}"/>
    <dgm:cxn modelId="{CFF5CCBB-C29B-44D1-A126-34EA7E82F37D}" type="presParOf" srcId="{A3E69700-D9B1-4A1D-A6C3-7FF5646D4679}" destId="{B02569AF-1100-48D6-9119-B46D6F69893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541F1AD1-873D-4BF1-B57E-6A17D40477BA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0358411B-1EE1-4ADD-A277-6F91AF55FC6C}">
      <dgm:prSet/>
      <dgm:spPr/>
      <dgm:t>
        <a:bodyPr/>
        <a:lstStyle/>
        <a:p>
          <a:r>
            <a:rPr lang="tr-TR" dirty="0"/>
            <a:t>Anayasamızın 28. maddesinde basın özgürlüğü koruma altına alınmıştır. Basın hürdür sansürlenemez.</a:t>
          </a:r>
        </a:p>
      </dgm:t>
    </dgm:pt>
    <dgm:pt modelId="{A581BD83-CEFF-4FB7-9E91-6FA6C32022E0}" type="parTrans" cxnId="{7E442C25-4B05-4F8D-A4B9-E86C81CE0D10}">
      <dgm:prSet/>
      <dgm:spPr/>
      <dgm:t>
        <a:bodyPr/>
        <a:lstStyle/>
        <a:p>
          <a:endParaRPr lang="tr-TR"/>
        </a:p>
      </dgm:t>
    </dgm:pt>
    <dgm:pt modelId="{8E3C6287-C886-49E0-88C6-93F485AE5AC7}" type="sibTrans" cxnId="{7E442C25-4B05-4F8D-A4B9-E86C81CE0D10}">
      <dgm:prSet/>
      <dgm:spPr/>
      <dgm:t>
        <a:bodyPr/>
        <a:lstStyle/>
        <a:p>
          <a:endParaRPr lang="tr-TR"/>
        </a:p>
      </dgm:t>
    </dgm:pt>
    <dgm:pt modelId="{8878B10C-A3DC-4A89-BA6B-683B0CAAFB8B}">
      <dgm:prSet/>
      <dgm:spPr/>
      <dgm:t>
        <a:bodyPr/>
        <a:lstStyle/>
        <a:p>
          <a:r>
            <a:rPr lang="tr-TR"/>
            <a:t>Ancak basın yayın araçları toplumda karışıklığa yol açacak ve insanların özel yaşamlarına müdahale anlamı taşıyan yayınlar yapamaz.</a:t>
          </a:r>
        </a:p>
      </dgm:t>
    </dgm:pt>
    <dgm:pt modelId="{E23B64E2-1C02-40E2-9662-A7D87798786E}" type="parTrans" cxnId="{CAD8F986-8F9A-4F94-B715-B3F696C62790}">
      <dgm:prSet/>
      <dgm:spPr/>
      <dgm:t>
        <a:bodyPr/>
        <a:lstStyle/>
        <a:p>
          <a:endParaRPr lang="tr-TR"/>
        </a:p>
      </dgm:t>
    </dgm:pt>
    <dgm:pt modelId="{2A302347-9A5B-47AB-9D8D-BB3A5310EBD7}" type="sibTrans" cxnId="{CAD8F986-8F9A-4F94-B715-B3F696C62790}">
      <dgm:prSet/>
      <dgm:spPr/>
      <dgm:t>
        <a:bodyPr/>
        <a:lstStyle/>
        <a:p>
          <a:endParaRPr lang="tr-TR"/>
        </a:p>
      </dgm:t>
    </dgm:pt>
    <dgm:pt modelId="{827EEFC4-5FDF-47A7-9172-AD02166B683A}" type="pres">
      <dgm:prSet presAssocID="{541F1AD1-873D-4BF1-B57E-6A17D40477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29FCD8A-2445-41E7-AD48-57251ED458B1}" type="pres">
      <dgm:prSet presAssocID="{0358411B-1EE1-4ADD-A277-6F91AF55FC6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BF4046C-F7D7-4FD1-B596-6B39F1194DB2}" type="pres">
      <dgm:prSet presAssocID="{8E3C6287-C886-49E0-88C6-93F485AE5AC7}" presName="spacer" presStyleCnt="0"/>
      <dgm:spPr/>
    </dgm:pt>
    <dgm:pt modelId="{EAA5B662-F369-40E8-B25F-8CE14B91335D}" type="pres">
      <dgm:prSet presAssocID="{8878B10C-A3DC-4A89-BA6B-683B0CAAFB8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AD8F986-8F9A-4F94-B715-B3F696C62790}" srcId="{541F1AD1-873D-4BF1-B57E-6A17D40477BA}" destId="{8878B10C-A3DC-4A89-BA6B-683B0CAAFB8B}" srcOrd="1" destOrd="0" parTransId="{E23B64E2-1C02-40E2-9662-A7D87798786E}" sibTransId="{2A302347-9A5B-47AB-9D8D-BB3A5310EBD7}"/>
    <dgm:cxn modelId="{1AB7AB19-A14A-4140-84A8-FEB62C927FF0}" type="presOf" srcId="{541F1AD1-873D-4BF1-B57E-6A17D40477BA}" destId="{827EEFC4-5FDF-47A7-9172-AD02166B683A}" srcOrd="0" destOrd="0" presId="urn:microsoft.com/office/officeart/2005/8/layout/vList2"/>
    <dgm:cxn modelId="{6514EF52-7033-4833-8E65-F7E6866CC873}" type="presOf" srcId="{8878B10C-A3DC-4A89-BA6B-683B0CAAFB8B}" destId="{EAA5B662-F369-40E8-B25F-8CE14B91335D}" srcOrd="0" destOrd="0" presId="urn:microsoft.com/office/officeart/2005/8/layout/vList2"/>
    <dgm:cxn modelId="{7E442C25-4B05-4F8D-A4B9-E86C81CE0D10}" srcId="{541F1AD1-873D-4BF1-B57E-6A17D40477BA}" destId="{0358411B-1EE1-4ADD-A277-6F91AF55FC6C}" srcOrd="0" destOrd="0" parTransId="{A581BD83-CEFF-4FB7-9E91-6FA6C32022E0}" sibTransId="{8E3C6287-C886-49E0-88C6-93F485AE5AC7}"/>
    <dgm:cxn modelId="{51125176-91B1-4DAE-A022-FE26205E0885}" type="presOf" srcId="{0358411B-1EE1-4ADD-A277-6F91AF55FC6C}" destId="{129FCD8A-2445-41E7-AD48-57251ED458B1}" srcOrd="0" destOrd="0" presId="urn:microsoft.com/office/officeart/2005/8/layout/vList2"/>
    <dgm:cxn modelId="{27EF99B9-D89A-49E8-A5BB-F131ECB38F7D}" type="presParOf" srcId="{827EEFC4-5FDF-47A7-9172-AD02166B683A}" destId="{129FCD8A-2445-41E7-AD48-57251ED458B1}" srcOrd="0" destOrd="0" presId="urn:microsoft.com/office/officeart/2005/8/layout/vList2"/>
    <dgm:cxn modelId="{24C6AAD5-E350-4C41-BA15-EC2AD517ECDD}" type="presParOf" srcId="{827EEFC4-5FDF-47A7-9172-AD02166B683A}" destId="{9BF4046C-F7D7-4FD1-B596-6B39F1194DB2}" srcOrd="1" destOrd="0" presId="urn:microsoft.com/office/officeart/2005/8/layout/vList2"/>
    <dgm:cxn modelId="{96241AFB-1654-4049-8472-D970C7A18724}" type="presParOf" srcId="{827EEFC4-5FDF-47A7-9172-AD02166B683A}" destId="{EAA5B662-F369-40E8-B25F-8CE14B91335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6A771C63-16AD-4241-B244-8D9393A77054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4A3E342-4D6D-439E-97C2-430280A83D17}">
      <dgm:prSet/>
      <dgm:spPr/>
      <dgm:t>
        <a:bodyPr/>
        <a:lstStyle/>
        <a:p>
          <a:r>
            <a:rPr lang="tr-TR" dirty="0"/>
            <a:t>BASIN ÖZGÜRLÜĞÜ-DEMOKRASİ</a:t>
          </a:r>
        </a:p>
      </dgm:t>
    </dgm:pt>
    <dgm:pt modelId="{E5DBE008-EC8E-4528-8023-495650AD42B5}" type="parTrans" cxnId="{BB2EF8B8-A9F2-4E66-A034-7A675177CE96}">
      <dgm:prSet/>
      <dgm:spPr/>
      <dgm:t>
        <a:bodyPr/>
        <a:lstStyle/>
        <a:p>
          <a:endParaRPr lang="tr-TR"/>
        </a:p>
      </dgm:t>
    </dgm:pt>
    <dgm:pt modelId="{1E6F89B1-C990-4B3F-9E4A-CB95B7F69167}" type="sibTrans" cxnId="{BB2EF8B8-A9F2-4E66-A034-7A675177CE96}">
      <dgm:prSet/>
      <dgm:spPr/>
      <dgm:t>
        <a:bodyPr/>
        <a:lstStyle/>
        <a:p>
          <a:endParaRPr lang="tr-TR"/>
        </a:p>
      </dgm:t>
    </dgm:pt>
    <dgm:pt modelId="{8AD86FE3-4A52-4637-807E-00D913D3DF2F}" type="pres">
      <dgm:prSet presAssocID="{6A771C63-16AD-4241-B244-8D9393A7705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E1C6729-5E1F-4BD3-9ED1-36CC0008BF2E}" type="pres">
      <dgm:prSet presAssocID="{D4A3E342-4D6D-439E-97C2-430280A83D1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631825F-471E-46A8-B77E-A21B1987FF89}" type="presOf" srcId="{6A771C63-16AD-4241-B244-8D9393A77054}" destId="{8AD86FE3-4A52-4637-807E-00D913D3DF2F}" srcOrd="0" destOrd="0" presId="urn:microsoft.com/office/officeart/2005/8/layout/vList2"/>
    <dgm:cxn modelId="{BB2EF8B8-A9F2-4E66-A034-7A675177CE96}" srcId="{6A771C63-16AD-4241-B244-8D9393A77054}" destId="{D4A3E342-4D6D-439E-97C2-430280A83D17}" srcOrd="0" destOrd="0" parTransId="{E5DBE008-EC8E-4528-8023-495650AD42B5}" sibTransId="{1E6F89B1-C990-4B3F-9E4A-CB95B7F69167}"/>
    <dgm:cxn modelId="{7BE078D0-5EB1-4283-99F7-C025ED7B1BEF}" type="presOf" srcId="{D4A3E342-4D6D-439E-97C2-430280A83D17}" destId="{EE1C6729-5E1F-4BD3-9ED1-36CC0008BF2E}" srcOrd="0" destOrd="0" presId="urn:microsoft.com/office/officeart/2005/8/layout/vList2"/>
    <dgm:cxn modelId="{08420803-7071-4E7D-B539-6AF185D884CD}" type="presParOf" srcId="{8AD86FE3-4A52-4637-807E-00D913D3DF2F}" destId="{EE1C6729-5E1F-4BD3-9ED1-36CC0008BF2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95DDBCBD-42C9-4091-9D2E-87945F698A55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FF0BDF1F-2EDC-41D2-9D3E-7E4543CC6DE7}">
      <dgm:prSet/>
      <dgm:spPr/>
      <dgm:t>
        <a:bodyPr/>
        <a:lstStyle/>
        <a:p>
          <a:r>
            <a:rPr lang="tr-TR" dirty="0"/>
            <a:t>SANSÜR: Basın yayın kuruluşlarının bazı konularda durum gereği bazı yayınları yapması istenmez ve engellenir. Bu tür durumlara sansür uygulaması denir</a:t>
          </a:r>
        </a:p>
      </dgm:t>
    </dgm:pt>
    <dgm:pt modelId="{02C042F9-E5C0-43A5-97C1-3B2211B8C2AF}" type="parTrans" cxnId="{70033A9F-CDF1-42DA-9A43-38EEF0E7D4F5}">
      <dgm:prSet/>
      <dgm:spPr/>
      <dgm:t>
        <a:bodyPr/>
        <a:lstStyle/>
        <a:p>
          <a:endParaRPr lang="tr-TR"/>
        </a:p>
      </dgm:t>
    </dgm:pt>
    <dgm:pt modelId="{47B0E3A3-58EF-46EF-9DB2-30681F24315D}" type="sibTrans" cxnId="{70033A9F-CDF1-42DA-9A43-38EEF0E7D4F5}">
      <dgm:prSet/>
      <dgm:spPr/>
      <dgm:t>
        <a:bodyPr/>
        <a:lstStyle/>
        <a:p>
          <a:endParaRPr lang="tr-TR"/>
        </a:p>
      </dgm:t>
    </dgm:pt>
    <dgm:pt modelId="{0B7E6DC6-3E20-442C-8940-7C6494A92F41}">
      <dgm:prSet custT="1"/>
      <dgm:spPr/>
      <dgm:t>
        <a:bodyPr/>
        <a:lstStyle/>
        <a:p>
          <a:r>
            <a:rPr lang="tr-TR" sz="2800" dirty="0"/>
            <a:t>TEKZİP: Yanlış yapılmış bir haberin düzeltilmesi için yayınlanan özür yazısına tekzip denir</a:t>
          </a:r>
        </a:p>
      </dgm:t>
    </dgm:pt>
    <dgm:pt modelId="{5863746E-D8C2-4890-89B6-E13795815D8A}" type="parTrans" cxnId="{BF454F3A-7FE4-460F-ACC5-60E9B2C1741A}">
      <dgm:prSet/>
      <dgm:spPr/>
      <dgm:t>
        <a:bodyPr/>
        <a:lstStyle/>
        <a:p>
          <a:endParaRPr lang="tr-TR"/>
        </a:p>
      </dgm:t>
    </dgm:pt>
    <dgm:pt modelId="{F1A929A8-FA14-4B39-8D1D-3D200646CB81}" type="sibTrans" cxnId="{BF454F3A-7FE4-460F-ACC5-60E9B2C1741A}">
      <dgm:prSet/>
      <dgm:spPr/>
      <dgm:t>
        <a:bodyPr/>
        <a:lstStyle/>
        <a:p>
          <a:endParaRPr lang="tr-TR"/>
        </a:p>
      </dgm:t>
    </dgm:pt>
    <dgm:pt modelId="{3048B2E4-3C5D-45F2-A84F-DA66AC94392E}" type="pres">
      <dgm:prSet presAssocID="{95DDBCBD-42C9-4091-9D2E-87945F698A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6CBD0FD-16C5-44BD-B9B6-ED7C6CA50076}" type="pres">
      <dgm:prSet presAssocID="{FF0BDF1F-2EDC-41D2-9D3E-7E4543CC6DE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FBD0D73-93D3-4FF7-AA54-00130CF2DE4C}" type="pres">
      <dgm:prSet presAssocID="{47B0E3A3-58EF-46EF-9DB2-30681F24315D}" presName="spacer" presStyleCnt="0"/>
      <dgm:spPr/>
    </dgm:pt>
    <dgm:pt modelId="{719D8D1E-AE70-49EE-84DA-D84F6DC520FB}" type="pres">
      <dgm:prSet presAssocID="{0B7E6DC6-3E20-442C-8940-7C6494A92F4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6AC36F4-DB70-4D5A-AB68-D19501F593F9}" type="presOf" srcId="{95DDBCBD-42C9-4091-9D2E-87945F698A55}" destId="{3048B2E4-3C5D-45F2-A84F-DA66AC94392E}" srcOrd="0" destOrd="0" presId="urn:microsoft.com/office/officeart/2005/8/layout/vList2"/>
    <dgm:cxn modelId="{8B730EC8-A339-4210-8F2F-F6B7C469A93B}" type="presOf" srcId="{0B7E6DC6-3E20-442C-8940-7C6494A92F41}" destId="{719D8D1E-AE70-49EE-84DA-D84F6DC520FB}" srcOrd="0" destOrd="0" presId="urn:microsoft.com/office/officeart/2005/8/layout/vList2"/>
    <dgm:cxn modelId="{BF454F3A-7FE4-460F-ACC5-60E9B2C1741A}" srcId="{95DDBCBD-42C9-4091-9D2E-87945F698A55}" destId="{0B7E6DC6-3E20-442C-8940-7C6494A92F41}" srcOrd="1" destOrd="0" parTransId="{5863746E-D8C2-4890-89B6-E13795815D8A}" sibTransId="{F1A929A8-FA14-4B39-8D1D-3D200646CB81}"/>
    <dgm:cxn modelId="{70033A9F-CDF1-42DA-9A43-38EEF0E7D4F5}" srcId="{95DDBCBD-42C9-4091-9D2E-87945F698A55}" destId="{FF0BDF1F-2EDC-41D2-9D3E-7E4543CC6DE7}" srcOrd="0" destOrd="0" parTransId="{02C042F9-E5C0-43A5-97C1-3B2211B8C2AF}" sibTransId="{47B0E3A3-58EF-46EF-9DB2-30681F24315D}"/>
    <dgm:cxn modelId="{1AC4ADCC-B595-4339-9369-A97059DF6AA8}" type="presOf" srcId="{FF0BDF1F-2EDC-41D2-9D3E-7E4543CC6DE7}" destId="{E6CBD0FD-16C5-44BD-B9B6-ED7C6CA50076}" srcOrd="0" destOrd="0" presId="urn:microsoft.com/office/officeart/2005/8/layout/vList2"/>
    <dgm:cxn modelId="{3C07D0C8-D526-4DCB-BA70-906249A48F74}" type="presParOf" srcId="{3048B2E4-3C5D-45F2-A84F-DA66AC94392E}" destId="{E6CBD0FD-16C5-44BD-B9B6-ED7C6CA50076}" srcOrd="0" destOrd="0" presId="urn:microsoft.com/office/officeart/2005/8/layout/vList2"/>
    <dgm:cxn modelId="{6A57E0FE-BE36-4AA9-9F3F-203E4073675A}" type="presParOf" srcId="{3048B2E4-3C5D-45F2-A84F-DA66AC94392E}" destId="{CFBD0D73-93D3-4FF7-AA54-00130CF2DE4C}" srcOrd="1" destOrd="0" presId="urn:microsoft.com/office/officeart/2005/8/layout/vList2"/>
    <dgm:cxn modelId="{B2EE1AFD-3AA7-48AC-84C1-46B819FBA56E}" type="presParOf" srcId="{3048B2E4-3C5D-45F2-A84F-DA66AC94392E}" destId="{719D8D1E-AE70-49EE-84DA-D84F6DC520F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9A00B589-8072-4E61-BB56-36A90CF9107B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92F64068-CFF3-43E6-BBA8-0ECE65B43A5E}">
      <dgm:prSet/>
      <dgm:spPr/>
      <dgm:t>
        <a:bodyPr/>
        <a:lstStyle/>
        <a:p>
          <a:r>
            <a:rPr lang="tr-TR" dirty="0"/>
            <a:t>TEMEL HAK VE ÖZGÜRLÜKLERİN KISITLANABİLECEĞİ DURUMLAR</a:t>
          </a:r>
        </a:p>
      </dgm:t>
    </dgm:pt>
    <dgm:pt modelId="{CC3AB01A-2989-48EC-A820-6BD6E6BE6AB7}" type="parTrans" cxnId="{7EB3091C-B6CC-451E-B0B6-2D0F4AFD3E48}">
      <dgm:prSet/>
      <dgm:spPr/>
      <dgm:t>
        <a:bodyPr/>
        <a:lstStyle/>
        <a:p>
          <a:endParaRPr lang="tr-TR"/>
        </a:p>
      </dgm:t>
    </dgm:pt>
    <dgm:pt modelId="{7D307385-611C-4141-9F31-84EFFB80A118}" type="sibTrans" cxnId="{7EB3091C-B6CC-451E-B0B6-2D0F4AFD3E48}">
      <dgm:prSet/>
      <dgm:spPr/>
      <dgm:t>
        <a:bodyPr/>
        <a:lstStyle/>
        <a:p>
          <a:endParaRPr lang="tr-TR"/>
        </a:p>
      </dgm:t>
    </dgm:pt>
    <dgm:pt modelId="{E1067E78-D419-440F-AF1F-4E6A9681700F}" type="pres">
      <dgm:prSet presAssocID="{9A00B589-8072-4E61-BB56-36A90CF9107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86262AE-E502-4E6C-8E4F-5A382C57C02A}" type="pres">
      <dgm:prSet presAssocID="{92F64068-CFF3-43E6-BBA8-0ECE65B43A5E}" presName="parentText" presStyleLbl="node1" presStyleIdx="0" presStyleCnt="1" custScaleX="98035" custScaleY="11212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EB3091C-B6CC-451E-B0B6-2D0F4AFD3E48}" srcId="{9A00B589-8072-4E61-BB56-36A90CF9107B}" destId="{92F64068-CFF3-43E6-BBA8-0ECE65B43A5E}" srcOrd="0" destOrd="0" parTransId="{CC3AB01A-2989-48EC-A820-6BD6E6BE6AB7}" sibTransId="{7D307385-611C-4141-9F31-84EFFB80A118}"/>
    <dgm:cxn modelId="{17F630AD-4956-4AED-A540-4F193B5A027B}" type="presOf" srcId="{92F64068-CFF3-43E6-BBA8-0ECE65B43A5E}" destId="{186262AE-E502-4E6C-8E4F-5A382C57C02A}" srcOrd="0" destOrd="0" presId="urn:microsoft.com/office/officeart/2005/8/layout/vList2"/>
    <dgm:cxn modelId="{C4A10CB5-8F5E-4BF6-8707-96BC415FBDB8}" type="presOf" srcId="{9A00B589-8072-4E61-BB56-36A90CF9107B}" destId="{E1067E78-D419-440F-AF1F-4E6A9681700F}" srcOrd="0" destOrd="0" presId="urn:microsoft.com/office/officeart/2005/8/layout/vList2"/>
    <dgm:cxn modelId="{D828343A-8CED-4FA9-ADF3-F30B4A730E14}" type="presParOf" srcId="{E1067E78-D419-440F-AF1F-4E6A9681700F}" destId="{186262AE-E502-4E6C-8E4F-5A382C57C02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A3F0F84A-EF4C-4316-937B-57F1504BDC7C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A1C4367-DD28-40B6-9667-D8DB253CFC54}">
      <dgm:prSet/>
      <dgm:spPr/>
      <dgm:t>
        <a:bodyPr/>
        <a:lstStyle/>
        <a:p>
          <a:r>
            <a:rPr lang="tr-TR"/>
            <a:t>SAVAŞ HALİ</a:t>
          </a:r>
        </a:p>
      </dgm:t>
    </dgm:pt>
    <dgm:pt modelId="{33EC6901-25AC-41D7-A1CA-89208F1E794B}" type="parTrans" cxnId="{40E07BFD-56D0-4A0E-AAF6-62511968CF3B}">
      <dgm:prSet/>
      <dgm:spPr/>
      <dgm:t>
        <a:bodyPr/>
        <a:lstStyle/>
        <a:p>
          <a:endParaRPr lang="tr-TR"/>
        </a:p>
      </dgm:t>
    </dgm:pt>
    <dgm:pt modelId="{AC4375B0-BF74-499E-BA11-1F7C00003BBA}" type="sibTrans" cxnId="{40E07BFD-56D0-4A0E-AAF6-62511968CF3B}">
      <dgm:prSet/>
      <dgm:spPr/>
      <dgm:t>
        <a:bodyPr/>
        <a:lstStyle/>
        <a:p>
          <a:endParaRPr lang="tr-TR"/>
        </a:p>
      </dgm:t>
    </dgm:pt>
    <dgm:pt modelId="{69941C45-12E2-4A2C-90C0-D3999B461A6B}">
      <dgm:prSet/>
      <dgm:spPr/>
      <dgm:t>
        <a:bodyPr/>
        <a:lstStyle/>
        <a:p>
          <a:r>
            <a:rPr lang="tr-TR"/>
            <a:t>SEFERBERLİK HALİ</a:t>
          </a:r>
        </a:p>
      </dgm:t>
    </dgm:pt>
    <dgm:pt modelId="{AEE89AFA-96C8-41EB-A8A3-C740D06B6FD4}" type="parTrans" cxnId="{92EF1397-D553-4B12-9A39-87E22CCFCA1A}">
      <dgm:prSet/>
      <dgm:spPr/>
      <dgm:t>
        <a:bodyPr/>
        <a:lstStyle/>
        <a:p>
          <a:endParaRPr lang="tr-TR"/>
        </a:p>
      </dgm:t>
    </dgm:pt>
    <dgm:pt modelId="{95D53B47-A1BC-4753-9EFA-6B3EDA8D7EEE}" type="sibTrans" cxnId="{92EF1397-D553-4B12-9A39-87E22CCFCA1A}">
      <dgm:prSet/>
      <dgm:spPr/>
      <dgm:t>
        <a:bodyPr/>
        <a:lstStyle/>
        <a:p>
          <a:endParaRPr lang="tr-TR"/>
        </a:p>
      </dgm:t>
    </dgm:pt>
    <dgm:pt modelId="{309E0C4D-08C9-4D50-8AED-2BDD1571B037}">
      <dgm:prSet/>
      <dgm:spPr/>
      <dgm:t>
        <a:bodyPr/>
        <a:lstStyle/>
        <a:p>
          <a:r>
            <a:rPr lang="tr-TR"/>
            <a:t>SIKIYÖNETİM HALİ</a:t>
          </a:r>
        </a:p>
      </dgm:t>
    </dgm:pt>
    <dgm:pt modelId="{6596AC6B-726C-4BD1-A402-4D2BE92C4C68}" type="parTrans" cxnId="{2410FAE6-0B68-45F3-9F7C-1D539EE363F0}">
      <dgm:prSet/>
      <dgm:spPr/>
      <dgm:t>
        <a:bodyPr/>
        <a:lstStyle/>
        <a:p>
          <a:endParaRPr lang="tr-TR"/>
        </a:p>
      </dgm:t>
    </dgm:pt>
    <dgm:pt modelId="{27603BB7-1B61-47B6-9697-69D77D1B4DE8}" type="sibTrans" cxnId="{2410FAE6-0B68-45F3-9F7C-1D539EE363F0}">
      <dgm:prSet/>
      <dgm:spPr/>
      <dgm:t>
        <a:bodyPr/>
        <a:lstStyle/>
        <a:p>
          <a:endParaRPr lang="tr-TR"/>
        </a:p>
      </dgm:t>
    </dgm:pt>
    <dgm:pt modelId="{6CAA7093-C76B-43E2-B1DD-F8FE1C2DDBD7}">
      <dgm:prSet/>
      <dgm:spPr/>
      <dgm:t>
        <a:bodyPr/>
        <a:lstStyle/>
        <a:p>
          <a:r>
            <a:rPr lang="tr-TR"/>
            <a:t>OLAĞANÜSTÜ HALLER(DARBE .VB)</a:t>
          </a:r>
        </a:p>
      </dgm:t>
    </dgm:pt>
    <dgm:pt modelId="{CA4986CF-5F4B-42EA-AFAE-310113B80F78}" type="parTrans" cxnId="{C7B22944-FF10-4C74-B99B-555CEEFDEA6B}">
      <dgm:prSet/>
      <dgm:spPr/>
      <dgm:t>
        <a:bodyPr/>
        <a:lstStyle/>
        <a:p>
          <a:endParaRPr lang="tr-TR"/>
        </a:p>
      </dgm:t>
    </dgm:pt>
    <dgm:pt modelId="{C942DA19-938D-419C-909B-69C0CEF4B728}" type="sibTrans" cxnId="{C7B22944-FF10-4C74-B99B-555CEEFDEA6B}">
      <dgm:prSet/>
      <dgm:spPr/>
      <dgm:t>
        <a:bodyPr/>
        <a:lstStyle/>
        <a:p>
          <a:endParaRPr lang="tr-TR"/>
        </a:p>
      </dgm:t>
    </dgm:pt>
    <dgm:pt modelId="{7138D7BC-1B44-4DE6-831A-5D5BA0A97A2E}">
      <dgm:prSet/>
      <dgm:spPr/>
      <dgm:t>
        <a:bodyPr/>
        <a:lstStyle/>
        <a:p>
          <a:r>
            <a:rPr lang="tr-TR"/>
            <a:t>KARANTİNA UYGULAMALARI</a:t>
          </a:r>
        </a:p>
      </dgm:t>
    </dgm:pt>
    <dgm:pt modelId="{766C1B5B-28E5-4295-9FD5-63757C3D608F}" type="parTrans" cxnId="{BED76062-FF17-487F-A902-214773C67AB2}">
      <dgm:prSet/>
      <dgm:spPr/>
      <dgm:t>
        <a:bodyPr/>
        <a:lstStyle/>
        <a:p>
          <a:endParaRPr lang="tr-TR"/>
        </a:p>
      </dgm:t>
    </dgm:pt>
    <dgm:pt modelId="{38B4DBC1-39E4-4BF3-A94A-22DB1B1EB71B}" type="sibTrans" cxnId="{BED76062-FF17-487F-A902-214773C67AB2}">
      <dgm:prSet/>
      <dgm:spPr/>
      <dgm:t>
        <a:bodyPr/>
        <a:lstStyle/>
        <a:p>
          <a:endParaRPr lang="tr-TR"/>
        </a:p>
      </dgm:t>
    </dgm:pt>
    <dgm:pt modelId="{EF86389B-70C9-4123-BE30-4ECD0A3DF728}">
      <dgm:prSet/>
      <dgm:spPr/>
      <dgm:t>
        <a:bodyPr/>
        <a:lstStyle/>
        <a:p>
          <a:r>
            <a:rPr lang="tr-TR"/>
            <a:t>TERÖR  SALDIRILARI VE OPERASYONLAR</a:t>
          </a:r>
        </a:p>
      </dgm:t>
    </dgm:pt>
    <dgm:pt modelId="{97C4AA6E-9898-4D7C-982C-3ED8A4244E5E}" type="parTrans" cxnId="{CFC2B4AC-D29D-4B88-9023-158225DF68B8}">
      <dgm:prSet/>
      <dgm:spPr/>
      <dgm:t>
        <a:bodyPr/>
        <a:lstStyle/>
        <a:p>
          <a:endParaRPr lang="tr-TR"/>
        </a:p>
      </dgm:t>
    </dgm:pt>
    <dgm:pt modelId="{7832424D-85C2-4526-B3FE-9A7C613AE5CF}" type="sibTrans" cxnId="{CFC2B4AC-D29D-4B88-9023-158225DF68B8}">
      <dgm:prSet/>
      <dgm:spPr/>
      <dgm:t>
        <a:bodyPr/>
        <a:lstStyle/>
        <a:p>
          <a:endParaRPr lang="tr-TR"/>
        </a:p>
      </dgm:t>
    </dgm:pt>
    <dgm:pt modelId="{AF10E509-DCF2-4205-9839-5444D02FE6EC}" type="pres">
      <dgm:prSet presAssocID="{A3F0F84A-EF4C-4316-937B-57F1504BDC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D4641E2-D044-46A9-AE87-F4FD7980CF07}" type="pres">
      <dgm:prSet presAssocID="{6A1C4367-DD28-40B6-9667-D8DB253CFC54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7CDAA9B-745E-4B99-AB8E-F7F77E3B8C14}" type="pres">
      <dgm:prSet presAssocID="{AC4375B0-BF74-499E-BA11-1F7C00003BBA}" presName="spacer" presStyleCnt="0"/>
      <dgm:spPr/>
    </dgm:pt>
    <dgm:pt modelId="{FFFBB0D3-2A43-4ADD-9DF0-5E1FFBCD7057}" type="pres">
      <dgm:prSet presAssocID="{69941C45-12E2-4A2C-90C0-D3999B461A6B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2EB7324-A1B5-4690-9F0F-D67F33F100B7}" type="pres">
      <dgm:prSet presAssocID="{95D53B47-A1BC-4753-9EFA-6B3EDA8D7EEE}" presName="spacer" presStyleCnt="0"/>
      <dgm:spPr/>
    </dgm:pt>
    <dgm:pt modelId="{FAE08622-3E77-45FF-BCB4-025CE35988C9}" type="pres">
      <dgm:prSet presAssocID="{309E0C4D-08C9-4D50-8AED-2BDD1571B037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73E908-EDFD-4377-B4A5-548211C7F3D2}" type="pres">
      <dgm:prSet presAssocID="{27603BB7-1B61-47B6-9697-69D77D1B4DE8}" presName="spacer" presStyleCnt="0"/>
      <dgm:spPr/>
    </dgm:pt>
    <dgm:pt modelId="{FA8C69EA-2A13-4013-911E-01C572EEF4E2}" type="pres">
      <dgm:prSet presAssocID="{6CAA7093-C76B-43E2-B1DD-F8FE1C2DDBD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2097146-1A17-4D06-8024-08B4AD8F2ADE}" type="pres">
      <dgm:prSet presAssocID="{C942DA19-938D-419C-909B-69C0CEF4B728}" presName="spacer" presStyleCnt="0"/>
      <dgm:spPr/>
    </dgm:pt>
    <dgm:pt modelId="{9F838A2C-6837-42C2-B623-0275DECA4757}" type="pres">
      <dgm:prSet presAssocID="{7138D7BC-1B44-4DE6-831A-5D5BA0A97A2E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D18CDFF-D0CB-473E-AC0D-BAF845876850}" type="pres">
      <dgm:prSet presAssocID="{38B4DBC1-39E4-4BF3-A94A-22DB1B1EB71B}" presName="spacer" presStyleCnt="0"/>
      <dgm:spPr/>
    </dgm:pt>
    <dgm:pt modelId="{4839634B-6AAD-423A-A684-9929CFDB71C2}" type="pres">
      <dgm:prSet presAssocID="{EF86389B-70C9-4123-BE30-4ECD0A3DF72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2DD9FAB-8BE5-463A-8E20-C25ECA5C8792}" type="presOf" srcId="{EF86389B-70C9-4123-BE30-4ECD0A3DF728}" destId="{4839634B-6AAD-423A-A684-9929CFDB71C2}" srcOrd="0" destOrd="0" presId="urn:microsoft.com/office/officeart/2005/8/layout/vList2"/>
    <dgm:cxn modelId="{115B7409-A8DC-4A73-857F-2A3E73ECE10A}" type="presOf" srcId="{A3F0F84A-EF4C-4316-937B-57F1504BDC7C}" destId="{AF10E509-DCF2-4205-9839-5444D02FE6EC}" srcOrd="0" destOrd="0" presId="urn:microsoft.com/office/officeart/2005/8/layout/vList2"/>
    <dgm:cxn modelId="{2410FAE6-0B68-45F3-9F7C-1D539EE363F0}" srcId="{A3F0F84A-EF4C-4316-937B-57F1504BDC7C}" destId="{309E0C4D-08C9-4D50-8AED-2BDD1571B037}" srcOrd="2" destOrd="0" parTransId="{6596AC6B-726C-4BD1-A402-4D2BE92C4C68}" sibTransId="{27603BB7-1B61-47B6-9697-69D77D1B4DE8}"/>
    <dgm:cxn modelId="{F0785D50-0BF8-4279-8E28-E2F931D39B65}" type="presOf" srcId="{6A1C4367-DD28-40B6-9667-D8DB253CFC54}" destId="{9D4641E2-D044-46A9-AE87-F4FD7980CF07}" srcOrd="0" destOrd="0" presId="urn:microsoft.com/office/officeart/2005/8/layout/vList2"/>
    <dgm:cxn modelId="{184897D8-6594-4128-AE45-16F62CFCC639}" type="presOf" srcId="{6CAA7093-C76B-43E2-B1DD-F8FE1C2DDBD7}" destId="{FA8C69EA-2A13-4013-911E-01C572EEF4E2}" srcOrd="0" destOrd="0" presId="urn:microsoft.com/office/officeart/2005/8/layout/vList2"/>
    <dgm:cxn modelId="{65996121-BFF1-4C75-8947-C4FEA2A30BA3}" type="presOf" srcId="{309E0C4D-08C9-4D50-8AED-2BDD1571B037}" destId="{FAE08622-3E77-45FF-BCB4-025CE35988C9}" srcOrd="0" destOrd="0" presId="urn:microsoft.com/office/officeart/2005/8/layout/vList2"/>
    <dgm:cxn modelId="{C7B22944-FF10-4C74-B99B-555CEEFDEA6B}" srcId="{A3F0F84A-EF4C-4316-937B-57F1504BDC7C}" destId="{6CAA7093-C76B-43E2-B1DD-F8FE1C2DDBD7}" srcOrd="3" destOrd="0" parTransId="{CA4986CF-5F4B-42EA-AFAE-310113B80F78}" sibTransId="{C942DA19-938D-419C-909B-69C0CEF4B728}"/>
    <dgm:cxn modelId="{5744A1E4-9AE1-47A9-96BF-369054A822CF}" type="presOf" srcId="{7138D7BC-1B44-4DE6-831A-5D5BA0A97A2E}" destId="{9F838A2C-6837-42C2-B623-0275DECA4757}" srcOrd="0" destOrd="0" presId="urn:microsoft.com/office/officeart/2005/8/layout/vList2"/>
    <dgm:cxn modelId="{328C4B20-A560-4D24-A50D-5924E5B80879}" type="presOf" srcId="{69941C45-12E2-4A2C-90C0-D3999B461A6B}" destId="{FFFBB0D3-2A43-4ADD-9DF0-5E1FFBCD7057}" srcOrd="0" destOrd="0" presId="urn:microsoft.com/office/officeart/2005/8/layout/vList2"/>
    <dgm:cxn modelId="{40E07BFD-56D0-4A0E-AAF6-62511968CF3B}" srcId="{A3F0F84A-EF4C-4316-937B-57F1504BDC7C}" destId="{6A1C4367-DD28-40B6-9667-D8DB253CFC54}" srcOrd="0" destOrd="0" parTransId="{33EC6901-25AC-41D7-A1CA-89208F1E794B}" sibTransId="{AC4375B0-BF74-499E-BA11-1F7C00003BBA}"/>
    <dgm:cxn modelId="{CFC2B4AC-D29D-4B88-9023-158225DF68B8}" srcId="{A3F0F84A-EF4C-4316-937B-57F1504BDC7C}" destId="{EF86389B-70C9-4123-BE30-4ECD0A3DF728}" srcOrd="5" destOrd="0" parTransId="{97C4AA6E-9898-4D7C-982C-3ED8A4244E5E}" sibTransId="{7832424D-85C2-4526-B3FE-9A7C613AE5CF}"/>
    <dgm:cxn modelId="{BED76062-FF17-487F-A902-214773C67AB2}" srcId="{A3F0F84A-EF4C-4316-937B-57F1504BDC7C}" destId="{7138D7BC-1B44-4DE6-831A-5D5BA0A97A2E}" srcOrd="4" destOrd="0" parTransId="{766C1B5B-28E5-4295-9FD5-63757C3D608F}" sibTransId="{38B4DBC1-39E4-4BF3-A94A-22DB1B1EB71B}"/>
    <dgm:cxn modelId="{92EF1397-D553-4B12-9A39-87E22CCFCA1A}" srcId="{A3F0F84A-EF4C-4316-937B-57F1504BDC7C}" destId="{69941C45-12E2-4A2C-90C0-D3999B461A6B}" srcOrd="1" destOrd="0" parTransId="{AEE89AFA-96C8-41EB-A8A3-C740D06B6FD4}" sibTransId="{95D53B47-A1BC-4753-9EFA-6B3EDA8D7EEE}"/>
    <dgm:cxn modelId="{A33F688F-5D7F-4688-BCD0-23E934DEF01C}" type="presParOf" srcId="{AF10E509-DCF2-4205-9839-5444D02FE6EC}" destId="{9D4641E2-D044-46A9-AE87-F4FD7980CF07}" srcOrd="0" destOrd="0" presId="urn:microsoft.com/office/officeart/2005/8/layout/vList2"/>
    <dgm:cxn modelId="{EABBA853-8214-4BB0-9C40-4D48DCD4E86E}" type="presParOf" srcId="{AF10E509-DCF2-4205-9839-5444D02FE6EC}" destId="{B7CDAA9B-745E-4B99-AB8E-F7F77E3B8C14}" srcOrd="1" destOrd="0" presId="urn:microsoft.com/office/officeart/2005/8/layout/vList2"/>
    <dgm:cxn modelId="{11990B17-7482-4EE6-938D-72354BA53F1C}" type="presParOf" srcId="{AF10E509-DCF2-4205-9839-5444D02FE6EC}" destId="{FFFBB0D3-2A43-4ADD-9DF0-5E1FFBCD7057}" srcOrd="2" destOrd="0" presId="urn:microsoft.com/office/officeart/2005/8/layout/vList2"/>
    <dgm:cxn modelId="{45234623-AF44-477D-8C85-96120FAE5374}" type="presParOf" srcId="{AF10E509-DCF2-4205-9839-5444D02FE6EC}" destId="{52EB7324-A1B5-4690-9F0F-D67F33F100B7}" srcOrd="3" destOrd="0" presId="urn:microsoft.com/office/officeart/2005/8/layout/vList2"/>
    <dgm:cxn modelId="{FFF2ABDF-112D-47E9-BB32-A04E43C3C4C3}" type="presParOf" srcId="{AF10E509-DCF2-4205-9839-5444D02FE6EC}" destId="{FAE08622-3E77-45FF-BCB4-025CE35988C9}" srcOrd="4" destOrd="0" presId="urn:microsoft.com/office/officeart/2005/8/layout/vList2"/>
    <dgm:cxn modelId="{37670F2C-4FD5-40BA-921F-ED85361B1741}" type="presParOf" srcId="{AF10E509-DCF2-4205-9839-5444D02FE6EC}" destId="{3C73E908-EDFD-4377-B4A5-548211C7F3D2}" srcOrd="5" destOrd="0" presId="urn:microsoft.com/office/officeart/2005/8/layout/vList2"/>
    <dgm:cxn modelId="{7B469274-2A46-49BA-824C-F8C028E93A43}" type="presParOf" srcId="{AF10E509-DCF2-4205-9839-5444D02FE6EC}" destId="{FA8C69EA-2A13-4013-911E-01C572EEF4E2}" srcOrd="6" destOrd="0" presId="urn:microsoft.com/office/officeart/2005/8/layout/vList2"/>
    <dgm:cxn modelId="{7FF49569-5C38-4E4A-AFFB-C6C080B6AD78}" type="presParOf" srcId="{AF10E509-DCF2-4205-9839-5444D02FE6EC}" destId="{02097146-1A17-4D06-8024-08B4AD8F2ADE}" srcOrd="7" destOrd="0" presId="urn:microsoft.com/office/officeart/2005/8/layout/vList2"/>
    <dgm:cxn modelId="{10AE55D7-F802-4591-AB44-9C973C39F2F2}" type="presParOf" srcId="{AF10E509-DCF2-4205-9839-5444D02FE6EC}" destId="{9F838A2C-6837-42C2-B623-0275DECA4757}" srcOrd="8" destOrd="0" presId="urn:microsoft.com/office/officeart/2005/8/layout/vList2"/>
    <dgm:cxn modelId="{79860E70-F40F-425B-8C92-E26DB91253CF}" type="presParOf" srcId="{AF10E509-DCF2-4205-9839-5444D02FE6EC}" destId="{1D18CDFF-D0CB-473E-AC0D-BAF845876850}" srcOrd="9" destOrd="0" presId="urn:microsoft.com/office/officeart/2005/8/layout/vList2"/>
    <dgm:cxn modelId="{86D33128-E0D5-4CD2-8BB3-ADB40109E16A}" type="presParOf" srcId="{AF10E509-DCF2-4205-9839-5444D02FE6EC}" destId="{4839634B-6AAD-423A-A684-9929CFDB71C2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87C8A5C-0AD0-42E4-AF02-06C4A630CD2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DF584F31-4227-460C-A8A1-FA7E3E800730}">
      <dgm:prSet/>
      <dgm:spPr/>
      <dgm:t>
        <a:bodyPr/>
        <a:lstStyle/>
        <a:p>
          <a:r>
            <a:rPr lang="tr-TR"/>
            <a:t>Açık ifadeler kullanılmalı</a:t>
          </a:r>
        </a:p>
      </dgm:t>
    </dgm:pt>
    <dgm:pt modelId="{9AE85DA7-DF9B-4199-B7B7-17A668CA8CE0}" type="parTrans" cxnId="{49C1E439-B494-4553-9FBF-91349769C1D7}">
      <dgm:prSet/>
      <dgm:spPr/>
      <dgm:t>
        <a:bodyPr/>
        <a:lstStyle/>
        <a:p>
          <a:endParaRPr lang="tr-TR"/>
        </a:p>
      </dgm:t>
    </dgm:pt>
    <dgm:pt modelId="{30E621B8-9656-4646-B953-6DCFF1942619}" type="sibTrans" cxnId="{49C1E439-B494-4553-9FBF-91349769C1D7}">
      <dgm:prSet/>
      <dgm:spPr/>
      <dgm:t>
        <a:bodyPr/>
        <a:lstStyle/>
        <a:p>
          <a:endParaRPr lang="tr-TR"/>
        </a:p>
      </dgm:t>
    </dgm:pt>
    <dgm:pt modelId="{E380C1FF-7661-4A37-B5ED-D4F42D80B6CB}">
      <dgm:prSet/>
      <dgm:spPr/>
      <dgm:t>
        <a:bodyPr/>
        <a:lstStyle/>
        <a:p>
          <a:r>
            <a:rPr lang="tr-TR"/>
            <a:t>Kişiler kıyaslanmamalı</a:t>
          </a:r>
        </a:p>
      </dgm:t>
    </dgm:pt>
    <dgm:pt modelId="{A76C910A-50FE-48F7-A5A9-0730C182A347}" type="parTrans" cxnId="{ECF67038-146E-413B-81AD-5ECD8CA29DB2}">
      <dgm:prSet/>
      <dgm:spPr/>
      <dgm:t>
        <a:bodyPr/>
        <a:lstStyle/>
        <a:p>
          <a:endParaRPr lang="tr-TR"/>
        </a:p>
      </dgm:t>
    </dgm:pt>
    <dgm:pt modelId="{FDBC2D5D-2B1D-4763-A0DB-21E4B6F25D2A}" type="sibTrans" cxnId="{ECF67038-146E-413B-81AD-5ECD8CA29DB2}">
      <dgm:prSet/>
      <dgm:spPr/>
      <dgm:t>
        <a:bodyPr/>
        <a:lstStyle/>
        <a:p>
          <a:endParaRPr lang="tr-TR"/>
        </a:p>
      </dgm:t>
    </dgm:pt>
    <dgm:pt modelId="{9E7ED508-A5E1-497C-AB46-E78C2B2672A9}">
      <dgm:prSet/>
      <dgm:spPr/>
      <dgm:t>
        <a:bodyPr/>
        <a:lstStyle/>
        <a:p>
          <a:r>
            <a:rPr lang="tr-TR"/>
            <a:t>Göz teması kurulmalı</a:t>
          </a:r>
        </a:p>
      </dgm:t>
    </dgm:pt>
    <dgm:pt modelId="{8245F009-81D8-4B37-9938-E34543BAA2C6}" type="parTrans" cxnId="{4CA32470-D7EF-4BED-90D1-1114C470A3D5}">
      <dgm:prSet/>
      <dgm:spPr/>
      <dgm:t>
        <a:bodyPr/>
        <a:lstStyle/>
        <a:p>
          <a:endParaRPr lang="tr-TR"/>
        </a:p>
      </dgm:t>
    </dgm:pt>
    <dgm:pt modelId="{AD610BBE-6D6E-4AB1-A2C1-25A4BB25C610}" type="sibTrans" cxnId="{4CA32470-D7EF-4BED-90D1-1114C470A3D5}">
      <dgm:prSet/>
      <dgm:spPr/>
      <dgm:t>
        <a:bodyPr/>
        <a:lstStyle/>
        <a:p>
          <a:endParaRPr lang="tr-TR"/>
        </a:p>
      </dgm:t>
    </dgm:pt>
    <dgm:pt modelId="{FDFA9AA5-87EA-4CAD-A739-A7BD93A15D8F}">
      <dgm:prSet/>
      <dgm:spPr/>
      <dgm:t>
        <a:bodyPr/>
        <a:lstStyle/>
        <a:p>
          <a:r>
            <a:rPr lang="tr-TR"/>
            <a:t>Jest ve mimikler kullanılmalı</a:t>
          </a:r>
        </a:p>
      </dgm:t>
    </dgm:pt>
    <dgm:pt modelId="{9D945742-A38D-4538-8764-1EA7BD8F6374}" type="parTrans" cxnId="{D10B9832-46BD-41F2-9BD1-E0B5A5C9AE75}">
      <dgm:prSet/>
      <dgm:spPr/>
      <dgm:t>
        <a:bodyPr/>
        <a:lstStyle/>
        <a:p>
          <a:endParaRPr lang="tr-TR"/>
        </a:p>
      </dgm:t>
    </dgm:pt>
    <dgm:pt modelId="{AC738D5B-5F83-4736-AB62-DC34F1CAD40E}" type="sibTrans" cxnId="{D10B9832-46BD-41F2-9BD1-E0B5A5C9AE75}">
      <dgm:prSet/>
      <dgm:spPr/>
      <dgm:t>
        <a:bodyPr/>
        <a:lstStyle/>
        <a:p>
          <a:endParaRPr lang="tr-TR"/>
        </a:p>
      </dgm:t>
    </dgm:pt>
    <dgm:pt modelId="{6D3808D4-5EE2-4BFF-A5A2-D426BE09537D}">
      <dgm:prSet/>
      <dgm:spPr/>
      <dgm:t>
        <a:bodyPr/>
        <a:lstStyle/>
        <a:p>
          <a:r>
            <a:rPr lang="tr-TR"/>
            <a:t>Sesin şiddetine ve tonlamaya dikkat edilmeli</a:t>
          </a:r>
        </a:p>
      </dgm:t>
    </dgm:pt>
    <dgm:pt modelId="{234A7A5C-47A4-448B-AB79-8F7B2A7BC35F}" type="parTrans" cxnId="{BEC2D1DA-9776-4440-B86A-EDF1B7036146}">
      <dgm:prSet/>
      <dgm:spPr/>
      <dgm:t>
        <a:bodyPr/>
        <a:lstStyle/>
        <a:p>
          <a:endParaRPr lang="tr-TR"/>
        </a:p>
      </dgm:t>
    </dgm:pt>
    <dgm:pt modelId="{50DB2C6A-2245-41B7-AF52-12E83719892E}" type="sibTrans" cxnId="{BEC2D1DA-9776-4440-B86A-EDF1B7036146}">
      <dgm:prSet/>
      <dgm:spPr/>
      <dgm:t>
        <a:bodyPr/>
        <a:lstStyle/>
        <a:p>
          <a:endParaRPr lang="tr-TR"/>
        </a:p>
      </dgm:t>
    </dgm:pt>
    <dgm:pt modelId="{FDD53655-492B-4985-944F-65D8246C3F86}">
      <dgm:prSet/>
      <dgm:spPr/>
      <dgm:t>
        <a:bodyPr/>
        <a:lstStyle/>
        <a:p>
          <a:r>
            <a:rPr lang="tr-TR"/>
            <a:t>Mutlaka EMPATİ yapılmalı</a:t>
          </a:r>
        </a:p>
      </dgm:t>
    </dgm:pt>
    <dgm:pt modelId="{5D491AA3-E9B8-4E91-9582-EE12FDBF2B36}" type="parTrans" cxnId="{A5B232F1-BA61-4421-8B77-607DA8549BAD}">
      <dgm:prSet/>
      <dgm:spPr/>
      <dgm:t>
        <a:bodyPr/>
        <a:lstStyle/>
        <a:p>
          <a:endParaRPr lang="tr-TR"/>
        </a:p>
      </dgm:t>
    </dgm:pt>
    <dgm:pt modelId="{AF8E6DB1-A72C-4C24-AF93-E0587ABF1033}" type="sibTrans" cxnId="{A5B232F1-BA61-4421-8B77-607DA8549BAD}">
      <dgm:prSet/>
      <dgm:spPr/>
      <dgm:t>
        <a:bodyPr/>
        <a:lstStyle/>
        <a:p>
          <a:endParaRPr lang="tr-TR"/>
        </a:p>
      </dgm:t>
    </dgm:pt>
    <dgm:pt modelId="{6B2F7AC9-0155-42CD-8B3E-C22F245EDA0D}" type="pres">
      <dgm:prSet presAssocID="{387C8A5C-0AD0-42E4-AF02-06C4A630CD2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AA56D2B-8C5F-4E6E-B607-942BA340DC4C}" type="pres">
      <dgm:prSet presAssocID="{DF584F31-4227-460C-A8A1-FA7E3E800730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37BE74-8FF8-4B08-AA67-0AFFBAB1F1F1}" type="pres">
      <dgm:prSet presAssocID="{30E621B8-9656-4646-B953-6DCFF1942619}" presName="spacer" presStyleCnt="0"/>
      <dgm:spPr/>
    </dgm:pt>
    <dgm:pt modelId="{C4E94C56-EDC1-45B0-89C8-492D103481B6}" type="pres">
      <dgm:prSet presAssocID="{E380C1FF-7661-4A37-B5ED-D4F42D80B6CB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95A8D59-60E2-4EF8-846B-E64E7A9343AB}" type="pres">
      <dgm:prSet presAssocID="{FDBC2D5D-2B1D-4763-A0DB-21E4B6F25D2A}" presName="spacer" presStyleCnt="0"/>
      <dgm:spPr/>
    </dgm:pt>
    <dgm:pt modelId="{168B5B51-98A0-4EE4-B020-EDEF73DF2B51}" type="pres">
      <dgm:prSet presAssocID="{9E7ED508-A5E1-497C-AB46-E78C2B2672A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06F47DB-CAA5-4DD7-BEA8-0711203BCC0B}" type="pres">
      <dgm:prSet presAssocID="{AD610BBE-6D6E-4AB1-A2C1-25A4BB25C610}" presName="spacer" presStyleCnt="0"/>
      <dgm:spPr/>
    </dgm:pt>
    <dgm:pt modelId="{F96C24AA-6130-454E-A98D-30229DD5440B}" type="pres">
      <dgm:prSet presAssocID="{FDFA9AA5-87EA-4CAD-A739-A7BD93A15D8F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47272F1-662B-43B9-A682-709AF9E7BF8F}" type="pres">
      <dgm:prSet presAssocID="{AC738D5B-5F83-4736-AB62-DC34F1CAD40E}" presName="spacer" presStyleCnt="0"/>
      <dgm:spPr/>
    </dgm:pt>
    <dgm:pt modelId="{3DABE781-9822-45DB-A508-E84207CAFFF2}" type="pres">
      <dgm:prSet presAssocID="{6D3808D4-5EE2-4BFF-A5A2-D426BE09537D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8EEAC5D-87AD-4860-952E-54C67FA89A7A}" type="pres">
      <dgm:prSet presAssocID="{50DB2C6A-2245-41B7-AF52-12E83719892E}" presName="spacer" presStyleCnt="0"/>
      <dgm:spPr/>
    </dgm:pt>
    <dgm:pt modelId="{D45F2D44-B995-4C8D-BF79-E2E27139AC5E}" type="pres">
      <dgm:prSet presAssocID="{FDD53655-492B-4985-944F-65D8246C3F86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4157C4A-2B15-4F47-857D-B784EAA8C0DE}" type="presOf" srcId="{FDD53655-492B-4985-944F-65D8246C3F86}" destId="{D45F2D44-B995-4C8D-BF79-E2E27139AC5E}" srcOrd="0" destOrd="0" presId="urn:microsoft.com/office/officeart/2005/8/layout/vList2"/>
    <dgm:cxn modelId="{1F42DF6E-7A1B-4CB0-B1AD-34E45AE4A4EE}" type="presOf" srcId="{DF584F31-4227-460C-A8A1-FA7E3E800730}" destId="{DAA56D2B-8C5F-4E6E-B607-942BA340DC4C}" srcOrd="0" destOrd="0" presId="urn:microsoft.com/office/officeart/2005/8/layout/vList2"/>
    <dgm:cxn modelId="{ECF67038-146E-413B-81AD-5ECD8CA29DB2}" srcId="{387C8A5C-0AD0-42E4-AF02-06C4A630CD21}" destId="{E380C1FF-7661-4A37-B5ED-D4F42D80B6CB}" srcOrd="1" destOrd="0" parTransId="{A76C910A-50FE-48F7-A5A9-0730C182A347}" sibTransId="{FDBC2D5D-2B1D-4763-A0DB-21E4B6F25D2A}"/>
    <dgm:cxn modelId="{A5B232F1-BA61-4421-8B77-607DA8549BAD}" srcId="{387C8A5C-0AD0-42E4-AF02-06C4A630CD21}" destId="{FDD53655-492B-4985-944F-65D8246C3F86}" srcOrd="5" destOrd="0" parTransId="{5D491AA3-E9B8-4E91-9582-EE12FDBF2B36}" sibTransId="{AF8E6DB1-A72C-4C24-AF93-E0587ABF1033}"/>
    <dgm:cxn modelId="{49C1E439-B494-4553-9FBF-91349769C1D7}" srcId="{387C8A5C-0AD0-42E4-AF02-06C4A630CD21}" destId="{DF584F31-4227-460C-A8A1-FA7E3E800730}" srcOrd="0" destOrd="0" parTransId="{9AE85DA7-DF9B-4199-B7B7-17A668CA8CE0}" sibTransId="{30E621B8-9656-4646-B953-6DCFF1942619}"/>
    <dgm:cxn modelId="{6D515511-73E3-4B6E-A6E7-C87FD55FCAE6}" type="presOf" srcId="{E380C1FF-7661-4A37-B5ED-D4F42D80B6CB}" destId="{C4E94C56-EDC1-45B0-89C8-492D103481B6}" srcOrd="0" destOrd="0" presId="urn:microsoft.com/office/officeart/2005/8/layout/vList2"/>
    <dgm:cxn modelId="{53199A34-B3D6-405C-9E59-3EEF2135B67B}" type="presOf" srcId="{9E7ED508-A5E1-497C-AB46-E78C2B2672A9}" destId="{168B5B51-98A0-4EE4-B020-EDEF73DF2B51}" srcOrd="0" destOrd="0" presId="urn:microsoft.com/office/officeart/2005/8/layout/vList2"/>
    <dgm:cxn modelId="{4CA32470-D7EF-4BED-90D1-1114C470A3D5}" srcId="{387C8A5C-0AD0-42E4-AF02-06C4A630CD21}" destId="{9E7ED508-A5E1-497C-AB46-E78C2B2672A9}" srcOrd="2" destOrd="0" parTransId="{8245F009-81D8-4B37-9938-E34543BAA2C6}" sibTransId="{AD610BBE-6D6E-4AB1-A2C1-25A4BB25C610}"/>
    <dgm:cxn modelId="{A90A8613-E5CD-4590-ABF5-455C0628ED6F}" type="presOf" srcId="{387C8A5C-0AD0-42E4-AF02-06C4A630CD21}" destId="{6B2F7AC9-0155-42CD-8B3E-C22F245EDA0D}" srcOrd="0" destOrd="0" presId="urn:microsoft.com/office/officeart/2005/8/layout/vList2"/>
    <dgm:cxn modelId="{D10B9832-46BD-41F2-9BD1-E0B5A5C9AE75}" srcId="{387C8A5C-0AD0-42E4-AF02-06C4A630CD21}" destId="{FDFA9AA5-87EA-4CAD-A739-A7BD93A15D8F}" srcOrd="3" destOrd="0" parTransId="{9D945742-A38D-4538-8764-1EA7BD8F6374}" sibTransId="{AC738D5B-5F83-4736-AB62-DC34F1CAD40E}"/>
    <dgm:cxn modelId="{BEC2D1DA-9776-4440-B86A-EDF1B7036146}" srcId="{387C8A5C-0AD0-42E4-AF02-06C4A630CD21}" destId="{6D3808D4-5EE2-4BFF-A5A2-D426BE09537D}" srcOrd="4" destOrd="0" parTransId="{234A7A5C-47A4-448B-AB79-8F7B2A7BC35F}" sibTransId="{50DB2C6A-2245-41B7-AF52-12E83719892E}"/>
    <dgm:cxn modelId="{85B0231E-3BAC-43D4-B540-5783765A8259}" type="presOf" srcId="{FDFA9AA5-87EA-4CAD-A739-A7BD93A15D8F}" destId="{F96C24AA-6130-454E-A98D-30229DD5440B}" srcOrd="0" destOrd="0" presId="urn:microsoft.com/office/officeart/2005/8/layout/vList2"/>
    <dgm:cxn modelId="{D44C330F-1405-4790-AFF0-84A0483EFA9E}" type="presOf" srcId="{6D3808D4-5EE2-4BFF-A5A2-D426BE09537D}" destId="{3DABE781-9822-45DB-A508-E84207CAFFF2}" srcOrd="0" destOrd="0" presId="urn:microsoft.com/office/officeart/2005/8/layout/vList2"/>
    <dgm:cxn modelId="{85136A8D-2A23-4234-AC21-155B1621E455}" type="presParOf" srcId="{6B2F7AC9-0155-42CD-8B3E-C22F245EDA0D}" destId="{DAA56D2B-8C5F-4E6E-B607-942BA340DC4C}" srcOrd="0" destOrd="0" presId="urn:microsoft.com/office/officeart/2005/8/layout/vList2"/>
    <dgm:cxn modelId="{82FDC053-EF78-4C1A-9037-B66717DF066E}" type="presParOf" srcId="{6B2F7AC9-0155-42CD-8B3E-C22F245EDA0D}" destId="{E037BE74-8FF8-4B08-AA67-0AFFBAB1F1F1}" srcOrd="1" destOrd="0" presId="urn:microsoft.com/office/officeart/2005/8/layout/vList2"/>
    <dgm:cxn modelId="{53A0693C-74E4-4C3C-AB8A-F4E04BB78E47}" type="presParOf" srcId="{6B2F7AC9-0155-42CD-8B3E-C22F245EDA0D}" destId="{C4E94C56-EDC1-45B0-89C8-492D103481B6}" srcOrd="2" destOrd="0" presId="urn:microsoft.com/office/officeart/2005/8/layout/vList2"/>
    <dgm:cxn modelId="{1165D189-9452-4740-9125-A00651756FB7}" type="presParOf" srcId="{6B2F7AC9-0155-42CD-8B3E-C22F245EDA0D}" destId="{E95A8D59-60E2-4EF8-846B-E64E7A9343AB}" srcOrd="3" destOrd="0" presId="urn:microsoft.com/office/officeart/2005/8/layout/vList2"/>
    <dgm:cxn modelId="{F5857A18-186F-4D7B-93E8-013940CD0947}" type="presParOf" srcId="{6B2F7AC9-0155-42CD-8B3E-C22F245EDA0D}" destId="{168B5B51-98A0-4EE4-B020-EDEF73DF2B51}" srcOrd="4" destOrd="0" presId="urn:microsoft.com/office/officeart/2005/8/layout/vList2"/>
    <dgm:cxn modelId="{80FC80A5-F130-45EC-ADD9-CAC39138CED2}" type="presParOf" srcId="{6B2F7AC9-0155-42CD-8B3E-C22F245EDA0D}" destId="{306F47DB-CAA5-4DD7-BEA8-0711203BCC0B}" srcOrd="5" destOrd="0" presId="urn:microsoft.com/office/officeart/2005/8/layout/vList2"/>
    <dgm:cxn modelId="{D0DADF71-BFF3-4709-B22A-A3C7D59A7094}" type="presParOf" srcId="{6B2F7AC9-0155-42CD-8B3E-C22F245EDA0D}" destId="{F96C24AA-6130-454E-A98D-30229DD5440B}" srcOrd="6" destOrd="0" presId="urn:microsoft.com/office/officeart/2005/8/layout/vList2"/>
    <dgm:cxn modelId="{2C8BF031-BC0D-491A-A421-EE477FEF300B}" type="presParOf" srcId="{6B2F7AC9-0155-42CD-8B3E-C22F245EDA0D}" destId="{C47272F1-662B-43B9-A682-709AF9E7BF8F}" srcOrd="7" destOrd="0" presId="urn:microsoft.com/office/officeart/2005/8/layout/vList2"/>
    <dgm:cxn modelId="{16CFBAF2-2AA5-43BE-BA6B-A3A68F6B06CF}" type="presParOf" srcId="{6B2F7AC9-0155-42CD-8B3E-C22F245EDA0D}" destId="{3DABE781-9822-45DB-A508-E84207CAFFF2}" srcOrd="8" destOrd="0" presId="urn:microsoft.com/office/officeart/2005/8/layout/vList2"/>
    <dgm:cxn modelId="{EF90EB13-6B66-4A17-B9F9-B3E8260226EF}" type="presParOf" srcId="{6B2F7AC9-0155-42CD-8B3E-C22F245EDA0D}" destId="{38EEAC5D-87AD-4860-952E-54C67FA89A7A}" srcOrd="9" destOrd="0" presId="urn:microsoft.com/office/officeart/2005/8/layout/vList2"/>
    <dgm:cxn modelId="{6D9739C0-3CE2-4BEA-8670-DA55A1B899D2}" type="presParOf" srcId="{6B2F7AC9-0155-42CD-8B3E-C22F245EDA0D}" destId="{D45F2D44-B995-4C8D-BF79-E2E27139AC5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48FFF7E9-AA9B-44BF-9A52-AB1077F5A901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E1A3760D-97B8-40D1-9052-D4C3E5B7FBC3}">
      <dgm:prSet/>
      <dgm:spPr/>
      <dgm:t>
        <a:bodyPr/>
        <a:lstStyle/>
        <a:p>
          <a:r>
            <a:rPr lang="tr-TR" dirty="0"/>
            <a:t>ATATÜRK VE İLETİŞİM</a:t>
          </a:r>
        </a:p>
      </dgm:t>
    </dgm:pt>
    <dgm:pt modelId="{B9FFB099-EED3-42F4-8158-B276C0A74F98}" type="parTrans" cxnId="{7E9C3738-292B-46FF-9791-326C3F29581F}">
      <dgm:prSet/>
      <dgm:spPr/>
      <dgm:t>
        <a:bodyPr/>
        <a:lstStyle/>
        <a:p>
          <a:endParaRPr lang="tr-TR"/>
        </a:p>
      </dgm:t>
    </dgm:pt>
    <dgm:pt modelId="{B0EC43B6-E258-4914-B610-433488EDB00D}" type="sibTrans" cxnId="{7E9C3738-292B-46FF-9791-326C3F29581F}">
      <dgm:prSet/>
      <dgm:spPr/>
      <dgm:t>
        <a:bodyPr/>
        <a:lstStyle/>
        <a:p>
          <a:endParaRPr lang="tr-TR"/>
        </a:p>
      </dgm:t>
    </dgm:pt>
    <dgm:pt modelId="{5E3E519A-8164-40D7-9BA6-8E189E4B3D1F}" type="pres">
      <dgm:prSet presAssocID="{48FFF7E9-AA9B-44BF-9A52-AB1077F5A9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0EF702E-45AB-4FE8-ABB9-4D0FF71B0BFD}" type="pres">
      <dgm:prSet presAssocID="{E1A3760D-97B8-40D1-9052-D4C3E5B7FBC3}" presName="parentText" presStyleLbl="node1" presStyleIdx="0" presStyleCnt="1" custLinFactNeighborX="-5918" custLinFactNeighborY="-2579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E9C3738-292B-46FF-9791-326C3F29581F}" srcId="{48FFF7E9-AA9B-44BF-9A52-AB1077F5A901}" destId="{E1A3760D-97B8-40D1-9052-D4C3E5B7FBC3}" srcOrd="0" destOrd="0" parTransId="{B9FFB099-EED3-42F4-8158-B276C0A74F98}" sibTransId="{B0EC43B6-E258-4914-B610-433488EDB00D}"/>
    <dgm:cxn modelId="{6C1B5364-7AAE-4F7E-8719-6524D1671B14}" type="presOf" srcId="{E1A3760D-97B8-40D1-9052-D4C3E5B7FBC3}" destId="{B0EF702E-45AB-4FE8-ABB9-4D0FF71B0BFD}" srcOrd="0" destOrd="0" presId="urn:microsoft.com/office/officeart/2005/8/layout/vList2"/>
    <dgm:cxn modelId="{3FED6BE7-CC3E-4C10-9F1B-7746CD326DE3}" type="presOf" srcId="{48FFF7E9-AA9B-44BF-9A52-AB1077F5A901}" destId="{5E3E519A-8164-40D7-9BA6-8E189E4B3D1F}" srcOrd="0" destOrd="0" presId="urn:microsoft.com/office/officeart/2005/8/layout/vList2"/>
    <dgm:cxn modelId="{4F321483-63F1-4AB9-825B-3A105469C558}" type="presParOf" srcId="{5E3E519A-8164-40D7-9BA6-8E189E4B3D1F}" destId="{B0EF702E-45AB-4FE8-ABB9-4D0FF71B0BF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0041DC78-299E-49A0-A656-B155B362FAE9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F9C6BF2-5673-4D14-B666-FBA999312B25}">
      <dgm:prSet custT="1"/>
      <dgm:spPr/>
      <dgm:t>
        <a:bodyPr/>
        <a:lstStyle/>
        <a:p>
          <a:r>
            <a:rPr lang="tr-TR" sz="2400" dirty="0"/>
            <a:t>Basın yayın araçları bütün zamanlarda toplum ve devlet için çok önemlidir.</a:t>
          </a:r>
        </a:p>
      </dgm:t>
    </dgm:pt>
    <dgm:pt modelId="{991EF05B-5E01-44CC-82B3-BE12CA165B83}" type="parTrans" cxnId="{9B2E5CAD-08D1-4C28-A736-A22BE29AF87F}">
      <dgm:prSet/>
      <dgm:spPr/>
      <dgm:t>
        <a:bodyPr/>
        <a:lstStyle/>
        <a:p>
          <a:endParaRPr lang="tr-TR"/>
        </a:p>
      </dgm:t>
    </dgm:pt>
    <dgm:pt modelId="{917A6B7F-28EB-43FE-BCAC-989A5EB3D7FB}" type="sibTrans" cxnId="{9B2E5CAD-08D1-4C28-A736-A22BE29AF87F}">
      <dgm:prSet/>
      <dgm:spPr/>
      <dgm:t>
        <a:bodyPr/>
        <a:lstStyle/>
        <a:p>
          <a:endParaRPr lang="tr-TR"/>
        </a:p>
      </dgm:t>
    </dgm:pt>
    <dgm:pt modelId="{081065B5-14C9-42BA-9EB5-A789676F9B54}">
      <dgm:prSet/>
      <dgm:spPr/>
      <dgm:t>
        <a:bodyPr/>
        <a:lstStyle/>
        <a:p>
          <a:r>
            <a:rPr lang="tr-TR" dirty="0"/>
            <a:t>Halkı bilgilendirmede ve eğitiminde basın yayın araçlarından faydalanıldığı gibi , kamuoyu oluşturmada da basın yayın çok önemli bir kaynaktır.</a:t>
          </a:r>
        </a:p>
      </dgm:t>
    </dgm:pt>
    <dgm:pt modelId="{9972C9B7-298C-438C-8CCF-B93115D2DB53}" type="parTrans" cxnId="{425630E5-DB97-48FF-9015-BDA3B952E538}">
      <dgm:prSet/>
      <dgm:spPr/>
      <dgm:t>
        <a:bodyPr/>
        <a:lstStyle/>
        <a:p>
          <a:endParaRPr lang="tr-TR"/>
        </a:p>
      </dgm:t>
    </dgm:pt>
    <dgm:pt modelId="{56C0A77B-44B0-4DF1-B06E-D95FA5654B70}" type="sibTrans" cxnId="{425630E5-DB97-48FF-9015-BDA3B952E538}">
      <dgm:prSet/>
      <dgm:spPr/>
      <dgm:t>
        <a:bodyPr/>
        <a:lstStyle/>
        <a:p>
          <a:endParaRPr lang="tr-TR"/>
        </a:p>
      </dgm:t>
    </dgm:pt>
    <dgm:pt modelId="{76ED05AE-D698-4F17-A701-C68D2A4A1CAB}">
      <dgm:prSet/>
      <dgm:spPr/>
      <dgm:t>
        <a:bodyPr/>
        <a:lstStyle/>
        <a:p>
          <a:r>
            <a:rPr lang="tr-TR"/>
            <a:t>Bahsedilen özellikleri sebebiyle MUSTAFA KEMAL basın yayına çok değer vermiş ve yatırımlar yapılmasını sağlamıştır</a:t>
          </a:r>
        </a:p>
      </dgm:t>
    </dgm:pt>
    <dgm:pt modelId="{8A6C259C-6FA1-405F-878E-4A186216CE31}" type="parTrans" cxnId="{9E558F68-EB8A-4DFF-A56F-2F4D199166DA}">
      <dgm:prSet/>
      <dgm:spPr/>
      <dgm:t>
        <a:bodyPr/>
        <a:lstStyle/>
        <a:p>
          <a:endParaRPr lang="tr-TR"/>
        </a:p>
      </dgm:t>
    </dgm:pt>
    <dgm:pt modelId="{5A9882BD-7271-475E-9CCB-D7239981998B}" type="sibTrans" cxnId="{9E558F68-EB8A-4DFF-A56F-2F4D199166DA}">
      <dgm:prSet/>
      <dgm:spPr/>
      <dgm:t>
        <a:bodyPr/>
        <a:lstStyle/>
        <a:p>
          <a:endParaRPr lang="tr-TR"/>
        </a:p>
      </dgm:t>
    </dgm:pt>
    <dgm:pt modelId="{6E0BFD78-F4DB-44AC-A485-402AD50CB4B9}" type="pres">
      <dgm:prSet presAssocID="{0041DC78-299E-49A0-A656-B155B362FAE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E7E6967-8DE0-4EC8-8D37-9C813350EBED}" type="pres">
      <dgm:prSet presAssocID="{4F9C6BF2-5673-4D14-B666-FBA999312B2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09E6012-EEBF-4F88-8A9F-78002856359C}" type="pres">
      <dgm:prSet presAssocID="{917A6B7F-28EB-43FE-BCAC-989A5EB3D7FB}" presName="spacer" presStyleCnt="0"/>
      <dgm:spPr/>
    </dgm:pt>
    <dgm:pt modelId="{E58D518C-FF62-4228-AB87-7C4913442A3D}" type="pres">
      <dgm:prSet presAssocID="{081065B5-14C9-42BA-9EB5-A789676F9B5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0EF8471-3F82-4635-A1FC-758F74079E96}" type="pres">
      <dgm:prSet presAssocID="{56C0A77B-44B0-4DF1-B06E-D95FA5654B70}" presName="spacer" presStyleCnt="0"/>
      <dgm:spPr/>
    </dgm:pt>
    <dgm:pt modelId="{F101BD6D-66A3-41B4-9413-5C60D3F11EEC}" type="pres">
      <dgm:prSet presAssocID="{76ED05AE-D698-4F17-A701-C68D2A4A1CA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981AAC3-DDE5-4205-9C5A-8172E8F5A681}" type="presOf" srcId="{4F9C6BF2-5673-4D14-B666-FBA999312B25}" destId="{9E7E6967-8DE0-4EC8-8D37-9C813350EBED}" srcOrd="0" destOrd="0" presId="urn:microsoft.com/office/officeart/2005/8/layout/vList2"/>
    <dgm:cxn modelId="{425630E5-DB97-48FF-9015-BDA3B952E538}" srcId="{0041DC78-299E-49A0-A656-B155B362FAE9}" destId="{081065B5-14C9-42BA-9EB5-A789676F9B54}" srcOrd="1" destOrd="0" parTransId="{9972C9B7-298C-438C-8CCF-B93115D2DB53}" sibTransId="{56C0A77B-44B0-4DF1-B06E-D95FA5654B70}"/>
    <dgm:cxn modelId="{9B2E5CAD-08D1-4C28-A736-A22BE29AF87F}" srcId="{0041DC78-299E-49A0-A656-B155B362FAE9}" destId="{4F9C6BF2-5673-4D14-B666-FBA999312B25}" srcOrd="0" destOrd="0" parTransId="{991EF05B-5E01-44CC-82B3-BE12CA165B83}" sibTransId="{917A6B7F-28EB-43FE-BCAC-989A5EB3D7FB}"/>
    <dgm:cxn modelId="{45617903-5F82-49E2-AA0C-CC17880F7F53}" type="presOf" srcId="{76ED05AE-D698-4F17-A701-C68D2A4A1CAB}" destId="{F101BD6D-66A3-41B4-9413-5C60D3F11EEC}" srcOrd="0" destOrd="0" presId="urn:microsoft.com/office/officeart/2005/8/layout/vList2"/>
    <dgm:cxn modelId="{81DFAAB8-02D0-40B0-8447-CF066A22FC5E}" type="presOf" srcId="{081065B5-14C9-42BA-9EB5-A789676F9B54}" destId="{E58D518C-FF62-4228-AB87-7C4913442A3D}" srcOrd="0" destOrd="0" presId="urn:microsoft.com/office/officeart/2005/8/layout/vList2"/>
    <dgm:cxn modelId="{9E558F68-EB8A-4DFF-A56F-2F4D199166DA}" srcId="{0041DC78-299E-49A0-A656-B155B362FAE9}" destId="{76ED05AE-D698-4F17-A701-C68D2A4A1CAB}" srcOrd="2" destOrd="0" parTransId="{8A6C259C-6FA1-405F-878E-4A186216CE31}" sibTransId="{5A9882BD-7271-475E-9CCB-D7239981998B}"/>
    <dgm:cxn modelId="{D5720D6A-1856-4081-A1D9-EAB848D15478}" type="presOf" srcId="{0041DC78-299E-49A0-A656-B155B362FAE9}" destId="{6E0BFD78-F4DB-44AC-A485-402AD50CB4B9}" srcOrd="0" destOrd="0" presId="urn:microsoft.com/office/officeart/2005/8/layout/vList2"/>
    <dgm:cxn modelId="{686D986E-E35D-4B13-8DDB-4ED3594D30CB}" type="presParOf" srcId="{6E0BFD78-F4DB-44AC-A485-402AD50CB4B9}" destId="{9E7E6967-8DE0-4EC8-8D37-9C813350EBED}" srcOrd="0" destOrd="0" presId="urn:microsoft.com/office/officeart/2005/8/layout/vList2"/>
    <dgm:cxn modelId="{D5E1D5D9-45EF-461A-BA8E-CB7D5D5616A2}" type="presParOf" srcId="{6E0BFD78-F4DB-44AC-A485-402AD50CB4B9}" destId="{B09E6012-EEBF-4F88-8A9F-78002856359C}" srcOrd="1" destOrd="0" presId="urn:microsoft.com/office/officeart/2005/8/layout/vList2"/>
    <dgm:cxn modelId="{3B1CC6CC-FA9A-4487-954B-C895CABC602E}" type="presParOf" srcId="{6E0BFD78-F4DB-44AC-A485-402AD50CB4B9}" destId="{E58D518C-FF62-4228-AB87-7C4913442A3D}" srcOrd="2" destOrd="0" presId="urn:microsoft.com/office/officeart/2005/8/layout/vList2"/>
    <dgm:cxn modelId="{479139F2-ADAC-4529-B218-42696EB98726}" type="presParOf" srcId="{6E0BFD78-F4DB-44AC-A485-402AD50CB4B9}" destId="{00EF8471-3F82-4635-A1FC-758F74079E96}" srcOrd="3" destOrd="0" presId="urn:microsoft.com/office/officeart/2005/8/layout/vList2"/>
    <dgm:cxn modelId="{528B1CF7-D456-4050-8E7D-D5ED9508F91D}" type="presParOf" srcId="{6E0BFD78-F4DB-44AC-A485-402AD50CB4B9}" destId="{F101BD6D-66A3-41B4-9413-5C60D3F11EE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47B4849C-319C-4BD9-8428-180A4F5E7297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847B55FD-AD12-49F6-A8F1-725FEDB545C1}">
      <dgm:prSet/>
      <dgm:spPr/>
      <dgm:t>
        <a:bodyPr/>
        <a:lstStyle/>
        <a:p>
          <a:r>
            <a:rPr lang="tr-TR" dirty="0"/>
            <a:t>Mustafa Kemal ‘in kurulmasına öncülük ettiği kuruluşlar:</a:t>
          </a:r>
        </a:p>
      </dgm:t>
    </dgm:pt>
    <dgm:pt modelId="{403B48D2-FF24-4E05-A05A-40C1F67A5B15}" type="parTrans" cxnId="{DC2F1300-B704-47A9-8D68-536A6D2EE5FE}">
      <dgm:prSet/>
      <dgm:spPr/>
      <dgm:t>
        <a:bodyPr/>
        <a:lstStyle/>
        <a:p>
          <a:endParaRPr lang="tr-TR"/>
        </a:p>
      </dgm:t>
    </dgm:pt>
    <dgm:pt modelId="{8C6FDEDD-DFFB-4842-BD28-8C72A0E1BF31}" type="sibTrans" cxnId="{DC2F1300-B704-47A9-8D68-536A6D2EE5FE}">
      <dgm:prSet/>
      <dgm:spPr/>
      <dgm:t>
        <a:bodyPr/>
        <a:lstStyle/>
        <a:p>
          <a:endParaRPr lang="tr-TR"/>
        </a:p>
      </dgm:t>
    </dgm:pt>
    <dgm:pt modelId="{EF495620-0DB5-4B58-A0D8-5C2529F19C82}" type="pres">
      <dgm:prSet presAssocID="{47B4849C-319C-4BD9-8428-180A4F5E72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B05A2A8-2C4A-4EA3-8C4E-F43001A02C4C}" type="pres">
      <dgm:prSet presAssocID="{847B55FD-AD12-49F6-A8F1-725FEDB545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DA6F264-76BB-464C-908C-2245070FBF17}" type="presOf" srcId="{847B55FD-AD12-49F6-A8F1-725FEDB545C1}" destId="{9B05A2A8-2C4A-4EA3-8C4E-F43001A02C4C}" srcOrd="0" destOrd="0" presId="urn:microsoft.com/office/officeart/2005/8/layout/vList2"/>
    <dgm:cxn modelId="{DC2F1300-B704-47A9-8D68-536A6D2EE5FE}" srcId="{47B4849C-319C-4BD9-8428-180A4F5E7297}" destId="{847B55FD-AD12-49F6-A8F1-725FEDB545C1}" srcOrd="0" destOrd="0" parTransId="{403B48D2-FF24-4E05-A05A-40C1F67A5B15}" sibTransId="{8C6FDEDD-DFFB-4842-BD28-8C72A0E1BF31}"/>
    <dgm:cxn modelId="{B947A5F4-6D5B-45BD-A47A-74E25CAEBF90}" type="presOf" srcId="{47B4849C-319C-4BD9-8428-180A4F5E7297}" destId="{EF495620-0DB5-4B58-A0D8-5C2529F19C82}" srcOrd="0" destOrd="0" presId="urn:microsoft.com/office/officeart/2005/8/layout/vList2"/>
    <dgm:cxn modelId="{03063BA3-EBF0-40DE-B9E2-700E5C257841}" type="presParOf" srcId="{EF495620-0DB5-4B58-A0D8-5C2529F19C82}" destId="{9B05A2A8-2C4A-4EA3-8C4E-F43001A02C4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63418FAB-4706-458C-9166-098E15862E0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415EDC89-DAC7-43EA-BE58-C1052FD4C418}">
      <dgm:prSet custT="1"/>
      <dgm:spPr/>
      <dgm:t>
        <a:bodyPr/>
        <a:lstStyle/>
        <a:p>
          <a:r>
            <a:rPr lang="tr-TR" sz="2800" dirty="0"/>
            <a:t>Minber gazetesi</a:t>
          </a:r>
        </a:p>
      </dgm:t>
    </dgm:pt>
    <dgm:pt modelId="{4B50662E-260D-4D68-8EE2-C1F4FAA441E1}" type="parTrans" cxnId="{6883C1C4-15F7-4BE8-8CC0-EDAEC8BCBD2C}">
      <dgm:prSet/>
      <dgm:spPr/>
      <dgm:t>
        <a:bodyPr/>
        <a:lstStyle/>
        <a:p>
          <a:endParaRPr lang="tr-TR"/>
        </a:p>
      </dgm:t>
    </dgm:pt>
    <dgm:pt modelId="{E4DE8D1B-C2D6-4806-93AE-20E52C4E5972}" type="sibTrans" cxnId="{6883C1C4-15F7-4BE8-8CC0-EDAEC8BCBD2C}">
      <dgm:prSet/>
      <dgm:spPr/>
      <dgm:t>
        <a:bodyPr/>
        <a:lstStyle/>
        <a:p>
          <a:endParaRPr lang="tr-TR"/>
        </a:p>
      </dgm:t>
    </dgm:pt>
    <dgm:pt modelId="{ED7CF09B-8423-476C-BF4E-0AF9CFA60BD8}">
      <dgm:prSet custT="1"/>
      <dgm:spPr/>
      <dgm:t>
        <a:bodyPr/>
        <a:lstStyle/>
        <a:p>
          <a:r>
            <a:rPr lang="tr-TR" sz="2000" dirty="0"/>
            <a:t> İRADE İ MİLLİYE GAZETESİ(Sivas kongresi)</a:t>
          </a:r>
        </a:p>
      </dgm:t>
    </dgm:pt>
    <dgm:pt modelId="{08374A8E-DB41-44BC-A50A-A29822064883}" type="parTrans" cxnId="{13BEC651-E687-4195-AC97-C1B8C860B160}">
      <dgm:prSet/>
      <dgm:spPr/>
      <dgm:t>
        <a:bodyPr/>
        <a:lstStyle/>
        <a:p>
          <a:endParaRPr lang="tr-TR"/>
        </a:p>
      </dgm:t>
    </dgm:pt>
    <dgm:pt modelId="{AEC14361-4BEF-4DB1-90B3-2BBC36C87B27}" type="sibTrans" cxnId="{13BEC651-E687-4195-AC97-C1B8C860B160}">
      <dgm:prSet/>
      <dgm:spPr/>
      <dgm:t>
        <a:bodyPr/>
        <a:lstStyle/>
        <a:p>
          <a:endParaRPr lang="tr-TR"/>
        </a:p>
      </dgm:t>
    </dgm:pt>
    <dgm:pt modelId="{1BCE8E30-8DB1-4245-BBA1-C2637C172C1B}">
      <dgm:prSet custT="1"/>
      <dgm:spPr/>
      <dgm:t>
        <a:bodyPr/>
        <a:lstStyle/>
        <a:p>
          <a:r>
            <a:rPr lang="tr-TR" sz="2400" dirty="0"/>
            <a:t>Hakimiyeti Milliye</a:t>
          </a:r>
        </a:p>
      </dgm:t>
    </dgm:pt>
    <dgm:pt modelId="{58E40DF1-159B-4A2B-8ACF-02F6A50DD1CF}" type="parTrans" cxnId="{89099D03-A073-41F8-B356-118303BC9F63}">
      <dgm:prSet/>
      <dgm:spPr/>
      <dgm:t>
        <a:bodyPr/>
        <a:lstStyle/>
        <a:p>
          <a:endParaRPr lang="tr-TR"/>
        </a:p>
      </dgm:t>
    </dgm:pt>
    <dgm:pt modelId="{E0B97134-E431-4B14-A426-E018F7F0122C}" type="sibTrans" cxnId="{89099D03-A073-41F8-B356-118303BC9F63}">
      <dgm:prSet/>
      <dgm:spPr/>
      <dgm:t>
        <a:bodyPr/>
        <a:lstStyle/>
        <a:p>
          <a:endParaRPr lang="tr-TR"/>
        </a:p>
      </dgm:t>
    </dgm:pt>
    <dgm:pt modelId="{ECA68964-D6B3-4E55-94B5-B83FF0775600}">
      <dgm:prSet custT="1"/>
      <dgm:spPr/>
      <dgm:t>
        <a:bodyPr/>
        <a:lstStyle/>
        <a:p>
          <a:r>
            <a:rPr lang="tr-TR" sz="2400" dirty="0"/>
            <a:t>ANADOLU AJANSI</a:t>
          </a:r>
        </a:p>
      </dgm:t>
    </dgm:pt>
    <dgm:pt modelId="{DB07E3A7-A4C8-4569-8165-AECD76C49DE3}" type="parTrans" cxnId="{9354322A-56E7-4558-AF7A-D0589F7FD880}">
      <dgm:prSet/>
      <dgm:spPr/>
      <dgm:t>
        <a:bodyPr/>
        <a:lstStyle/>
        <a:p>
          <a:endParaRPr lang="tr-TR"/>
        </a:p>
      </dgm:t>
    </dgm:pt>
    <dgm:pt modelId="{98B9B207-87A1-4825-8CE2-69CA2E1407E8}" type="sibTrans" cxnId="{9354322A-56E7-4558-AF7A-D0589F7FD880}">
      <dgm:prSet/>
      <dgm:spPr/>
      <dgm:t>
        <a:bodyPr/>
        <a:lstStyle/>
        <a:p>
          <a:endParaRPr lang="tr-TR"/>
        </a:p>
      </dgm:t>
    </dgm:pt>
    <dgm:pt modelId="{6D5EC748-2902-4069-9FD4-4FCDAB557DB3}">
      <dgm:prSet custT="1"/>
      <dgm:spPr/>
      <dgm:t>
        <a:bodyPr/>
        <a:lstStyle/>
        <a:p>
          <a:r>
            <a:rPr lang="tr-TR" sz="2400" dirty="0"/>
            <a:t>Ceride i Havadis</a:t>
          </a:r>
        </a:p>
      </dgm:t>
    </dgm:pt>
    <dgm:pt modelId="{BE456E5D-A70C-46A1-AB97-79383F208E80}" type="parTrans" cxnId="{06357349-E4F7-4A0B-80A8-27BF788599C7}">
      <dgm:prSet/>
      <dgm:spPr/>
      <dgm:t>
        <a:bodyPr/>
        <a:lstStyle/>
        <a:p>
          <a:endParaRPr lang="tr-TR"/>
        </a:p>
      </dgm:t>
    </dgm:pt>
    <dgm:pt modelId="{A07F09E5-C1DF-41CB-887F-5FAD2B08BD65}" type="sibTrans" cxnId="{06357349-E4F7-4A0B-80A8-27BF788599C7}">
      <dgm:prSet/>
      <dgm:spPr/>
      <dgm:t>
        <a:bodyPr/>
        <a:lstStyle/>
        <a:p>
          <a:endParaRPr lang="tr-TR"/>
        </a:p>
      </dgm:t>
    </dgm:pt>
    <dgm:pt modelId="{E4C2D00C-0F96-4F79-9BD3-BE4B2DBAF729}">
      <dgm:prSet custT="1"/>
      <dgm:spPr/>
      <dgm:t>
        <a:bodyPr/>
        <a:lstStyle/>
        <a:p>
          <a:r>
            <a:rPr lang="tr-TR" sz="2400" dirty="0"/>
            <a:t>Ankara Radyosu</a:t>
          </a:r>
        </a:p>
      </dgm:t>
    </dgm:pt>
    <dgm:pt modelId="{D07994C2-079C-4A30-884F-EA65D30B8645}" type="parTrans" cxnId="{A6473174-6F1F-415C-BB00-1085DF336437}">
      <dgm:prSet/>
      <dgm:spPr/>
      <dgm:t>
        <a:bodyPr/>
        <a:lstStyle/>
        <a:p>
          <a:endParaRPr lang="tr-TR"/>
        </a:p>
      </dgm:t>
    </dgm:pt>
    <dgm:pt modelId="{79603879-0220-47F5-A564-E40286F965A2}" type="sibTrans" cxnId="{A6473174-6F1F-415C-BB00-1085DF336437}">
      <dgm:prSet/>
      <dgm:spPr/>
      <dgm:t>
        <a:bodyPr/>
        <a:lstStyle/>
        <a:p>
          <a:endParaRPr lang="tr-TR"/>
        </a:p>
      </dgm:t>
    </dgm:pt>
    <dgm:pt modelId="{22B54844-E447-45CE-858F-E68A248BBCB2}" type="pres">
      <dgm:prSet presAssocID="{63418FAB-4706-458C-9166-098E15862E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8A8B6D0-C5F2-4BE9-B865-83F4392C3619}" type="pres">
      <dgm:prSet presAssocID="{415EDC89-DAC7-43EA-BE58-C1052FD4C418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06374A-E09E-4AE9-B5B3-DC4A4C64A92F}" type="pres">
      <dgm:prSet presAssocID="{E4DE8D1B-C2D6-4806-93AE-20E52C4E5972}" presName="spacer" presStyleCnt="0"/>
      <dgm:spPr/>
    </dgm:pt>
    <dgm:pt modelId="{A69C5E12-35BD-43E9-A0D2-E2BB74E499F9}" type="pres">
      <dgm:prSet presAssocID="{ED7CF09B-8423-476C-BF4E-0AF9CFA60BD8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DDCD6DD-70A1-4F3D-99D9-EB90F24B7E24}" type="pres">
      <dgm:prSet presAssocID="{AEC14361-4BEF-4DB1-90B3-2BBC36C87B27}" presName="spacer" presStyleCnt="0"/>
      <dgm:spPr/>
    </dgm:pt>
    <dgm:pt modelId="{FF091D7E-1D2C-4CC7-84DB-65488C1AC00C}" type="pres">
      <dgm:prSet presAssocID="{1BCE8E30-8DB1-4245-BBA1-C2637C172C1B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1980CF7-A9B7-4356-8842-6145F19E51C8}" type="pres">
      <dgm:prSet presAssocID="{E0B97134-E431-4B14-A426-E018F7F0122C}" presName="spacer" presStyleCnt="0"/>
      <dgm:spPr/>
    </dgm:pt>
    <dgm:pt modelId="{63097891-0DE5-4A3F-AFF3-139022B1A396}" type="pres">
      <dgm:prSet presAssocID="{ECA68964-D6B3-4E55-94B5-B83FF0775600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C173C1-6C89-40C8-88C9-BDE18228A203}" type="pres">
      <dgm:prSet presAssocID="{98B9B207-87A1-4825-8CE2-69CA2E1407E8}" presName="spacer" presStyleCnt="0"/>
      <dgm:spPr/>
    </dgm:pt>
    <dgm:pt modelId="{6163F753-ABB0-49E1-A158-1E61259BE2B4}" type="pres">
      <dgm:prSet presAssocID="{6D5EC748-2902-4069-9FD4-4FCDAB557DB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C5CB3F8-F236-4E8F-B80E-8B2027267766}" type="pres">
      <dgm:prSet presAssocID="{A07F09E5-C1DF-41CB-887F-5FAD2B08BD65}" presName="spacer" presStyleCnt="0"/>
      <dgm:spPr/>
    </dgm:pt>
    <dgm:pt modelId="{680E031F-0C96-4DD3-845B-51765F5741CF}" type="pres">
      <dgm:prSet presAssocID="{E4C2D00C-0F96-4F79-9BD3-BE4B2DBAF729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5E6D570-8C21-435D-9475-A7E656341615}" type="presOf" srcId="{415EDC89-DAC7-43EA-BE58-C1052FD4C418}" destId="{88A8B6D0-C5F2-4BE9-B865-83F4392C3619}" srcOrd="0" destOrd="0" presId="urn:microsoft.com/office/officeart/2005/8/layout/vList2"/>
    <dgm:cxn modelId="{13BEC651-E687-4195-AC97-C1B8C860B160}" srcId="{63418FAB-4706-458C-9166-098E15862E01}" destId="{ED7CF09B-8423-476C-BF4E-0AF9CFA60BD8}" srcOrd="1" destOrd="0" parTransId="{08374A8E-DB41-44BC-A50A-A29822064883}" sibTransId="{AEC14361-4BEF-4DB1-90B3-2BBC36C87B27}"/>
    <dgm:cxn modelId="{6883C1C4-15F7-4BE8-8CC0-EDAEC8BCBD2C}" srcId="{63418FAB-4706-458C-9166-098E15862E01}" destId="{415EDC89-DAC7-43EA-BE58-C1052FD4C418}" srcOrd="0" destOrd="0" parTransId="{4B50662E-260D-4D68-8EE2-C1F4FAA441E1}" sibTransId="{E4DE8D1B-C2D6-4806-93AE-20E52C4E5972}"/>
    <dgm:cxn modelId="{45AA4EAA-0988-4D23-BE05-37AE9278EE1D}" type="presOf" srcId="{6D5EC748-2902-4069-9FD4-4FCDAB557DB3}" destId="{6163F753-ABB0-49E1-A158-1E61259BE2B4}" srcOrd="0" destOrd="0" presId="urn:microsoft.com/office/officeart/2005/8/layout/vList2"/>
    <dgm:cxn modelId="{A6473174-6F1F-415C-BB00-1085DF336437}" srcId="{63418FAB-4706-458C-9166-098E15862E01}" destId="{E4C2D00C-0F96-4F79-9BD3-BE4B2DBAF729}" srcOrd="5" destOrd="0" parTransId="{D07994C2-079C-4A30-884F-EA65D30B8645}" sibTransId="{79603879-0220-47F5-A564-E40286F965A2}"/>
    <dgm:cxn modelId="{894A66A8-8FC8-415A-8CC2-D4AE962FD4B3}" type="presOf" srcId="{ECA68964-D6B3-4E55-94B5-B83FF0775600}" destId="{63097891-0DE5-4A3F-AFF3-139022B1A396}" srcOrd="0" destOrd="0" presId="urn:microsoft.com/office/officeart/2005/8/layout/vList2"/>
    <dgm:cxn modelId="{CE7ED063-A325-4321-8207-2693A295209E}" type="presOf" srcId="{1BCE8E30-8DB1-4245-BBA1-C2637C172C1B}" destId="{FF091D7E-1D2C-4CC7-84DB-65488C1AC00C}" srcOrd="0" destOrd="0" presId="urn:microsoft.com/office/officeart/2005/8/layout/vList2"/>
    <dgm:cxn modelId="{4FF8BF9E-606B-4CBE-B22D-51D1628D3687}" type="presOf" srcId="{E4C2D00C-0F96-4F79-9BD3-BE4B2DBAF729}" destId="{680E031F-0C96-4DD3-845B-51765F5741CF}" srcOrd="0" destOrd="0" presId="urn:microsoft.com/office/officeart/2005/8/layout/vList2"/>
    <dgm:cxn modelId="{CAD82647-F2EC-4908-965F-ACF62DBE5F63}" type="presOf" srcId="{63418FAB-4706-458C-9166-098E15862E01}" destId="{22B54844-E447-45CE-858F-E68A248BBCB2}" srcOrd="0" destOrd="0" presId="urn:microsoft.com/office/officeart/2005/8/layout/vList2"/>
    <dgm:cxn modelId="{2705FD17-C9D6-4C1A-9ACF-D5C352DB347F}" type="presOf" srcId="{ED7CF09B-8423-476C-BF4E-0AF9CFA60BD8}" destId="{A69C5E12-35BD-43E9-A0D2-E2BB74E499F9}" srcOrd="0" destOrd="0" presId="urn:microsoft.com/office/officeart/2005/8/layout/vList2"/>
    <dgm:cxn modelId="{9354322A-56E7-4558-AF7A-D0589F7FD880}" srcId="{63418FAB-4706-458C-9166-098E15862E01}" destId="{ECA68964-D6B3-4E55-94B5-B83FF0775600}" srcOrd="3" destOrd="0" parTransId="{DB07E3A7-A4C8-4569-8165-AECD76C49DE3}" sibTransId="{98B9B207-87A1-4825-8CE2-69CA2E1407E8}"/>
    <dgm:cxn modelId="{06357349-E4F7-4A0B-80A8-27BF788599C7}" srcId="{63418FAB-4706-458C-9166-098E15862E01}" destId="{6D5EC748-2902-4069-9FD4-4FCDAB557DB3}" srcOrd="4" destOrd="0" parTransId="{BE456E5D-A70C-46A1-AB97-79383F208E80}" sibTransId="{A07F09E5-C1DF-41CB-887F-5FAD2B08BD65}"/>
    <dgm:cxn modelId="{89099D03-A073-41F8-B356-118303BC9F63}" srcId="{63418FAB-4706-458C-9166-098E15862E01}" destId="{1BCE8E30-8DB1-4245-BBA1-C2637C172C1B}" srcOrd="2" destOrd="0" parTransId="{58E40DF1-159B-4A2B-8ACF-02F6A50DD1CF}" sibTransId="{E0B97134-E431-4B14-A426-E018F7F0122C}"/>
    <dgm:cxn modelId="{446A3AD7-1D11-435A-8F77-2044B7CDE699}" type="presParOf" srcId="{22B54844-E447-45CE-858F-E68A248BBCB2}" destId="{88A8B6D0-C5F2-4BE9-B865-83F4392C3619}" srcOrd="0" destOrd="0" presId="urn:microsoft.com/office/officeart/2005/8/layout/vList2"/>
    <dgm:cxn modelId="{BC7F76AA-CF7D-4BE6-A459-82D77C3DA4D8}" type="presParOf" srcId="{22B54844-E447-45CE-858F-E68A248BBCB2}" destId="{4406374A-E09E-4AE9-B5B3-DC4A4C64A92F}" srcOrd="1" destOrd="0" presId="urn:microsoft.com/office/officeart/2005/8/layout/vList2"/>
    <dgm:cxn modelId="{1B61B429-43D3-48B8-B46F-9B0D764EB1AC}" type="presParOf" srcId="{22B54844-E447-45CE-858F-E68A248BBCB2}" destId="{A69C5E12-35BD-43E9-A0D2-E2BB74E499F9}" srcOrd="2" destOrd="0" presId="urn:microsoft.com/office/officeart/2005/8/layout/vList2"/>
    <dgm:cxn modelId="{D1BD8744-CF4B-4ACD-9F9F-E2814AFEF4B3}" type="presParOf" srcId="{22B54844-E447-45CE-858F-E68A248BBCB2}" destId="{3DDCD6DD-70A1-4F3D-99D9-EB90F24B7E24}" srcOrd="3" destOrd="0" presId="urn:microsoft.com/office/officeart/2005/8/layout/vList2"/>
    <dgm:cxn modelId="{13EEAE5C-A06D-4A83-B02E-F101960CC446}" type="presParOf" srcId="{22B54844-E447-45CE-858F-E68A248BBCB2}" destId="{FF091D7E-1D2C-4CC7-84DB-65488C1AC00C}" srcOrd="4" destOrd="0" presId="urn:microsoft.com/office/officeart/2005/8/layout/vList2"/>
    <dgm:cxn modelId="{0C6CA0E1-3401-4AE7-8B41-93B11231793E}" type="presParOf" srcId="{22B54844-E447-45CE-858F-E68A248BBCB2}" destId="{51980CF7-A9B7-4356-8842-6145F19E51C8}" srcOrd="5" destOrd="0" presId="urn:microsoft.com/office/officeart/2005/8/layout/vList2"/>
    <dgm:cxn modelId="{224805A5-01A5-4E7D-8F1A-7C9AF2F9533A}" type="presParOf" srcId="{22B54844-E447-45CE-858F-E68A248BBCB2}" destId="{63097891-0DE5-4A3F-AFF3-139022B1A396}" srcOrd="6" destOrd="0" presId="urn:microsoft.com/office/officeart/2005/8/layout/vList2"/>
    <dgm:cxn modelId="{96C8C327-9ADA-4598-95D9-1978664267D7}" type="presParOf" srcId="{22B54844-E447-45CE-858F-E68A248BBCB2}" destId="{F9C173C1-6C89-40C8-88C9-BDE18228A203}" srcOrd="7" destOrd="0" presId="urn:microsoft.com/office/officeart/2005/8/layout/vList2"/>
    <dgm:cxn modelId="{025C0B43-E7D0-45F8-840A-B638EE8E2EEC}" type="presParOf" srcId="{22B54844-E447-45CE-858F-E68A248BBCB2}" destId="{6163F753-ABB0-49E1-A158-1E61259BE2B4}" srcOrd="8" destOrd="0" presId="urn:microsoft.com/office/officeart/2005/8/layout/vList2"/>
    <dgm:cxn modelId="{AF3B2E77-1873-4304-AFAD-1B1C982B3403}" type="presParOf" srcId="{22B54844-E447-45CE-858F-E68A248BBCB2}" destId="{5C5CB3F8-F236-4E8F-B80E-8B2027267766}" srcOrd="9" destOrd="0" presId="urn:microsoft.com/office/officeart/2005/8/layout/vList2"/>
    <dgm:cxn modelId="{BAA46BC8-FD61-4883-91EF-16A1714BA145}" type="presParOf" srcId="{22B54844-E447-45CE-858F-E68A248BBCB2}" destId="{680E031F-0C96-4DD3-845B-51765F5741CF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6C8E301-A35A-4808-8AD8-7F620EEFE188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1514F17A-3FA3-4306-90AE-3912F0E06496}">
      <dgm:prSet/>
      <dgm:spPr/>
      <dgm:t>
        <a:bodyPr/>
        <a:lstStyle/>
        <a:p>
          <a:r>
            <a:rPr lang="tr-TR" dirty="0"/>
            <a:t>ETKİLİ İLETİŞİMDE SEN DİLİ-BEN DİLİ</a:t>
          </a:r>
        </a:p>
      </dgm:t>
    </dgm:pt>
    <dgm:pt modelId="{81C9A348-937A-4E13-9B74-E0E1558C3881}" type="parTrans" cxnId="{62B86CAE-209F-4814-BD59-B773F23F69B5}">
      <dgm:prSet/>
      <dgm:spPr/>
      <dgm:t>
        <a:bodyPr/>
        <a:lstStyle/>
        <a:p>
          <a:endParaRPr lang="tr-TR"/>
        </a:p>
      </dgm:t>
    </dgm:pt>
    <dgm:pt modelId="{F20BE6EE-1D6B-47A7-A9EC-3CA899701C7A}" type="sibTrans" cxnId="{62B86CAE-209F-4814-BD59-B773F23F69B5}">
      <dgm:prSet/>
      <dgm:spPr/>
      <dgm:t>
        <a:bodyPr/>
        <a:lstStyle/>
        <a:p>
          <a:endParaRPr lang="tr-TR"/>
        </a:p>
      </dgm:t>
    </dgm:pt>
    <dgm:pt modelId="{8F1037C9-3452-49EC-9963-AF3347D582DA}" type="pres">
      <dgm:prSet presAssocID="{96C8E301-A35A-4808-8AD8-7F620EEFE1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CBAAFFB-4763-4E58-A620-3057607B3459}" type="pres">
      <dgm:prSet presAssocID="{1514F17A-3FA3-4306-90AE-3912F0E0649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2B86CAE-209F-4814-BD59-B773F23F69B5}" srcId="{96C8E301-A35A-4808-8AD8-7F620EEFE188}" destId="{1514F17A-3FA3-4306-90AE-3912F0E06496}" srcOrd="0" destOrd="0" parTransId="{81C9A348-937A-4E13-9B74-E0E1558C3881}" sibTransId="{F20BE6EE-1D6B-47A7-A9EC-3CA899701C7A}"/>
    <dgm:cxn modelId="{F92E501B-4C1B-41D0-A4F9-26117934F1AB}" type="presOf" srcId="{96C8E301-A35A-4808-8AD8-7F620EEFE188}" destId="{8F1037C9-3452-49EC-9963-AF3347D582DA}" srcOrd="0" destOrd="0" presId="urn:microsoft.com/office/officeart/2005/8/layout/vList2"/>
    <dgm:cxn modelId="{4448AB68-4781-4C6A-A2AB-ED0E0F885B70}" type="presOf" srcId="{1514F17A-3FA3-4306-90AE-3912F0E06496}" destId="{DCBAAFFB-4763-4E58-A620-3057607B3459}" srcOrd="0" destOrd="0" presId="urn:microsoft.com/office/officeart/2005/8/layout/vList2"/>
    <dgm:cxn modelId="{C8FAEC69-C7C0-4C22-AC9E-A3F60C00FA39}" type="presParOf" srcId="{8F1037C9-3452-49EC-9963-AF3347D582DA}" destId="{DCBAAFFB-4763-4E58-A620-3057607B345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D24FF7A-E294-47B0-9498-4475B1F00A03}" type="doc">
      <dgm:prSet loTypeId="urn:microsoft.com/office/officeart/2005/8/layout/vList2" loCatId="list" qsTypeId="urn:microsoft.com/office/officeart/2005/8/quickstyle/3d1" qsCatId="3D" csTypeId="urn:microsoft.com/office/officeart/2005/8/colors/accent5_2" csCatId="accent5"/>
      <dgm:spPr/>
      <dgm:t>
        <a:bodyPr/>
        <a:lstStyle/>
        <a:p>
          <a:endParaRPr lang="tr-TR"/>
        </a:p>
      </dgm:t>
    </dgm:pt>
    <dgm:pt modelId="{85EEDED5-3BDA-4B1C-B3D6-B80693557AAD}">
      <dgm:prSet/>
      <dgm:spPr/>
      <dgm:t>
        <a:bodyPr/>
        <a:lstStyle/>
        <a:p>
          <a:r>
            <a:rPr lang="tr-TR" dirty="0"/>
            <a:t>SEN DİLİ: Yargılayan ve eleştiren , bazen kızgınlık  belirten ifade şeklidir.</a:t>
          </a:r>
        </a:p>
      </dgm:t>
    </dgm:pt>
    <dgm:pt modelId="{E24A1FFC-4EB6-423C-9ADA-FEFC07067325}" type="parTrans" cxnId="{81A41081-B5E1-4C9E-BCC2-F036684FB454}">
      <dgm:prSet/>
      <dgm:spPr/>
      <dgm:t>
        <a:bodyPr/>
        <a:lstStyle/>
        <a:p>
          <a:endParaRPr lang="tr-TR"/>
        </a:p>
      </dgm:t>
    </dgm:pt>
    <dgm:pt modelId="{554610B7-DCA2-4D94-8CE3-7651EDE19F99}" type="sibTrans" cxnId="{81A41081-B5E1-4C9E-BCC2-F036684FB454}">
      <dgm:prSet/>
      <dgm:spPr/>
      <dgm:t>
        <a:bodyPr/>
        <a:lstStyle/>
        <a:p>
          <a:endParaRPr lang="tr-TR"/>
        </a:p>
      </dgm:t>
    </dgm:pt>
    <dgm:pt modelId="{6847D107-57BA-4708-83DD-101349A19E01}">
      <dgm:prSet/>
      <dgm:spPr/>
      <dgm:t>
        <a:bodyPr/>
        <a:lstStyle/>
        <a:p>
          <a:r>
            <a:rPr lang="tr-TR"/>
            <a:t>İletişimde  bozukluklara  sebep olabilir</a:t>
          </a:r>
        </a:p>
      </dgm:t>
    </dgm:pt>
    <dgm:pt modelId="{16D628AA-5874-43AE-9A4F-E9EFE445BA28}" type="parTrans" cxnId="{26C91453-E5FA-4B23-BBAE-C4D9D136D3F8}">
      <dgm:prSet/>
      <dgm:spPr/>
      <dgm:t>
        <a:bodyPr/>
        <a:lstStyle/>
        <a:p>
          <a:endParaRPr lang="tr-TR"/>
        </a:p>
      </dgm:t>
    </dgm:pt>
    <dgm:pt modelId="{AFD777DD-2966-4E82-80E9-79D2BE9D75CA}" type="sibTrans" cxnId="{26C91453-E5FA-4B23-BBAE-C4D9D136D3F8}">
      <dgm:prSet/>
      <dgm:spPr/>
      <dgm:t>
        <a:bodyPr/>
        <a:lstStyle/>
        <a:p>
          <a:endParaRPr lang="tr-TR"/>
        </a:p>
      </dgm:t>
    </dgm:pt>
    <dgm:pt modelId="{63D4F303-EFF3-41ED-B476-89E1F3C08EC7}">
      <dgm:prSet/>
      <dgm:spPr/>
      <dgm:t>
        <a:bodyPr/>
        <a:lstStyle/>
        <a:p>
          <a:r>
            <a:rPr lang="tr-TR" dirty="0"/>
            <a:t>Ör1: Derse </a:t>
          </a:r>
          <a:r>
            <a:rPr lang="tr-TR" u="sng" dirty="0"/>
            <a:t>neden</a:t>
          </a:r>
          <a:r>
            <a:rPr lang="tr-TR" dirty="0"/>
            <a:t> geç geliyor</a:t>
          </a:r>
          <a:r>
            <a:rPr lang="tr-TR" b="1" u="sng" dirty="0"/>
            <a:t>sun</a:t>
          </a:r>
          <a:endParaRPr lang="tr-TR" dirty="0"/>
        </a:p>
      </dgm:t>
    </dgm:pt>
    <dgm:pt modelId="{CAF72558-C360-4747-8C2D-21CC48F6B060}" type="parTrans" cxnId="{C791666A-EB8F-4D80-8914-927878296D8E}">
      <dgm:prSet/>
      <dgm:spPr/>
      <dgm:t>
        <a:bodyPr/>
        <a:lstStyle/>
        <a:p>
          <a:endParaRPr lang="tr-TR"/>
        </a:p>
      </dgm:t>
    </dgm:pt>
    <dgm:pt modelId="{58BD2A33-78FD-42A6-B940-C42E7BED850C}" type="sibTrans" cxnId="{C791666A-EB8F-4D80-8914-927878296D8E}">
      <dgm:prSet/>
      <dgm:spPr/>
      <dgm:t>
        <a:bodyPr/>
        <a:lstStyle/>
        <a:p>
          <a:endParaRPr lang="tr-TR"/>
        </a:p>
      </dgm:t>
    </dgm:pt>
    <dgm:pt modelId="{0029F5AD-AF48-4A3E-9007-DC9D7D64B65D}">
      <dgm:prSet/>
      <dgm:spPr/>
      <dgm:t>
        <a:bodyPr/>
        <a:lstStyle/>
        <a:p>
          <a:r>
            <a:rPr lang="tr-TR" dirty="0"/>
            <a:t>Ör2 :Odanı niye </a:t>
          </a:r>
          <a:r>
            <a:rPr lang="tr-TR" b="1" u="sng" dirty="0"/>
            <a:t>toplamıyorsun</a:t>
          </a:r>
        </a:p>
      </dgm:t>
    </dgm:pt>
    <dgm:pt modelId="{6644DE6F-8808-48D7-A84F-7D83FCC98226}" type="parTrans" cxnId="{B9B3610F-246D-4E47-8759-D04BF74DBA24}">
      <dgm:prSet/>
      <dgm:spPr/>
      <dgm:t>
        <a:bodyPr/>
        <a:lstStyle/>
        <a:p>
          <a:endParaRPr lang="tr-TR"/>
        </a:p>
      </dgm:t>
    </dgm:pt>
    <dgm:pt modelId="{FA40C582-DD59-4A3A-807A-42478DDF42AB}" type="sibTrans" cxnId="{B9B3610F-246D-4E47-8759-D04BF74DBA24}">
      <dgm:prSet/>
      <dgm:spPr/>
      <dgm:t>
        <a:bodyPr/>
        <a:lstStyle/>
        <a:p>
          <a:endParaRPr lang="tr-TR"/>
        </a:p>
      </dgm:t>
    </dgm:pt>
    <dgm:pt modelId="{B8CB525C-4611-48B1-96E8-BD6F94B18907}" type="pres">
      <dgm:prSet presAssocID="{0D24FF7A-E294-47B0-9498-4475B1F00A0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35EE8E6-0F53-40F2-B6EC-1D056760B917}" type="pres">
      <dgm:prSet presAssocID="{85EEDED5-3BDA-4B1C-B3D6-B80693557AAD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FBE1A7-2CF2-49AA-ABA9-BDC2C70B90B2}" type="pres">
      <dgm:prSet presAssocID="{554610B7-DCA2-4D94-8CE3-7651EDE19F99}" presName="spacer" presStyleCnt="0"/>
      <dgm:spPr/>
    </dgm:pt>
    <dgm:pt modelId="{EB1BE99B-AC59-41F4-A3FE-8D7D256DD175}" type="pres">
      <dgm:prSet presAssocID="{6847D107-57BA-4708-83DD-101349A19E0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7390AA5-9AC1-4407-841D-8578DB743DBF}" type="pres">
      <dgm:prSet presAssocID="{AFD777DD-2966-4E82-80E9-79D2BE9D75CA}" presName="spacer" presStyleCnt="0"/>
      <dgm:spPr/>
    </dgm:pt>
    <dgm:pt modelId="{D21B6D08-025A-410E-88A1-42D3FE49E9E1}" type="pres">
      <dgm:prSet presAssocID="{63D4F303-EFF3-41ED-B476-89E1F3C08EC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14232E4-8103-4237-85D5-2BE4C5B44C30}" type="pres">
      <dgm:prSet presAssocID="{58BD2A33-78FD-42A6-B940-C42E7BED850C}" presName="spacer" presStyleCnt="0"/>
      <dgm:spPr/>
    </dgm:pt>
    <dgm:pt modelId="{90343271-F880-4F7D-9A6C-01764151D019}" type="pres">
      <dgm:prSet presAssocID="{0029F5AD-AF48-4A3E-9007-DC9D7D64B65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91F7967-8F76-4457-85F2-AC18B33E17BD}" type="presOf" srcId="{0D24FF7A-E294-47B0-9498-4475B1F00A03}" destId="{B8CB525C-4611-48B1-96E8-BD6F94B18907}" srcOrd="0" destOrd="0" presId="urn:microsoft.com/office/officeart/2005/8/layout/vList2"/>
    <dgm:cxn modelId="{105FA4CB-6AD2-434D-99BE-7E7A0345859B}" type="presOf" srcId="{63D4F303-EFF3-41ED-B476-89E1F3C08EC7}" destId="{D21B6D08-025A-410E-88A1-42D3FE49E9E1}" srcOrd="0" destOrd="0" presId="urn:microsoft.com/office/officeart/2005/8/layout/vList2"/>
    <dgm:cxn modelId="{93C978BF-8EE2-4814-8872-05DDCD0556C4}" type="presOf" srcId="{0029F5AD-AF48-4A3E-9007-DC9D7D64B65D}" destId="{90343271-F880-4F7D-9A6C-01764151D019}" srcOrd="0" destOrd="0" presId="urn:microsoft.com/office/officeart/2005/8/layout/vList2"/>
    <dgm:cxn modelId="{A7B6FFC9-2740-4D69-9A00-C2226503CEE0}" type="presOf" srcId="{85EEDED5-3BDA-4B1C-B3D6-B80693557AAD}" destId="{535EE8E6-0F53-40F2-B6EC-1D056760B917}" srcOrd="0" destOrd="0" presId="urn:microsoft.com/office/officeart/2005/8/layout/vList2"/>
    <dgm:cxn modelId="{C791666A-EB8F-4D80-8914-927878296D8E}" srcId="{0D24FF7A-E294-47B0-9498-4475B1F00A03}" destId="{63D4F303-EFF3-41ED-B476-89E1F3C08EC7}" srcOrd="2" destOrd="0" parTransId="{CAF72558-C360-4747-8C2D-21CC48F6B060}" sibTransId="{58BD2A33-78FD-42A6-B940-C42E7BED850C}"/>
    <dgm:cxn modelId="{81A41081-B5E1-4C9E-BCC2-F036684FB454}" srcId="{0D24FF7A-E294-47B0-9498-4475B1F00A03}" destId="{85EEDED5-3BDA-4B1C-B3D6-B80693557AAD}" srcOrd="0" destOrd="0" parTransId="{E24A1FFC-4EB6-423C-9ADA-FEFC07067325}" sibTransId="{554610B7-DCA2-4D94-8CE3-7651EDE19F99}"/>
    <dgm:cxn modelId="{40991177-F5EE-45B4-9F42-4101E093255D}" type="presOf" srcId="{6847D107-57BA-4708-83DD-101349A19E01}" destId="{EB1BE99B-AC59-41F4-A3FE-8D7D256DD175}" srcOrd="0" destOrd="0" presId="urn:microsoft.com/office/officeart/2005/8/layout/vList2"/>
    <dgm:cxn modelId="{26C91453-E5FA-4B23-BBAE-C4D9D136D3F8}" srcId="{0D24FF7A-E294-47B0-9498-4475B1F00A03}" destId="{6847D107-57BA-4708-83DD-101349A19E01}" srcOrd="1" destOrd="0" parTransId="{16D628AA-5874-43AE-9A4F-E9EFE445BA28}" sibTransId="{AFD777DD-2966-4E82-80E9-79D2BE9D75CA}"/>
    <dgm:cxn modelId="{B9B3610F-246D-4E47-8759-D04BF74DBA24}" srcId="{0D24FF7A-E294-47B0-9498-4475B1F00A03}" destId="{0029F5AD-AF48-4A3E-9007-DC9D7D64B65D}" srcOrd="3" destOrd="0" parTransId="{6644DE6F-8808-48D7-A84F-7D83FCC98226}" sibTransId="{FA40C582-DD59-4A3A-807A-42478DDF42AB}"/>
    <dgm:cxn modelId="{06337EB9-6F81-4519-A531-0F27178BB2BE}" type="presParOf" srcId="{B8CB525C-4611-48B1-96E8-BD6F94B18907}" destId="{535EE8E6-0F53-40F2-B6EC-1D056760B917}" srcOrd="0" destOrd="0" presId="urn:microsoft.com/office/officeart/2005/8/layout/vList2"/>
    <dgm:cxn modelId="{3EB18DC9-4241-47DE-A2D0-B10D3E55B254}" type="presParOf" srcId="{B8CB525C-4611-48B1-96E8-BD6F94B18907}" destId="{03FBE1A7-2CF2-49AA-ABA9-BDC2C70B90B2}" srcOrd="1" destOrd="0" presId="urn:microsoft.com/office/officeart/2005/8/layout/vList2"/>
    <dgm:cxn modelId="{5B325289-8EFE-48CF-BF69-02AD65D57D91}" type="presParOf" srcId="{B8CB525C-4611-48B1-96E8-BD6F94B18907}" destId="{EB1BE99B-AC59-41F4-A3FE-8D7D256DD175}" srcOrd="2" destOrd="0" presId="urn:microsoft.com/office/officeart/2005/8/layout/vList2"/>
    <dgm:cxn modelId="{39E487A1-2405-4A50-B7F7-6D2794B05E42}" type="presParOf" srcId="{B8CB525C-4611-48B1-96E8-BD6F94B18907}" destId="{97390AA5-9AC1-4407-841D-8578DB743DBF}" srcOrd="3" destOrd="0" presId="urn:microsoft.com/office/officeart/2005/8/layout/vList2"/>
    <dgm:cxn modelId="{546CC39A-D60B-404C-B651-AE4EAF4C2C5F}" type="presParOf" srcId="{B8CB525C-4611-48B1-96E8-BD6F94B18907}" destId="{D21B6D08-025A-410E-88A1-42D3FE49E9E1}" srcOrd="4" destOrd="0" presId="urn:microsoft.com/office/officeart/2005/8/layout/vList2"/>
    <dgm:cxn modelId="{6F4AD93F-89AE-4CF9-B989-12B82066B510}" type="presParOf" srcId="{B8CB525C-4611-48B1-96E8-BD6F94B18907}" destId="{B14232E4-8103-4237-85D5-2BE4C5B44C30}" srcOrd="5" destOrd="0" presId="urn:microsoft.com/office/officeart/2005/8/layout/vList2"/>
    <dgm:cxn modelId="{FE8F9DBE-A074-4DCE-8826-F327DBE9DF4B}" type="presParOf" srcId="{B8CB525C-4611-48B1-96E8-BD6F94B18907}" destId="{90343271-F880-4F7D-9A6C-01764151D01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5CDCF12-8983-4FD5-A6AE-AEE399AFDD23}" type="doc">
      <dgm:prSet loTypeId="urn:microsoft.com/office/officeart/2005/8/layout/vList2" loCatId="list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tr-TR"/>
        </a:p>
      </dgm:t>
    </dgm:pt>
    <dgm:pt modelId="{3C65EEFB-EFEE-4009-9339-5B7164FC3192}">
      <dgm:prSet/>
      <dgm:spPr/>
      <dgm:t>
        <a:bodyPr/>
        <a:lstStyle/>
        <a:p>
          <a:r>
            <a:rPr lang="tr-TR" dirty="0"/>
            <a:t>BEN DİLİ: Kişinin </a:t>
          </a:r>
          <a:r>
            <a:rPr lang="tr-TR" dirty="0">
              <a:solidFill>
                <a:schemeClr val="tx1"/>
              </a:solidFill>
            </a:rPr>
            <a:t>duygu ve düşüncelerini</a:t>
          </a:r>
          <a:r>
            <a:rPr lang="tr-TR" dirty="0"/>
            <a:t> , bazen de kaygılarını ortaya koyan ifadelerdir.</a:t>
          </a:r>
        </a:p>
      </dgm:t>
    </dgm:pt>
    <dgm:pt modelId="{2E1ECF82-0E74-4F56-AAB2-B6DBF7E4ADAB}" type="parTrans" cxnId="{14D781B2-8E1F-43D9-A76C-5CD88FD22A7D}">
      <dgm:prSet/>
      <dgm:spPr/>
      <dgm:t>
        <a:bodyPr/>
        <a:lstStyle/>
        <a:p>
          <a:endParaRPr lang="tr-TR"/>
        </a:p>
      </dgm:t>
    </dgm:pt>
    <dgm:pt modelId="{A74EA87E-9B0E-4CF4-AFEE-561B36289173}" type="sibTrans" cxnId="{14D781B2-8E1F-43D9-A76C-5CD88FD22A7D}">
      <dgm:prSet/>
      <dgm:spPr/>
      <dgm:t>
        <a:bodyPr/>
        <a:lstStyle/>
        <a:p>
          <a:endParaRPr lang="tr-TR"/>
        </a:p>
      </dgm:t>
    </dgm:pt>
    <dgm:pt modelId="{0999BE9E-730E-430B-932D-1346157A9859}">
      <dgm:prSet/>
      <dgm:spPr/>
      <dgm:t>
        <a:bodyPr/>
        <a:lstStyle/>
        <a:p>
          <a:r>
            <a:rPr lang="tr-TR"/>
            <a:t>Ör1: Derse geç kaldığın için </a:t>
          </a:r>
          <a:r>
            <a:rPr lang="tr-TR" b="1" u="sng"/>
            <a:t>kaygılandım.</a:t>
          </a:r>
          <a:endParaRPr lang="tr-TR"/>
        </a:p>
      </dgm:t>
    </dgm:pt>
    <dgm:pt modelId="{844A218C-A593-46C6-A624-E5998A91B882}" type="parTrans" cxnId="{AD24DA5F-56FC-4455-91EC-2AAFEA262671}">
      <dgm:prSet/>
      <dgm:spPr/>
      <dgm:t>
        <a:bodyPr/>
        <a:lstStyle/>
        <a:p>
          <a:endParaRPr lang="tr-TR"/>
        </a:p>
      </dgm:t>
    </dgm:pt>
    <dgm:pt modelId="{268FA542-F642-41F5-9EEC-EF59B5006E16}" type="sibTrans" cxnId="{AD24DA5F-56FC-4455-91EC-2AAFEA262671}">
      <dgm:prSet/>
      <dgm:spPr/>
      <dgm:t>
        <a:bodyPr/>
        <a:lstStyle/>
        <a:p>
          <a:endParaRPr lang="tr-TR"/>
        </a:p>
      </dgm:t>
    </dgm:pt>
    <dgm:pt modelId="{60AF62AC-7024-44F1-ADD0-FCF039D1AE4A}">
      <dgm:prSet/>
      <dgm:spPr/>
      <dgm:t>
        <a:bodyPr/>
        <a:lstStyle/>
        <a:p>
          <a:r>
            <a:rPr lang="tr-TR"/>
            <a:t>Ör2</a:t>
          </a:r>
          <a:r>
            <a:rPr lang="tr-TR" b="1" u="sng"/>
            <a:t>: </a:t>
          </a:r>
          <a:r>
            <a:rPr lang="tr-TR" b="1"/>
            <a:t>odanı toplamadığın için düzensiz büyümenden</a:t>
          </a:r>
          <a:r>
            <a:rPr lang="tr-TR" b="1" u="sng"/>
            <a:t> endişeleniyorum</a:t>
          </a:r>
          <a:endParaRPr lang="tr-TR"/>
        </a:p>
      </dgm:t>
    </dgm:pt>
    <dgm:pt modelId="{3B217AC3-6F33-4215-A4CF-DDF8DDD2403A}" type="parTrans" cxnId="{3C272E03-1661-44C7-A831-0F720D5206F2}">
      <dgm:prSet/>
      <dgm:spPr/>
      <dgm:t>
        <a:bodyPr/>
        <a:lstStyle/>
        <a:p>
          <a:endParaRPr lang="tr-TR"/>
        </a:p>
      </dgm:t>
    </dgm:pt>
    <dgm:pt modelId="{B6C22E80-682B-4946-943E-1B84283DA4D9}" type="sibTrans" cxnId="{3C272E03-1661-44C7-A831-0F720D5206F2}">
      <dgm:prSet/>
      <dgm:spPr/>
      <dgm:t>
        <a:bodyPr/>
        <a:lstStyle/>
        <a:p>
          <a:endParaRPr lang="tr-TR"/>
        </a:p>
      </dgm:t>
    </dgm:pt>
    <dgm:pt modelId="{8CABF362-6147-438C-BB38-15D8A7B16446}" type="pres">
      <dgm:prSet presAssocID="{F5CDCF12-8983-4FD5-A6AE-AEE399AFDD2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2F120D1-6219-44F9-A4FF-5EC732D09280}" type="pres">
      <dgm:prSet presAssocID="{3C65EEFB-EFEE-4009-9339-5B7164FC319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4BD36AD-FB41-42AE-AA02-AD81A22D54E0}" type="pres">
      <dgm:prSet presAssocID="{A74EA87E-9B0E-4CF4-AFEE-561B36289173}" presName="spacer" presStyleCnt="0"/>
      <dgm:spPr/>
    </dgm:pt>
    <dgm:pt modelId="{D517C865-17D4-4FDF-8224-4E33818A3ACB}" type="pres">
      <dgm:prSet presAssocID="{0999BE9E-730E-430B-932D-1346157A9859}" presName="parentText" presStyleLbl="node1" presStyleIdx="1" presStyleCnt="3" custLinFactNeighborX="-147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E9E59B0-33E7-42EA-B4B5-9B0D1CFEA4EA}" type="pres">
      <dgm:prSet presAssocID="{268FA542-F642-41F5-9EEC-EF59B5006E16}" presName="spacer" presStyleCnt="0"/>
      <dgm:spPr/>
    </dgm:pt>
    <dgm:pt modelId="{F2C76CEC-D2CE-4223-9ED7-AC26DBBB8B0C}" type="pres">
      <dgm:prSet presAssocID="{60AF62AC-7024-44F1-ADD0-FCF039D1AE4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C001C52-298D-4229-9180-CC7697B05E9D}" type="presOf" srcId="{0999BE9E-730E-430B-932D-1346157A9859}" destId="{D517C865-17D4-4FDF-8224-4E33818A3ACB}" srcOrd="0" destOrd="0" presId="urn:microsoft.com/office/officeart/2005/8/layout/vList2"/>
    <dgm:cxn modelId="{14D781B2-8E1F-43D9-A76C-5CD88FD22A7D}" srcId="{F5CDCF12-8983-4FD5-A6AE-AEE399AFDD23}" destId="{3C65EEFB-EFEE-4009-9339-5B7164FC3192}" srcOrd="0" destOrd="0" parTransId="{2E1ECF82-0E74-4F56-AAB2-B6DBF7E4ADAB}" sibTransId="{A74EA87E-9B0E-4CF4-AFEE-561B36289173}"/>
    <dgm:cxn modelId="{E9004AA3-F0E7-425A-B237-EE394D86D48A}" type="presOf" srcId="{F5CDCF12-8983-4FD5-A6AE-AEE399AFDD23}" destId="{8CABF362-6147-438C-BB38-15D8A7B16446}" srcOrd="0" destOrd="0" presId="urn:microsoft.com/office/officeart/2005/8/layout/vList2"/>
    <dgm:cxn modelId="{AC8C01F8-FD92-4AE8-98CC-9B42A7140E31}" type="presOf" srcId="{3C65EEFB-EFEE-4009-9339-5B7164FC3192}" destId="{12F120D1-6219-44F9-A4FF-5EC732D09280}" srcOrd="0" destOrd="0" presId="urn:microsoft.com/office/officeart/2005/8/layout/vList2"/>
    <dgm:cxn modelId="{AD24DA5F-56FC-4455-91EC-2AAFEA262671}" srcId="{F5CDCF12-8983-4FD5-A6AE-AEE399AFDD23}" destId="{0999BE9E-730E-430B-932D-1346157A9859}" srcOrd="1" destOrd="0" parTransId="{844A218C-A593-46C6-A624-E5998A91B882}" sibTransId="{268FA542-F642-41F5-9EEC-EF59B5006E16}"/>
    <dgm:cxn modelId="{FFC72960-9663-4535-A193-70840BCBF364}" type="presOf" srcId="{60AF62AC-7024-44F1-ADD0-FCF039D1AE4A}" destId="{F2C76CEC-D2CE-4223-9ED7-AC26DBBB8B0C}" srcOrd="0" destOrd="0" presId="urn:microsoft.com/office/officeart/2005/8/layout/vList2"/>
    <dgm:cxn modelId="{3C272E03-1661-44C7-A831-0F720D5206F2}" srcId="{F5CDCF12-8983-4FD5-A6AE-AEE399AFDD23}" destId="{60AF62AC-7024-44F1-ADD0-FCF039D1AE4A}" srcOrd="2" destOrd="0" parTransId="{3B217AC3-6F33-4215-A4CF-DDF8DDD2403A}" sibTransId="{B6C22E80-682B-4946-943E-1B84283DA4D9}"/>
    <dgm:cxn modelId="{7958D798-6349-4522-BECA-70306FF9D7CC}" type="presParOf" srcId="{8CABF362-6147-438C-BB38-15D8A7B16446}" destId="{12F120D1-6219-44F9-A4FF-5EC732D09280}" srcOrd="0" destOrd="0" presId="urn:microsoft.com/office/officeart/2005/8/layout/vList2"/>
    <dgm:cxn modelId="{3BAFFBEE-EFBD-46CA-BDF6-05F284C67704}" type="presParOf" srcId="{8CABF362-6147-438C-BB38-15D8A7B16446}" destId="{14BD36AD-FB41-42AE-AA02-AD81A22D54E0}" srcOrd="1" destOrd="0" presId="urn:microsoft.com/office/officeart/2005/8/layout/vList2"/>
    <dgm:cxn modelId="{E6ABE62A-7C0A-4FE5-A8A5-29B243D5E2F1}" type="presParOf" srcId="{8CABF362-6147-438C-BB38-15D8A7B16446}" destId="{D517C865-17D4-4FDF-8224-4E33818A3ACB}" srcOrd="2" destOrd="0" presId="urn:microsoft.com/office/officeart/2005/8/layout/vList2"/>
    <dgm:cxn modelId="{5986932E-72F4-4C44-AD93-CC0E7D0DA978}" type="presParOf" srcId="{8CABF362-6147-438C-BB38-15D8A7B16446}" destId="{6E9E59B0-33E7-42EA-B4B5-9B0D1CFEA4EA}" srcOrd="3" destOrd="0" presId="urn:microsoft.com/office/officeart/2005/8/layout/vList2"/>
    <dgm:cxn modelId="{E1B12286-4243-445A-BE17-FCEAB9D18723}" type="presParOf" srcId="{8CABF362-6147-438C-BB38-15D8A7B16446}" destId="{F2C76CEC-D2CE-4223-9ED7-AC26DBBB8B0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D6ADFD1-26FD-47D9-9B51-C31EC9C54E63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81D1A94-CAFA-4998-B584-61410111B9AB}">
      <dgm:prSet/>
      <dgm:spPr/>
      <dgm:t>
        <a:bodyPr/>
        <a:lstStyle/>
        <a:p>
          <a:r>
            <a:rPr lang="tr-TR" dirty="0"/>
            <a:t>ETKİLİ İLETİŞİMDE KONUŞMACI VE DİNLEYİCİ</a:t>
          </a:r>
        </a:p>
      </dgm:t>
    </dgm:pt>
    <dgm:pt modelId="{1719E521-130B-4289-B082-F561DBE3E626}" type="parTrans" cxnId="{EE39CC08-0EB3-4DAB-B358-3E4FF19987A5}">
      <dgm:prSet/>
      <dgm:spPr/>
      <dgm:t>
        <a:bodyPr/>
        <a:lstStyle/>
        <a:p>
          <a:endParaRPr lang="tr-TR"/>
        </a:p>
      </dgm:t>
    </dgm:pt>
    <dgm:pt modelId="{49D65138-07F9-4581-83F8-2988D9253562}" type="sibTrans" cxnId="{EE39CC08-0EB3-4DAB-B358-3E4FF19987A5}">
      <dgm:prSet/>
      <dgm:spPr/>
      <dgm:t>
        <a:bodyPr/>
        <a:lstStyle/>
        <a:p>
          <a:endParaRPr lang="tr-TR"/>
        </a:p>
      </dgm:t>
    </dgm:pt>
    <dgm:pt modelId="{11CFC79D-FD79-466E-9AA0-808E5AEB8F17}" type="pres">
      <dgm:prSet presAssocID="{2D6ADFD1-26FD-47D9-9B51-C31EC9C54E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94ACE4A-E209-4F4B-9E51-A96BE19833A7}" type="pres">
      <dgm:prSet presAssocID="{681D1A94-CAFA-4998-B584-61410111B9A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E39CC08-0EB3-4DAB-B358-3E4FF19987A5}" srcId="{2D6ADFD1-26FD-47D9-9B51-C31EC9C54E63}" destId="{681D1A94-CAFA-4998-B584-61410111B9AB}" srcOrd="0" destOrd="0" parTransId="{1719E521-130B-4289-B082-F561DBE3E626}" sibTransId="{49D65138-07F9-4581-83F8-2988D9253562}"/>
    <dgm:cxn modelId="{21DF407A-C3F7-4C9E-8E6A-5230BCB48072}" type="presOf" srcId="{2D6ADFD1-26FD-47D9-9B51-C31EC9C54E63}" destId="{11CFC79D-FD79-466E-9AA0-808E5AEB8F17}" srcOrd="0" destOrd="0" presId="urn:microsoft.com/office/officeart/2005/8/layout/vList2"/>
    <dgm:cxn modelId="{73F7F610-8F54-4DF8-91AE-C57D4BF3C7B9}" type="presOf" srcId="{681D1A94-CAFA-4998-B584-61410111B9AB}" destId="{794ACE4A-E209-4F4B-9E51-A96BE19833A7}" srcOrd="0" destOrd="0" presId="urn:microsoft.com/office/officeart/2005/8/layout/vList2"/>
    <dgm:cxn modelId="{90337D75-83B7-498A-A40C-50DAE7DB9030}" type="presParOf" srcId="{11CFC79D-FD79-466E-9AA0-808E5AEB8F17}" destId="{794ACE4A-E209-4F4B-9E51-A96BE19833A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3F487B6-1BF6-40B8-BC23-89AA9C055814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2A91FFAA-C3CE-4F12-A74B-4459E74FEEB5}">
      <dgm:prSet/>
      <dgm:spPr/>
      <dgm:t>
        <a:bodyPr/>
        <a:lstStyle/>
        <a:p>
          <a:r>
            <a:rPr lang="tr-TR"/>
            <a:t>İyi konuşmacının özellikleri:</a:t>
          </a:r>
        </a:p>
      </dgm:t>
    </dgm:pt>
    <dgm:pt modelId="{32220E00-AA08-4EB7-9DF8-0A37749A8C22}" type="parTrans" cxnId="{9EF002EA-CBE7-47C7-A896-4B7C3E7DE53B}">
      <dgm:prSet/>
      <dgm:spPr/>
      <dgm:t>
        <a:bodyPr/>
        <a:lstStyle/>
        <a:p>
          <a:endParaRPr lang="tr-TR"/>
        </a:p>
      </dgm:t>
    </dgm:pt>
    <dgm:pt modelId="{14423523-C4CA-453F-A534-1D3C2338B449}" type="sibTrans" cxnId="{9EF002EA-CBE7-47C7-A896-4B7C3E7DE53B}">
      <dgm:prSet/>
      <dgm:spPr/>
      <dgm:t>
        <a:bodyPr/>
        <a:lstStyle/>
        <a:p>
          <a:endParaRPr lang="tr-TR"/>
        </a:p>
      </dgm:t>
    </dgm:pt>
    <dgm:pt modelId="{49724F9E-A0EF-4E87-9CCF-5D47D4394242}">
      <dgm:prSet/>
      <dgm:spPr/>
      <dgm:t>
        <a:bodyPr/>
        <a:lstStyle/>
        <a:p>
          <a:r>
            <a:rPr lang="tr-TR"/>
            <a:t>Düşünerek ve sonuçlarını bilerek konuşur</a:t>
          </a:r>
        </a:p>
      </dgm:t>
    </dgm:pt>
    <dgm:pt modelId="{A24DBF63-938C-40AF-B6DC-CB91FD6C702B}" type="parTrans" cxnId="{35ADA7A3-56DE-4933-B2D7-75C3330A7AEF}">
      <dgm:prSet/>
      <dgm:spPr/>
      <dgm:t>
        <a:bodyPr/>
        <a:lstStyle/>
        <a:p>
          <a:endParaRPr lang="tr-TR"/>
        </a:p>
      </dgm:t>
    </dgm:pt>
    <dgm:pt modelId="{07F7C702-60E1-4B7E-93D8-9143947A91E8}" type="sibTrans" cxnId="{35ADA7A3-56DE-4933-B2D7-75C3330A7AEF}">
      <dgm:prSet/>
      <dgm:spPr/>
      <dgm:t>
        <a:bodyPr/>
        <a:lstStyle/>
        <a:p>
          <a:endParaRPr lang="tr-TR"/>
        </a:p>
      </dgm:t>
    </dgm:pt>
    <dgm:pt modelId="{C8D84376-F873-422C-AB4B-13842FBF62EA}">
      <dgm:prSet/>
      <dgm:spPr/>
      <dgm:t>
        <a:bodyPr/>
        <a:lstStyle/>
        <a:p>
          <a:r>
            <a:rPr lang="tr-TR" dirty="0"/>
            <a:t>Göz teması kurarak konuşur</a:t>
          </a:r>
        </a:p>
      </dgm:t>
    </dgm:pt>
    <dgm:pt modelId="{1B0CF8B8-EB67-4E9A-8165-CBAB923196FF}" type="parTrans" cxnId="{721F1A7B-29F6-414B-A13F-E4F68820083F}">
      <dgm:prSet/>
      <dgm:spPr/>
      <dgm:t>
        <a:bodyPr/>
        <a:lstStyle/>
        <a:p>
          <a:endParaRPr lang="tr-TR"/>
        </a:p>
      </dgm:t>
    </dgm:pt>
    <dgm:pt modelId="{042B7FD9-6A23-4BFD-ACE3-209FCCAB4141}" type="sibTrans" cxnId="{721F1A7B-29F6-414B-A13F-E4F68820083F}">
      <dgm:prSet/>
      <dgm:spPr/>
      <dgm:t>
        <a:bodyPr/>
        <a:lstStyle/>
        <a:p>
          <a:endParaRPr lang="tr-TR"/>
        </a:p>
      </dgm:t>
    </dgm:pt>
    <dgm:pt modelId="{2615D441-918F-435E-A799-8B6E8AC919ED}">
      <dgm:prSet/>
      <dgm:spPr/>
      <dgm:t>
        <a:bodyPr/>
        <a:lstStyle/>
        <a:p>
          <a:r>
            <a:rPr lang="tr-TR"/>
            <a:t>Konuşurken beden dili kullanır</a:t>
          </a:r>
        </a:p>
      </dgm:t>
    </dgm:pt>
    <dgm:pt modelId="{7A4CFC0B-7BF2-4B43-B01F-D70627B759F4}" type="parTrans" cxnId="{F2D8A24A-92A8-4BD6-A9BA-E3711C924830}">
      <dgm:prSet/>
      <dgm:spPr/>
      <dgm:t>
        <a:bodyPr/>
        <a:lstStyle/>
        <a:p>
          <a:endParaRPr lang="tr-TR"/>
        </a:p>
      </dgm:t>
    </dgm:pt>
    <dgm:pt modelId="{05B4204D-FA1E-402F-B272-3F7E4B7C2A7D}" type="sibTrans" cxnId="{F2D8A24A-92A8-4BD6-A9BA-E3711C924830}">
      <dgm:prSet/>
      <dgm:spPr/>
      <dgm:t>
        <a:bodyPr/>
        <a:lstStyle/>
        <a:p>
          <a:endParaRPr lang="tr-TR"/>
        </a:p>
      </dgm:t>
    </dgm:pt>
    <dgm:pt modelId="{3B37E5A3-99DF-44B4-9158-97A2E6754D26}">
      <dgm:prSet/>
      <dgm:spPr/>
      <dgm:t>
        <a:bodyPr/>
        <a:lstStyle/>
        <a:p>
          <a:r>
            <a:rPr lang="tr-TR"/>
            <a:t>Sesinin tonunu ve vurgusunu iyi ayarlar</a:t>
          </a:r>
        </a:p>
      </dgm:t>
    </dgm:pt>
    <dgm:pt modelId="{7006BB58-D834-49BE-8AD5-8AC63251B66B}" type="parTrans" cxnId="{8513FE17-E721-40CD-A0AE-B74383D10842}">
      <dgm:prSet/>
      <dgm:spPr/>
      <dgm:t>
        <a:bodyPr/>
        <a:lstStyle/>
        <a:p>
          <a:endParaRPr lang="tr-TR"/>
        </a:p>
      </dgm:t>
    </dgm:pt>
    <dgm:pt modelId="{9DA85060-F498-47CB-85FF-72C00698CE59}" type="sibTrans" cxnId="{8513FE17-E721-40CD-A0AE-B74383D10842}">
      <dgm:prSet/>
      <dgm:spPr/>
      <dgm:t>
        <a:bodyPr/>
        <a:lstStyle/>
        <a:p>
          <a:endParaRPr lang="tr-TR"/>
        </a:p>
      </dgm:t>
    </dgm:pt>
    <dgm:pt modelId="{D1B495AB-8AD6-4204-914C-0B11BB833141}">
      <dgm:prSet/>
      <dgm:spPr/>
      <dgm:t>
        <a:bodyPr/>
        <a:lstStyle/>
        <a:p>
          <a:r>
            <a:rPr lang="tr-TR"/>
            <a:t>Anlaşılır ve net konuşur</a:t>
          </a:r>
        </a:p>
      </dgm:t>
    </dgm:pt>
    <dgm:pt modelId="{C4E70F84-C587-486E-811A-C9BB22F5D09F}" type="parTrans" cxnId="{B2EC270B-87AA-49CA-B22C-58EFC6B25F2E}">
      <dgm:prSet/>
      <dgm:spPr/>
      <dgm:t>
        <a:bodyPr/>
        <a:lstStyle/>
        <a:p>
          <a:endParaRPr lang="tr-TR"/>
        </a:p>
      </dgm:t>
    </dgm:pt>
    <dgm:pt modelId="{E380CEF4-AAF0-42CB-9B47-CC8FAC3A0E8E}" type="sibTrans" cxnId="{B2EC270B-87AA-49CA-B22C-58EFC6B25F2E}">
      <dgm:prSet/>
      <dgm:spPr/>
      <dgm:t>
        <a:bodyPr/>
        <a:lstStyle/>
        <a:p>
          <a:endParaRPr lang="tr-TR"/>
        </a:p>
      </dgm:t>
    </dgm:pt>
    <dgm:pt modelId="{58278376-3F0E-4779-B3B0-C9C8267BB093}" type="pres">
      <dgm:prSet presAssocID="{03F487B6-1BF6-40B8-BC23-89AA9C05581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A636A20-6D1B-4EE9-8EB2-28BECE1CBDC7}" type="pres">
      <dgm:prSet presAssocID="{2A91FFAA-C3CE-4F12-A74B-4459E74FEEB5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3656E9B-871E-452A-8ED6-F156F21E4F8E}" type="pres">
      <dgm:prSet presAssocID="{14423523-C4CA-453F-A534-1D3C2338B449}" presName="spacer" presStyleCnt="0"/>
      <dgm:spPr/>
    </dgm:pt>
    <dgm:pt modelId="{736EECD3-9153-43BB-972A-72965D9CA3D2}" type="pres">
      <dgm:prSet presAssocID="{49724F9E-A0EF-4E87-9CCF-5D47D4394242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1E3E362-D93F-47FB-8052-F756B5B6DA25}" type="pres">
      <dgm:prSet presAssocID="{07F7C702-60E1-4B7E-93D8-9143947A91E8}" presName="spacer" presStyleCnt="0"/>
      <dgm:spPr/>
    </dgm:pt>
    <dgm:pt modelId="{E678E82B-F505-47D2-B21D-E787B81A4FB4}" type="pres">
      <dgm:prSet presAssocID="{C8D84376-F873-422C-AB4B-13842FBF62EA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0C3991F-AF1C-4038-B3AD-E4D9567ADDFF}" type="pres">
      <dgm:prSet presAssocID="{042B7FD9-6A23-4BFD-ACE3-209FCCAB4141}" presName="spacer" presStyleCnt="0"/>
      <dgm:spPr/>
    </dgm:pt>
    <dgm:pt modelId="{DC93A528-9B14-413C-9457-CD36E6D7CB34}" type="pres">
      <dgm:prSet presAssocID="{2615D441-918F-435E-A799-8B6E8AC919ED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E4AE70A-3DBC-4524-BE8A-3FF17B507AC8}" type="pres">
      <dgm:prSet presAssocID="{05B4204D-FA1E-402F-B272-3F7E4B7C2A7D}" presName="spacer" presStyleCnt="0"/>
      <dgm:spPr/>
    </dgm:pt>
    <dgm:pt modelId="{C61DCA81-74A5-4521-B29F-54C7CF855E13}" type="pres">
      <dgm:prSet presAssocID="{3B37E5A3-99DF-44B4-9158-97A2E6754D26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6808411-449A-4437-96B7-1B0B341BC6B6}" type="pres">
      <dgm:prSet presAssocID="{9DA85060-F498-47CB-85FF-72C00698CE59}" presName="spacer" presStyleCnt="0"/>
      <dgm:spPr/>
    </dgm:pt>
    <dgm:pt modelId="{1318829E-CEC9-4D87-A4BC-A7ADDFA1F410}" type="pres">
      <dgm:prSet presAssocID="{D1B495AB-8AD6-4204-914C-0B11BB833141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F13FD7C-27C4-4697-8C19-F0270DFA6AD4}" type="presOf" srcId="{2615D441-918F-435E-A799-8B6E8AC919ED}" destId="{DC93A528-9B14-413C-9457-CD36E6D7CB34}" srcOrd="0" destOrd="0" presId="urn:microsoft.com/office/officeart/2005/8/layout/vList2"/>
    <dgm:cxn modelId="{40FD0F91-558B-4FC6-B67D-015AFD9F1622}" type="presOf" srcId="{C8D84376-F873-422C-AB4B-13842FBF62EA}" destId="{E678E82B-F505-47D2-B21D-E787B81A4FB4}" srcOrd="0" destOrd="0" presId="urn:microsoft.com/office/officeart/2005/8/layout/vList2"/>
    <dgm:cxn modelId="{A32B4254-B697-46DC-BF3D-466D5569B4CA}" type="presOf" srcId="{49724F9E-A0EF-4E87-9CCF-5D47D4394242}" destId="{736EECD3-9153-43BB-972A-72965D9CA3D2}" srcOrd="0" destOrd="0" presId="urn:microsoft.com/office/officeart/2005/8/layout/vList2"/>
    <dgm:cxn modelId="{6F55CFFD-6699-4895-A89A-84FB81DE877A}" type="presOf" srcId="{3B37E5A3-99DF-44B4-9158-97A2E6754D26}" destId="{C61DCA81-74A5-4521-B29F-54C7CF855E13}" srcOrd="0" destOrd="0" presId="urn:microsoft.com/office/officeart/2005/8/layout/vList2"/>
    <dgm:cxn modelId="{268E1178-D6AD-40C6-92BB-5B204AE3A0B4}" type="presOf" srcId="{03F487B6-1BF6-40B8-BC23-89AA9C055814}" destId="{58278376-3F0E-4779-B3B0-C9C8267BB093}" srcOrd="0" destOrd="0" presId="urn:microsoft.com/office/officeart/2005/8/layout/vList2"/>
    <dgm:cxn modelId="{DC2B6BDD-2CAA-4F5A-87FE-C453BEF4121C}" type="presOf" srcId="{D1B495AB-8AD6-4204-914C-0B11BB833141}" destId="{1318829E-CEC9-4D87-A4BC-A7ADDFA1F410}" srcOrd="0" destOrd="0" presId="urn:microsoft.com/office/officeart/2005/8/layout/vList2"/>
    <dgm:cxn modelId="{721F1A7B-29F6-414B-A13F-E4F68820083F}" srcId="{03F487B6-1BF6-40B8-BC23-89AA9C055814}" destId="{C8D84376-F873-422C-AB4B-13842FBF62EA}" srcOrd="2" destOrd="0" parTransId="{1B0CF8B8-EB67-4E9A-8165-CBAB923196FF}" sibTransId="{042B7FD9-6A23-4BFD-ACE3-209FCCAB4141}"/>
    <dgm:cxn modelId="{8513FE17-E721-40CD-A0AE-B74383D10842}" srcId="{03F487B6-1BF6-40B8-BC23-89AA9C055814}" destId="{3B37E5A3-99DF-44B4-9158-97A2E6754D26}" srcOrd="4" destOrd="0" parTransId="{7006BB58-D834-49BE-8AD5-8AC63251B66B}" sibTransId="{9DA85060-F498-47CB-85FF-72C00698CE59}"/>
    <dgm:cxn modelId="{35ADA7A3-56DE-4933-B2D7-75C3330A7AEF}" srcId="{03F487B6-1BF6-40B8-BC23-89AA9C055814}" destId="{49724F9E-A0EF-4E87-9CCF-5D47D4394242}" srcOrd="1" destOrd="0" parTransId="{A24DBF63-938C-40AF-B6DC-CB91FD6C702B}" sibTransId="{07F7C702-60E1-4B7E-93D8-9143947A91E8}"/>
    <dgm:cxn modelId="{9EF002EA-CBE7-47C7-A896-4B7C3E7DE53B}" srcId="{03F487B6-1BF6-40B8-BC23-89AA9C055814}" destId="{2A91FFAA-C3CE-4F12-A74B-4459E74FEEB5}" srcOrd="0" destOrd="0" parTransId="{32220E00-AA08-4EB7-9DF8-0A37749A8C22}" sibTransId="{14423523-C4CA-453F-A534-1D3C2338B449}"/>
    <dgm:cxn modelId="{B2EC270B-87AA-49CA-B22C-58EFC6B25F2E}" srcId="{03F487B6-1BF6-40B8-BC23-89AA9C055814}" destId="{D1B495AB-8AD6-4204-914C-0B11BB833141}" srcOrd="5" destOrd="0" parTransId="{C4E70F84-C587-486E-811A-C9BB22F5D09F}" sibTransId="{E380CEF4-AAF0-42CB-9B47-CC8FAC3A0E8E}"/>
    <dgm:cxn modelId="{D89C478B-05F5-4093-9582-21331A21E603}" type="presOf" srcId="{2A91FFAA-C3CE-4F12-A74B-4459E74FEEB5}" destId="{DA636A20-6D1B-4EE9-8EB2-28BECE1CBDC7}" srcOrd="0" destOrd="0" presId="urn:microsoft.com/office/officeart/2005/8/layout/vList2"/>
    <dgm:cxn modelId="{F2D8A24A-92A8-4BD6-A9BA-E3711C924830}" srcId="{03F487B6-1BF6-40B8-BC23-89AA9C055814}" destId="{2615D441-918F-435E-A799-8B6E8AC919ED}" srcOrd="3" destOrd="0" parTransId="{7A4CFC0B-7BF2-4B43-B01F-D70627B759F4}" sibTransId="{05B4204D-FA1E-402F-B272-3F7E4B7C2A7D}"/>
    <dgm:cxn modelId="{A8D24D6D-1B1D-4070-BF54-6180DE2C7527}" type="presParOf" srcId="{58278376-3F0E-4779-B3B0-C9C8267BB093}" destId="{DA636A20-6D1B-4EE9-8EB2-28BECE1CBDC7}" srcOrd="0" destOrd="0" presId="urn:microsoft.com/office/officeart/2005/8/layout/vList2"/>
    <dgm:cxn modelId="{9840EB51-9D27-4A5C-A27D-1F2BC7F530E0}" type="presParOf" srcId="{58278376-3F0E-4779-B3B0-C9C8267BB093}" destId="{63656E9B-871E-452A-8ED6-F156F21E4F8E}" srcOrd="1" destOrd="0" presId="urn:microsoft.com/office/officeart/2005/8/layout/vList2"/>
    <dgm:cxn modelId="{EC5C7EB6-02CB-4AEC-B69D-8142B5F64FC5}" type="presParOf" srcId="{58278376-3F0E-4779-B3B0-C9C8267BB093}" destId="{736EECD3-9153-43BB-972A-72965D9CA3D2}" srcOrd="2" destOrd="0" presId="urn:microsoft.com/office/officeart/2005/8/layout/vList2"/>
    <dgm:cxn modelId="{1A147F37-08C7-4615-8027-CEEB7F8423A5}" type="presParOf" srcId="{58278376-3F0E-4779-B3B0-C9C8267BB093}" destId="{81E3E362-D93F-47FB-8052-F756B5B6DA25}" srcOrd="3" destOrd="0" presId="urn:microsoft.com/office/officeart/2005/8/layout/vList2"/>
    <dgm:cxn modelId="{540EA352-FD15-4F8F-8C69-3289CF9B436D}" type="presParOf" srcId="{58278376-3F0E-4779-B3B0-C9C8267BB093}" destId="{E678E82B-F505-47D2-B21D-E787B81A4FB4}" srcOrd="4" destOrd="0" presId="urn:microsoft.com/office/officeart/2005/8/layout/vList2"/>
    <dgm:cxn modelId="{38BD04C6-014D-4139-B495-53424E71B2A5}" type="presParOf" srcId="{58278376-3F0E-4779-B3B0-C9C8267BB093}" destId="{60C3991F-AF1C-4038-B3AD-E4D9567ADDFF}" srcOrd="5" destOrd="0" presId="urn:microsoft.com/office/officeart/2005/8/layout/vList2"/>
    <dgm:cxn modelId="{0ED6B129-520D-4CE0-913A-E641D686C411}" type="presParOf" srcId="{58278376-3F0E-4779-B3B0-C9C8267BB093}" destId="{DC93A528-9B14-413C-9457-CD36E6D7CB34}" srcOrd="6" destOrd="0" presId="urn:microsoft.com/office/officeart/2005/8/layout/vList2"/>
    <dgm:cxn modelId="{4A2075D3-1394-4A66-A43C-029C9DE773FC}" type="presParOf" srcId="{58278376-3F0E-4779-B3B0-C9C8267BB093}" destId="{EE4AE70A-3DBC-4524-BE8A-3FF17B507AC8}" srcOrd="7" destOrd="0" presId="urn:microsoft.com/office/officeart/2005/8/layout/vList2"/>
    <dgm:cxn modelId="{651745D8-6DA3-4899-98C9-39CFD2B50574}" type="presParOf" srcId="{58278376-3F0E-4779-B3B0-C9C8267BB093}" destId="{C61DCA81-74A5-4521-B29F-54C7CF855E13}" srcOrd="8" destOrd="0" presId="urn:microsoft.com/office/officeart/2005/8/layout/vList2"/>
    <dgm:cxn modelId="{931FE35F-A9D6-4376-A92D-71F03A35A726}" type="presParOf" srcId="{58278376-3F0E-4779-B3B0-C9C8267BB093}" destId="{06808411-449A-4437-96B7-1B0B341BC6B6}" srcOrd="9" destOrd="0" presId="urn:microsoft.com/office/officeart/2005/8/layout/vList2"/>
    <dgm:cxn modelId="{7BC68D8A-0F8D-4FA9-B163-DA337F563B8B}" type="presParOf" srcId="{58278376-3F0E-4779-B3B0-C9C8267BB093}" destId="{1318829E-CEC9-4D87-A4BC-A7ADDFA1F41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16717D-6296-4FEC-9A9B-B66C3CDEB310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İLETİŞİM VE İNSAN İLİŞKİLERİ</a:t>
          </a:r>
        </a:p>
      </dsp:txBody>
      <dsp:txXfrm>
        <a:off x="0" y="3193"/>
        <a:ext cx="10515600" cy="1319175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F5BB4C-432B-466F-BE4C-52A3CC9670BF}">
      <dsp:nvSpPr>
        <dsp:cNvPr id="0" name=""/>
        <dsp:cNvSpPr/>
      </dsp:nvSpPr>
      <dsp:spPr>
        <a:xfrm>
          <a:off x="0" y="792813"/>
          <a:ext cx="5836922" cy="75466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/>
            <a:t>İyi dinleyicinin özellikleri :</a:t>
          </a:r>
        </a:p>
      </dsp:txBody>
      <dsp:txXfrm>
        <a:off x="0" y="792813"/>
        <a:ext cx="5836922" cy="754666"/>
      </dsp:txXfrm>
    </dsp:sp>
    <dsp:sp modelId="{21005635-6609-4340-9B53-67FC291F350A}">
      <dsp:nvSpPr>
        <dsp:cNvPr id="0" name=""/>
        <dsp:cNvSpPr/>
      </dsp:nvSpPr>
      <dsp:spPr>
        <a:xfrm>
          <a:off x="0" y="1602199"/>
          <a:ext cx="5836922" cy="754666"/>
        </a:xfrm>
        <a:prstGeom prst="roundRect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Konuşmacıyı dikkatle dinler</a:t>
          </a:r>
        </a:p>
      </dsp:txBody>
      <dsp:txXfrm>
        <a:off x="0" y="1602199"/>
        <a:ext cx="5836922" cy="754666"/>
      </dsp:txXfrm>
    </dsp:sp>
    <dsp:sp modelId="{2FE86C0F-DC0A-4F20-8F74-E6D9E6C531AA}">
      <dsp:nvSpPr>
        <dsp:cNvPr id="0" name=""/>
        <dsp:cNvSpPr/>
      </dsp:nvSpPr>
      <dsp:spPr>
        <a:xfrm>
          <a:off x="0" y="2411586"/>
          <a:ext cx="5836922" cy="754666"/>
        </a:xfrm>
        <a:prstGeom prst="roundRect">
          <a:avLst/>
        </a:prstGeom>
        <a:solidFill>
          <a:schemeClr val="accent5">
            <a:hueOff val="-3676673"/>
            <a:satOff val="-5114"/>
            <a:lumOff val="-196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Konuşmacının sözünü kesmeden dinler</a:t>
          </a:r>
        </a:p>
      </dsp:txBody>
      <dsp:txXfrm>
        <a:off x="0" y="2411586"/>
        <a:ext cx="5836922" cy="754666"/>
      </dsp:txXfrm>
    </dsp:sp>
    <dsp:sp modelId="{C16297A9-CE10-4C44-B19E-11DBE378BA02}">
      <dsp:nvSpPr>
        <dsp:cNvPr id="0" name=""/>
        <dsp:cNvSpPr/>
      </dsp:nvSpPr>
      <dsp:spPr>
        <a:xfrm>
          <a:off x="0" y="3220973"/>
          <a:ext cx="5836922" cy="754666"/>
        </a:xfrm>
        <a:prstGeom prst="roundRect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Konuşmacıyla göz teması kurar.</a:t>
          </a:r>
        </a:p>
      </dsp:txBody>
      <dsp:txXfrm>
        <a:off x="0" y="3220973"/>
        <a:ext cx="5836922" cy="754666"/>
      </dsp:txXfrm>
    </dsp:sp>
    <dsp:sp modelId="{43D2B33B-4434-4085-ACA7-9E77B21808E7}">
      <dsp:nvSpPr>
        <dsp:cNvPr id="0" name=""/>
        <dsp:cNvSpPr/>
      </dsp:nvSpPr>
      <dsp:spPr>
        <a:xfrm>
          <a:off x="0" y="4030360"/>
          <a:ext cx="5836922" cy="754666"/>
        </a:xfrm>
        <a:prstGeom prst="roundRect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/>
            <a:t>Sadece dinleyip cevap vermezse PASİF DİNLEYİCİ ,soru-cevap şeklinde diyalog varsa AKTİF DİNLEYİCİ olur</a:t>
          </a:r>
        </a:p>
      </dsp:txBody>
      <dsp:txXfrm>
        <a:off x="0" y="4030360"/>
        <a:ext cx="5836922" cy="754666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0A3FFC-B6F0-42B1-BF98-B0CCEFBF1273}">
      <dsp:nvSpPr>
        <dsp:cNvPr id="0" name=""/>
        <dsp:cNvSpPr/>
      </dsp:nvSpPr>
      <dsp:spPr>
        <a:xfrm>
          <a:off x="0" y="6836"/>
          <a:ext cx="6609806" cy="103135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 dirty="0"/>
            <a:t>İLETİŞİM ÇEŞİTLERİ</a:t>
          </a:r>
        </a:p>
      </dsp:txBody>
      <dsp:txXfrm>
        <a:off x="0" y="6836"/>
        <a:ext cx="6609806" cy="1031354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533326-309F-43C0-BDCB-929612A4BF95}">
      <dsp:nvSpPr>
        <dsp:cNvPr id="0" name=""/>
        <dsp:cNvSpPr/>
      </dsp:nvSpPr>
      <dsp:spPr>
        <a:xfrm>
          <a:off x="0" y="10375"/>
          <a:ext cx="5157787" cy="6715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/>
            <a:t>SÖZLÜ İLETİŞİM	:</a:t>
          </a:r>
          <a:endParaRPr lang="tr-TR" sz="2800" kern="1200" dirty="0"/>
        </a:p>
      </dsp:txBody>
      <dsp:txXfrm>
        <a:off x="0" y="10375"/>
        <a:ext cx="5157787" cy="67158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AC29C4-DCEB-4005-855D-96C20BC10C32}">
      <dsp:nvSpPr>
        <dsp:cNvPr id="0" name=""/>
        <dsp:cNvSpPr/>
      </dsp:nvSpPr>
      <dsp:spPr>
        <a:xfrm>
          <a:off x="0" y="235132"/>
          <a:ext cx="5383622" cy="117758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Tarafların birbirleriyle konuşarak kurdukları iletişime sözlü iletişim denir.</a:t>
          </a:r>
        </a:p>
      </dsp:txBody>
      <dsp:txXfrm>
        <a:off x="0" y="235132"/>
        <a:ext cx="5383622" cy="1177582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CA0DAA-CA1A-485F-B007-7AD1C6D83030}">
      <dsp:nvSpPr>
        <dsp:cNvPr id="0" name=""/>
        <dsp:cNvSpPr/>
      </dsp:nvSpPr>
      <dsp:spPr>
        <a:xfrm>
          <a:off x="0" y="0"/>
          <a:ext cx="5183188" cy="6715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/>
            <a:t>SÖZSÜZ İLETİŞİM:</a:t>
          </a:r>
          <a:endParaRPr lang="tr-TR" sz="2800" kern="1200" dirty="0"/>
        </a:p>
      </dsp:txBody>
      <dsp:txXfrm>
        <a:off x="0" y="0"/>
        <a:ext cx="5183188" cy="67158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A098D5-8F9B-46CF-A45D-FC0E3563E8E0}">
      <dsp:nvSpPr>
        <dsp:cNvPr id="0" name=""/>
        <dsp:cNvSpPr/>
      </dsp:nvSpPr>
      <dsp:spPr>
        <a:xfrm>
          <a:off x="0" y="81558"/>
          <a:ext cx="5183188" cy="148473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Jest ve mimiklerle ve konuşmadan yapılan işaretler yoluyla kurulan iletişime sözsüz iletişim denir.</a:t>
          </a:r>
        </a:p>
      </dsp:txBody>
      <dsp:txXfrm>
        <a:off x="0" y="81558"/>
        <a:ext cx="5183188" cy="1484730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BDED07-442A-4D43-9370-7D3FFB1269FA}">
      <dsp:nvSpPr>
        <dsp:cNvPr id="0" name=""/>
        <dsp:cNvSpPr/>
      </dsp:nvSpPr>
      <dsp:spPr>
        <a:xfrm>
          <a:off x="0" y="0"/>
          <a:ext cx="10515600" cy="107636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/>
            <a:t>İletişimde olumlu ve olumsuz davranışlar</a:t>
          </a:r>
        </a:p>
      </dsp:txBody>
      <dsp:txXfrm>
        <a:off x="0" y="0"/>
        <a:ext cx="10515600" cy="1076364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92CA6F-466B-41DA-8CB3-272B8B0AD3AA}">
      <dsp:nvSpPr>
        <dsp:cNvPr id="0" name=""/>
        <dsp:cNvSpPr/>
      </dsp:nvSpPr>
      <dsp:spPr>
        <a:xfrm>
          <a:off x="0" y="1594"/>
          <a:ext cx="5157787" cy="767520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/>
            <a:t>Olumlu davranışlar</a:t>
          </a:r>
          <a:endParaRPr lang="tr-TR" sz="3200" kern="1200" dirty="0"/>
        </a:p>
      </dsp:txBody>
      <dsp:txXfrm>
        <a:off x="0" y="1594"/>
        <a:ext cx="5157787" cy="767520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160235-7B36-45E0-8ECD-8A3C6A8D5CCC}">
      <dsp:nvSpPr>
        <dsp:cNvPr id="0" name=""/>
        <dsp:cNvSpPr/>
      </dsp:nvSpPr>
      <dsp:spPr>
        <a:xfrm>
          <a:off x="0" y="59760"/>
          <a:ext cx="5157787" cy="7956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Karşıdaki insanı önemsemek ve onu anlamaya çalışmak</a:t>
          </a:r>
          <a:r>
            <a:rPr lang="tr-TR" sz="2000" kern="1200" dirty="0">
              <a:solidFill>
                <a:schemeClr val="tx1"/>
              </a:solidFill>
            </a:rPr>
            <a:t>(empati yapmak)</a:t>
          </a:r>
        </a:p>
      </dsp:txBody>
      <dsp:txXfrm>
        <a:off x="0" y="59760"/>
        <a:ext cx="5157787" cy="795600"/>
      </dsp:txXfrm>
    </dsp:sp>
    <dsp:sp modelId="{0686B879-04E1-4D12-8951-96293BAB296A}">
      <dsp:nvSpPr>
        <dsp:cNvPr id="0" name=""/>
        <dsp:cNvSpPr/>
      </dsp:nvSpPr>
      <dsp:spPr>
        <a:xfrm>
          <a:off x="0" y="912960"/>
          <a:ext cx="5157787" cy="795600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Farklı görüşlerdeki insanları olduğu gibi kabullenmek</a:t>
          </a:r>
        </a:p>
      </dsp:txBody>
      <dsp:txXfrm>
        <a:off x="0" y="912960"/>
        <a:ext cx="5157787" cy="795600"/>
      </dsp:txXfrm>
    </dsp:sp>
    <dsp:sp modelId="{066561BD-231F-4D50-81F2-A6B66B65E35F}">
      <dsp:nvSpPr>
        <dsp:cNvPr id="0" name=""/>
        <dsp:cNvSpPr/>
      </dsp:nvSpPr>
      <dsp:spPr>
        <a:xfrm>
          <a:off x="0" y="1766160"/>
          <a:ext cx="5157787" cy="795600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Karşıdakini iyi dinlemek ve konuşmasına fırsat vermek</a:t>
          </a:r>
        </a:p>
      </dsp:txBody>
      <dsp:txXfrm>
        <a:off x="0" y="1766160"/>
        <a:ext cx="5157787" cy="795600"/>
      </dsp:txXfrm>
    </dsp:sp>
    <dsp:sp modelId="{4214A393-1C91-412C-8942-F8E8818A094F}">
      <dsp:nvSpPr>
        <dsp:cNvPr id="0" name=""/>
        <dsp:cNvSpPr/>
      </dsp:nvSpPr>
      <dsp:spPr>
        <a:xfrm>
          <a:off x="0" y="2619359"/>
          <a:ext cx="5157787" cy="79560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İletişimin seyrine uygun davranmak</a:t>
          </a:r>
        </a:p>
      </dsp:txBody>
      <dsp:txXfrm>
        <a:off x="0" y="2619359"/>
        <a:ext cx="5157787" cy="795600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9915E78-BBDA-43B4-BA3A-3D48F99CC079}">
      <dsp:nvSpPr>
        <dsp:cNvPr id="0" name=""/>
        <dsp:cNvSpPr/>
      </dsp:nvSpPr>
      <dsp:spPr>
        <a:xfrm>
          <a:off x="0" y="1594"/>
          <a:ext cx="5183188" cy="767520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/>
            <a:t>Olumsuz davranışlar</a:t>
          </a:r>
          <a:endParaRPr lang="tr-TR" sz="3200" kern="1200" dirty="0"/>
        </a:p>
      </dsp:txBody>
      <dsp:txXfrm>
        <a:off x="0" y="1594"/>
        <a:ext cx="5183188" cy="7675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5C64188-23DC-4333-B4D9-1B0DAE3207F3}">
      <dsp:nvSpPr>
        <dsp:cNvPr id="0" name=""/>
        <dsp:cNvSpPr/>
      </dsp:nvSpPr>
      <dsp:spPr>
        <a:xfrm>
          <a:off x="0" y="18791"/>
          <a:ext cx="5843337" cy="211367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İLETİŞİM: İnsanlar arası ilişkilerde  </a:t>
          </a:r>
          <a:r>
            <a:rPr lang="tr-TR" sz="3000" kern="1200" dirty="0">
              <a:solidFill>
                <a:schemeClr val="tx1"/>
              </a:solidFill>
            </a:rPr>
            <a:t>sözlü yada sözsüz </a:t>
          </a:r>
          <a:r>
            <a:rPr lang="tr-TR" sz="3000" kern="1200" dirty="0"/>
            <a:t>olarak yapılan her türlü etkileşime iletişim denir.</a:t>
          </a:r>
        </a:p>
      </dsp:txBody>
      <dsp:txXfrm>
        <a:off x="0" y="18791"/>
        <a:ext cx="5843337" cy="2113678"/>
      </dsp:txXfrm>
    </dsp:sp>
    <dsp:sp modelId="{A8E57DC8-83AB-4319-8ACF-73F01415A16E}">
      <dsp:nvSpPr>
        <dsp:cNvPr id="0" name=""/>
        <dsp:cNvSpPr/>
      </dsp:nvSpPr>
      <dsp:spPr>
        <a:xfrm>
          <a:off x="0" y="2218869"/>
          <a:ext cx="5843337" cy="2113678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/>
            <a:t>İletişim  hayatın her alanında çok önemli olup günün ilk dakikalarından ömrün sonuna kadar devam eder.</a:t>
          </a:r>
        </a:p>
      </dsp:txBody>
      <dsp:txXfrm>
        <a:off x="0" y="2218869"/>
        <a:ext cx="5843337" cy="2113678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8F33BF-3713-4B66-BC61-BD2751AE2261}">
      <dsp:nvSpPr>
        <dsp:cNvPr id="0" name=""/>
        <dsp:cNvSpPr/>
      </dsp:nvSpPr>
      <dsp:spPr>
        <a:xfrm>
          <a:off x="0" y="627327"/>
          <a:ext cx="5357814" cy="91035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Emretmek ve sürekli yol göstermek</a:t>
          </a:r>
        </a:p>
      </dsp:txBody>
      <dsp:txXfrm>
        <a:off x="0" y="627327"/>
        <a:ext cx="5357814" cy="910353"/>
      </dsp:txXfrm>
    </dsp:sp>
    <dsp:sp modelId="{32EDEED9-0E4A-418A-9047-FA6BD3BC9A93}">
      <dsp:nvSpPr>
        <dsp:cNvPr id="0" name=""/>
        <dsp:cNvSpPr/>
      </dsp:nvSpPr>
      <dsp:spPr>
        <a:xfrm>
          <a:off x="0" y="1601041"/>
          <a:ext cx="5357814" cy="873953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Yargılayıp sürekli eleştirel davranmak</a:t>
          </a:r>
        </a:p>
      </dsp:txBody>
      <dsp:txXfrm>
        <a:off x="0" y="1601041"/>
        <a:ext cx="5357814" cy="873953"/>
      </dsp:txXfrm>
    </dsp:sp>
    <dsp:sp modelId="{10A6A323-FD7A-45D6-A457-E469620FC503}">
      <dsp:nvSpPr>
        <dsp:cNvPr id="0" name=""/>
        <dsp:cNvSpPr/>
      </dsp:nvSpPr>
      <dsp:spPr>
        <a:xfrm>
          <a:off x="0" y="2559255"/>
          <a:ext cx="5357814" cy="873953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Nasihatlerde bulunarak  başkalarıyla kıyaslamak</a:t>
          </a:r>
        </a:p>
      </dsp:txBody>
      <dsp:txXfrm>
        <a:off x="0" y="2559255"/>
        <a:ext cx="5357814" cy="873953"/>
      </dsp:txXfrm>
    </dsp:sp>
    <dsp:sp modelId="{86E80892-96D4-4151-A916-121F5D6ED93C}">
      <dsp:nvSpPr>
        <dsp:cNvPr id="0" name=""/>
        <dsp:cNvSpPr/>
      </dsp:nvSpPr>
      <dsp:spPr>
        <a:xfrm>
          <a:off x="0" y="3475668"/>
          <a:ext cx="5357814" cy="873953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Karşıdaki kişinin sözünü kesip konuşturmamak ve sürekli kendisi konuşmak</a:t>
          </a:r>
        </a:p>
      </dsp:txBody>
      <dsp:txXfrm>
        <a:off x="0" y="3475668"/>
        <a:ext cx="5357814" cy="873953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3849B5-D3FE-4412-A098-71B47BA68535}">
      <dsp:nvSpPr>
        <dsp:cNvPr id="0" name=""/>
        <dsp:cNvSpPr/>
      </dsp:nvSpPr>
      <dsp:spPr>
        <a:xfrm>
          <a:off x="0" y="1"/>
          <a:ext cx="5473336" cy="132555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KİTLE İLETİŞİMİ</a:t>
          </a:r>
        </a:p>
      </dsp:txBody>
      <dsp:txXfrm>
        <a:off x="0" y="1"/>
        <a:ext cx="5473336" cy="1325559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76BFB6B-8C08-4EE3-9900-381EE2C96EDD}">
      <dsp:nvSpPr>
        <dsp:cNvPr id="0" name=""/>
        <dsp:cNvSpPr/>
      </dsp:nvSpPr>
      <dsp:spPr>
        <a:xfrm>
          <a:off x="0" y="263160"/>
          <a:ext cx="5771606" cy="206973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/>
            <a:t>KİTLE İLETİŞİMİ: Aynı haber kaynağıyla aynı anda </a:t>
          </a:r>
          <a:r>
            <a:rPr lang="tr-TR" sz="2900" kern="1200" dirty="0">
              <a:solidFill>
                <a:schemeClr val="tx1"/>
              </a:solidFill>
            </a:rPr>
            <a:t>kitlelere(topluma)</a:t>
          </a:r>
          <a:r>
            <a:rPr lang="tr-TR" sz="2900" kern="1200" dirty="0"/>
            <a:t> bilgi aktarabilme durumuna kitle iletişimi denir. </a:t>
          </a:r>
        </a:p>
      </dsp:txBody>
      <dsp:txXfrm>
        <a:off x="0" y="263160"/>
        <a:ext cx="5771606" cy="2069730"/>
      </dsp:txXfrm>
    </dsp:sp>
    <dsp:sp modelId="{3F33EB7F-B8A9-42D1-A484-0173F1C108AF}">
      <dsp:nvSpPr>
        <dsp:cNvPr id="0" name=""/>
        <dsp:cNvSpPr/>
      </dsp:nvSpPr>
      <dsp:spPr>
        <a:xfrm>
          <a:off x="0" y="2416410"/>
          <a:ext cx="5771606" cy="206973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/>
            <a:t>Bu iletişimi sağlayan TV, RADYO,GAZETE,DERGİ,BİLGİSAYAR gibi araçlara da KİTLE İLETİŞİM ARAÇLARI denir</a:t>
          </a:r>
        </a:p>
      </dsp:txBody>
      <dsp:txXfrm>
        <a:off x="0" y="2416410"/>
        <a:ext cx="5771606" cy="2069730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3B9445-0B69-40B5-B9A7-3F26A50588AD}">
      <dsp:nvSpPr>
        <dsp:cNvPr id="0" name=""/>
        <dsp:cNvSpPr/>
      </dsp:nvSpPr>
      <dsp:spPr>
        <a:xfrm>
          <a:off x="0" y="5875"/>
          <a:ext cx="6648993" cy="86346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/>
            <a:t>KİTLE İLETİŞİM ARAÇLARI</a:t>
          </a:r>
        </a:p>
      </dsp:txBody>
      <dsp:txXfrm>
        <a:off x="0" y="5875"/>
        <a:ext cx="6648993" cy="863460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2F3E99-5257-4DD4-B7D2-33862DF967D3}">
      <dsp:nvSpPr>
        <dsp:cNvPr id="0" name=""/>
        <dsp:cNvSpPr/>
      </dsp:nvSpPr>
      <dsp:spPr>
        <a:xfrm>
          <a:off x="0" y="0"/>
          <a:ext cx="3409406" cy="58216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/>
            <a:t>YARARLARI</a:t>
          </a:r>
          <a:endParaRPr lang="tr-TR" sz="3200" kern="1200" dirty="0"/>
        </a:p>
      </dsp:txBody>
      <dsp:txXfrm>
        <a:off x="0" y="0"/>
        <a:ext cx="3409406" cy="582166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F6A3D8-7B3B-4AE0-A48E-6AF4092FFA5B}">
      <dsp:nvSpPr>
        <dsp:cNvPr id="0" name=""/>
        <dsp:cNvSpPr/>
      </dsp:nvSpPr>
      <dsp:spPr>
        <a:xfrm>
          <a:off x="0" y="737"/>
          <a:ext cx="5644878" cy="109087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Bilgiye ulaşma noktasında kolaylık sağlar</a:t>
          </a:r>
        </a:p>
      </dsp:txBody>
      <dsp:txXfrm>
        <a:off x="0" y="737"/>
        <a:ext cx="5644878" cy="1090879"/>
      </dsp:txXfrm>
    </dsp:sp>
    <dsp:sp modelId="{BEC466B4-AEAC-47E7-A689-8C0DDAA3123E}">
      <dsp:nvSpPr>
        <dsp:cNvPr id="0" name=""/>
        <dsp:cNvSpPr/>
      </dsp:nvSpPr>
      <dsp:spPr>
        <a:xfrm>
          <a:off x="0" y="1103977"/>
          <a:ext cx="5644878" cy="1147521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Ülke ve dünyadaki gelişmeler hızlı bir şekilde öğrenilip bilgi sahibi olunabilir</a:t>
          </a:r>
        </a:p>
      </dsp:txBody>
      <dsp:txXfrm>
        <a:off x="0" y="1103977"/>
        <a:ext cx="5644878" cy="1147521"/>
      </dsp:txXfrm>
    </dsp:sp>
    <dsp:sp modelId="{E266B1E5-97C6-49C5-AE26-16BCC6CA1BC3}">
      <dsp:nvSpPr>
        <dsp:cNvPr id="0" name=""/>
        <dsp:cNvSpPr/>
      </dsp:nvSpPr>
      <dsp:spPr>
        <a:xfrm>
          <a:off x="0" y="2263859"/>
          <a:ext cx="5644878" cy="1147521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Toplumların birbirlerine yardım etmesi açısından hızlı bir şekilde  haberleşmeyi sağlar.</a:t>
          </a:r>
        </a:p>
      </dsp:txBody>
      <dsp:txXfrm>
        <a:off x="0" y="2263859"/>
        <a:ext cx="5644878" cy="1147521"/>
      </dsp:txXfrm>
    </dsp:sp>
    <dsp:sp modelId="{CD341CBE-6B06-4724-9315-6E909561F265}">
      <dsp:nvSpPr>
        <dsp:cNvPr id="0" name=""/>
        <dsp:cNvSpPr/>
      </dsp:nvSpPr>
      <dsp:spPr>
        <a:xfrm>
          <a:off x="0" y="3423741"/>
          <a:ext cx="5644878" cy="1147521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Deprem, sel ,vb. doğal afetlerde yada savaşlarda oluşan durumu çözmek için insanlığı birbirine yakınlaştırır</a:t>
          </a:r>
        </a:p>
      </dsp:txBody>
      <dsp:txXfrm>
        <a:off x="0" y="3423741"/>
        <a:ext cx="5644878" cy="1147521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8814C2-AF35-4A2B-A528-E97D27A7A320}">
      <dsp:nvSpPr>
        <dsp:cNvPr id="0" name=""/>
        <dsp:cNvSpPr/>
      </dsp:nvSpPr>
      <dsp:spPr>
        <a:xfrm>
          <a:off x="0" y="41"/>
          <a:ext cx="3592286" cy="58216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/>
            <a:t>ZARARLARI</a:t>
          </a:r>
          <a:endParaRPr lang="tr-TR" sz="3200" kern="1200" dirty="0"/>
        </a:p>
      </dsp:txBody>
      <dsp:txXfrm>
        <a:off x="0" y="41"/>
        <a:ext cx="3592286" cy="582166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B822F2-3767-41AC-A870-4BE47DA06CB5}">
      <dsp:nvSpPr>
        <dsp:cNvPr id="0" name=""/>
        <dsp:cNvSpPr/>
      </dsp:nvSpPr>
      <dsp:spPr>
        <a:xfrm>
          <a:off x="0" y="684360"/>
          <a:ext cx="5897880" cy="9547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Faydasız işler ve programların izlenmesiyle zaman kaybına sebep olur</a:t>
          </a:r>
        </a:p>
      </dsp:txBody>
      <dsp:txXfrm>
        <a:off x="0" y="684360"/>
        <a:ext cx="5897880" cy="954719"/>
      </dsp:txXfrm>
    </dsp:sp>
    <dsp:sp modelId="{D62CE75A-C814-4110-955C-91FF82C3194E}">
      <dsp:nvSpPr>
        <dsp:cNvPr id="0" name=""/>
        <dsp:cNvSpPr/>
      </dsp:nvSpPr>
      <dsp:spPr>
        <a:xfrm>
          <a:off x="0" y="1708200"/>
          <a:ext cx="5897880" cy="954719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Gereksiz ve ölçüsüz kullanımda bağımlılık yapar</a:t>
          </a:r>
        </a:p>
      </dsp:txBody>
      <dsp:txXfrm>
        <a:off x="0" y="1708200"/>
        <a:ext cx="5897880" cy="954719"/>
      </dsp:txXfrm>
    </dsp:sp>
    <dsp:sp modelId="{ED647F8F-75CA-42B5-81E8-C58203584B8E}">
      <dsp:nvSpPr>
        <dsp:cNvPr id="0" name=""/>
        <dsp:cNvSpPr/>
      </dsp:nvSpPr>
      <dsp:spPr>
        <a:xfrm>
          <a:off x="0" y="2732040"/>
          <a:ext cx="5897880" cy="954719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Uzun süre kullanıldığında eklem ve göz hastalıkları gibi hastalıklara sebep olabilir.</a:t>
          </a:r>
        </a:p>
      </dsp:txBody>
      <dsp:txXfrm>
        <a:off x="0" y="2732040"/>
        <a:ext cx="5897880" cy="954719"/>
      </dsp:txXfrm>
    </dsp:sp>
    <dsp:sp modelId="{3AB78607-AE5F-41FD-9B01-A2AFB46342D5}">
      <dsp:nvSpPr>
        <dsp:cNvPr id="0" name=""/>
        <dsp:cNvSpPr/>
      </dsp:nvSpPr>
      <dsp:spPr>
        <a:xfrm>
          <a:off x="0" y="3755880"/>
          <a:ext cx="5897880" cy="95471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Yapılan yanlış programlarla toplumların ahlaki açıdan zarar görmesine sebep olabilir</a:t>
          </a:r>
        </a:p>
      </dsp:txBody>
      <dsp:txXfrm>
        <a:off x="0" y="3755880"/>
        <a:ext cx="5897880" cy="954719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AE0385-D0FD-4E5C-8466-129004313801}">
      <dsp:nvSpPr>
        <dsp:cNvPr id="0" name=""/>
        <dsp:cNvSpPr/>
      </dsp:nvSpPr>
      <dsp:spPr>
        <a:xfrm>
          <a:off x="0" y="123119"/>
          <a:ext cx="10515600" cy="107932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/>
            <a:t>RADYO VE TELEVİZYON ÜST KURULU(RTÜK)</a:t>
          </a:r>
        </a:p>
      </dsp:txBody>
      <dsp:txXfrm>
        <a:off x="0" y="123119"/>
        <a:ext cx="10515600" cy="1079325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11100D-1779-45C5-B0AA-3DF49C6086C8}">
      <dsp:nvSpPr>
        <dsp:cNvPr id="0" name=""/>
        <dsp:cNvSpPr/>
      </dsp:nvSpPr>
      <dsp:spPr>
        <a:xfrm>
          <a:off x="0" y="243581"/>
          <a:ext cx="5917475" cy="38610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/>
            <a:t>Ülkemizde yayın yapan radyo ve televizyon kanallarının yapmış oldukları yayınları denetleyen ve bu yayınlarda kanunlara aykırı bir durum varsa  gerekli işlemleri yaparak kontrolleri sağlayan kurumdur</a:t>
          </a:r>
        </a:p>
      </dsp:txBody>
      <dsp:txXfrm>
        <a:off x="0" y="243581"/>
        <a:ext cx="5917475" cy="38610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85B072-51D2-4A23-A620-B65B147A25EE}">
      <dsp:nvSpPr>
        <dsp:cNvPr id="0" name=""/>
        <dsp:cNvSpPr/>
      </dsp:nvSpPr>
      <dsp:spPr>
        <a:xfrm>
          <a:off x="0" y="159096"/>
          <a:ext cx="10744200" cy="100737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/>
            <a:t>ETKİLİ BİR İLETİŞİMDE  YAPILMASI GEREKENLER</a:t>
          </a:r>
        </a:p>
      </dsp:txBody>
      <dsp:txXfrm>
        <a:off x="0" y="159096"/>
        <a:ext cx="10744200" cy="1007370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04D1A4-4FAB-4065-BBE2-C8BAAB718358}">
      <dsp:nvSpPr>
        <dsp:cNvPr id="0" name=""/>
        <dsp:cNvSpPr/>
      </dsp:nvSpPr>
      <dsp:spPr>
        <a:xfrm>
          <a:off x="0" y="3193"/>
          <a:ext cx="5663784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AKILLI İŞARETLER</a:t>
          </a:r>
        </a:p>
      </dsp:txBody>
      <dsp:txXfrm>
        <a:off x="0" y="3193"/>
        <a:ext cx="5663784" cy="1319175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8655EB-511D-4D20-9DB6-FA259193D9E2}">
      <dsp:nvSpPr>
        <dsp:cNvPr id="0" name=""/>
        <dsp:cNvSpPr/>
      </dsp:nvSpPr>
      <dsp:spPr>
        <a:xfrm>
          <a:off x="0" y="209798"/>
          <a:ext cx="5181600" cy="19269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Televizyonlarda gösterilen programların hangi yaş gruplarına uygun olduğunu ve hangi içerikte olduğunu belirten işaretlerdir. </a:t>
          </a:r>
        </a:p>
      </dsp:txBody>
      <dsp:txXfrm>
        <a:off x="0" y="209798"/>
        <a:ext cx="5181600" cy="1926990"/>
      </dsp:txXfrm>
    </dsp:sp>
    <dsp:sp modelId="{D7AE26EB-F7C4-4597-B14C-952DD8A3E578}">
      <dsp:nvSpPr>
        <dsp:cNvPr id="0" name=""/>
        <dsp:cNvSpPr/>
      </dsp:nvSpPr>
      <dsp:spPr>
        <a:xfrm>
          <a:off x="0" y="2214549"/>
          <a:ext cx="5181600" cy="192699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/>
            <a:t>Bu işaretler program esnasında ekranda görünmek zorundadır.</a:t>
          </a:r>
        </a:p>
      </dsp:txBody>
      <dsp:txXfrm>
        <a:off x="0" y="2214549"/>
        <a:ext cx="5181600" cy="1926990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E2AE4B-7E34-4692-9D05-90D1FE810A15}">
      <dsp:nvSpPr>
        <dsp:cNvPr id="0" name=""/>
        <dsp:cNvSpPr/>
      </dsp:nvSpPr>
      <dsp:spPr>
        <a:xfrm>
          <a:off x="0" y="103207"/>
          <a:ext cx="11001103" cy="107932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/>
            <a:t>TÜRKİYE RADYO  TELEVİZYON KURUMU(TRT)</a:t>
          </a:r>
        </a:p>
      </dsp:txBody>
      <dsp:txXfrm>
        <a:off x="0" y="103207"/>
        <a:ext cx="11001103" cy="1079325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918F7AD-203C-44A7-9182-140F3BEBC775}">
      <dsp:nvSpPr>
        <dsp:cNvPr id="0" name=""/>
        <dsp:cNvSpPr/>
      </dsp:nvSpPr>
      <dsp:spPr>
        <a:xfrm>
          <a:off x="0" y="138256"/>
          <a:ext cx="5836919" cy="265719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dirty="0"/>
            <a:t>DEVLET ADINA TELEVİZYON VE RADYO YAYINLARI YAPAN 1 Mayıs 1964 TE kurulan devlet kurumudur.</a:t>
          </a:r>
        </a:p>
      </dsp:txBody>
      <dsp:txXfrm>
        <a:off x="0" y="138256"/>
        <a:ext cx="5836919" cy="2657194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02569AF-1100-48D6-9119-B46D6F698939}">
      <dsp:nvSpPr>
        <dsp:cNvPr id="0" name=""/>
        <dsp:cNvSpPr/>
      </dsp:nvSpPr>
      <dsp:spPr>
        <a:xfrm>
          <a:off x="0" y="102328"/>
          <a:ext cx="5742482" cy="122323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100" kern="1200" dirty="0"/>
            <a:t>BASIN ÖZGÜRLÜĞÜ</a:t>
          </a:r>
        </a:p>
      </dsp:txBody>
      <dsp:txXfrm>
        <a:off x="0" y="102328"/>
        <a:ext cx="5742482" cy="1223235"/>
      </dsp:txXfrm>
    </dsp:sp>
  </dsp:spTree>
</dsp:drawing>
</file>

<file path=ppt/diagrams/drawing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9FCD8A-2445-41E7-AD48-57251ED458B1}">
      <dsp:nvSpPr>
        <dsp:cNvPr id="0" name=""/>
        <dsp:cNvSpPr/>
      </dsp:nvSpPr>
      <dsp:spPr>
        <a:xfrm>
          <a:off x="0" y="378270"/>
          <a:ext cx="5181600" cy="176139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Anayasamızın 28. maddesinde basın özgürlüğü koruma altına alınmıştır. Basın hürdür sansürlenemez.</a:t>
          </a:r>
        </a:p>
      </dsp:txBody>
      <dsp:txXfrm>
        <a:off x="0" y="378270"/>
        <a:ext cx="5181600" cy="1761398"/>
      </dsp:txXfrm>
    </dsp:sp>
    <dsp:sp modelId="{EAA5B662-F369-40E8-B25F-8CE14B91335D}">
      <dsp:nvSpPr>
        <dsp:cNvPr id="0" name=""/>
        <dsp:cNvSpPr/>
      </dsp:nvSpPr>
      <dsp:spPr>
        <a:xfrm>
          <a:off x="0" y="2211669"/>
          <a:ext cx="5181600" cy="1761398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Ancak basın yayın araçları toplumda karışıklığa yol açacak ve insanların özel yaşamlarına müdahale anlamı taşıyan yayınlar yapamaz.</a:t>
          </a:r>
        </a:p>
      </dsp:txBody>
      <dsp:txXfrm>
        <a:off x="0" y="2211669"/>
        <a:ext cx="5181600" cy="1761398"/>
      </dsp:txXfrm>
    </dsp:sp>
  </dsp:spTree>
</dsp:drawing>
</file>

<file path=ppt/diagrams/drawing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1C6729-5E1F-4BD3-9ED1-36CC0008BF2E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BASIN ÖZGÜRLÜĞÜ-DEMOKRASİ</a:t>
          </a:r>
        </a:p>
      </dsp:txBody>
      <dsp:txXfrm>
        <a:off x="0" y="3193"/>
        <a:ext cx="10515600" cy="1319175"/>
      </dsp:txXfrm>
    </dsp:sp>
  </dsp:spTree>
</dsp:drawing>
</file>

<file path=ppt/diagrams/drawing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CBD0FD-16C5-44BD-B9B6-ED7C6CA50076}">
      <dsp:nvSpPr>
        <dsp:cNvPr id="0" name=""/>
        <dsp:cNvSpPr/>
      </dsp:nvSpPr>
      <dsp:spPr>
        <a:xfrm>
          <a:off x="0" y="63189"/>
          <a:ext cx="5181600" cy="20779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SANSÜR: Basın yayın kuruluşlarının bazı konularda durum gereği bazı yayınları yapması istenmez ve engellenir. Bu tür durumlara sansür uygulaması denir</a:t>
          </a:r>
        </a:p>
      </dsp:txBody>
      <dsp:txXfrm>
        <a:off x="0" y="63189"/>
        <a:ext cx="5181600" cy="2077919"/>
      </dsp:txXfrm>
    </dsp:sp>
    <dsp:sp modelId="{719D8D1E-AE70-49EE-84DA-D84F6DC520FB}">
      <dsp:nvSpPr>
        <dsp:cNvPr id="0" name=""/>
        <dsp:cNvSpPr/>
      </dsp:nvSpPr>
      <dsp:spPr>
        <a:xfrm>
          <a:off x="0" y="2210229"/>
          <a:ext cx="5181600" cy="207791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TEKZİP: Yanlış yapılmış bir haberin düzeltilmesi için yayınlanan özür yazısına tekzip denir</a:t>
          </a:r>
        </a:p>
      </dsp:txBody>
      <dsp:txXfrm>
        <a:off x="0" y="2210229"/>
        <a:ext cx="5181600" cy="2077919"/>
      </dsp:txXfrm>
    </dsp:sp>
  </dsp:spTree>
</dsp:drawing>
</file>

<file path=ppt/diagrams/drawing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6262AE-E502-4E6C-8E4F-5A382C57C02A}">
      <dsp:nvSpPr>
        <dsp:cNvPr id="0" name=""/>
        <dsp:cNvSpPr/>
      </dsp:nvSpPr>
      <dsp:spPr>
        <a:xfrm>
          <a:off x="117561" y="13446"/>
          <a:ext cx="11730453" cy="88750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/>
            <a:t>TEMEL HAK VE ÖZGÜRLÜKLERİN KISITLANABİLECEĞİ DURUMLAR</a:t>
          </a:r>
        </a:p>
      </dsp:txBody>
      <dsp:txXfrm>
        <a:off x="117561" y="13446"/>
        <a:ext cx="11730453" cy="887506"/>
      </dsp:txXfrm>
    </dsp:sp>
  </dsp:spTree>
</dsp:drawing>
</file>

<file path=ppt/diagrams/drawing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4641E2-D044-46A9-AE87-F4FD7980CF07}">
      <dsp:nvSpPr>
        <dsp:cNvPr id="0" name=""/>
        <dsp:cNvSpPr/>
      </dsp:nvSpPr>
      <dsp:spPr>
        <a:xfrm>
          <a:off x="0" y="63799"/>
          <a:ext cx="5902234" cy="62361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SAVAŞ HALİ</a:t>
          </a:r>
        </a:p>
      </dsp:txBody>
      <dsp:txXfrm>
        <a:off x="0" y="63799"/>
        <a:ext cx="5902234" cy="623610"/>
      </dsp:txXfrm>
    </dsp:sp>
    <dsp:sp modelId="{FFFBB0D3-2A43-4ADD-9DF0-5E1FFBCD7057}">
      <dsp:nvSpPr>
        <dsp:cNvPr id="0" name=""/>
        <dsp:cNvSpPr/>
      </dsp:nvSpPr>
      <dsp:spPr>
        <a:xfrm>
          <a:off x="0" y="762289"/>
          <a:ext cx="5902234" cy="623610"/>
        </a:xfrm>
        <a:prstGeom prst="round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SEFERBERLİK HALİ</a:t>
          </a:r>
        </a:p>
      </dsp:txBody>
      <dsp:txXfrm>
        <a:off x="0" y="762289"/>
        <a:ext cx="5902234" cy="623610"/>
      </dsp:txXfrm>
    </dsp:sp>
    <dsp:sp modelId="{FAE08622-3E77-45FF-BCB4-025CE35988C9}">
      <dsp:nvSpPr>
        <dsp:cNvPr id="0" name=""/>
        <dsp:cNvSpPr/>
      </dsp:nvSpPr>
      <dsp:spPr>
        <a:xfrm>
          <a:off x="0" y="1460779"/>
          <a:ext cx="5902234" cy="623610"/>
        </a:xfrm>
        <a:prstGeom prst="round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SIKIYÖNETİM HALİ</a:t>
          </a:r>
        </a:p>
      </dsp:txBody>
      <dsp:txXfrm>
        <a:off x="0" y="1460779"/>
        <a:ext cx="5902234" cy="623610"/>
      </dsp:txXfrm>
    </dsp:sp>
    <dsp:sp modelId="{FA8C69EA-2A13-4013-911E-01C572EEF4E2}">
      <dsp:nvSpPr>
        <dsp:cNvPr id="0" name=""/>
        <dsp:cNvSpPr/>
      </dsp:nvSpPr>
      <dsp:spPr>
        <a:xfrm>
          <a:off x="0" y="2159270"/>
          <a:ext cx="5902234" cy="623610"/>
        </a:xfrm>
        <a:prstGeom prst="roundRect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OLAĞANÜSTÜ HALLER(DARBE .VB)</a:t>
          </a:r>
        </a:p>
      </dsp:txBody>
      <dsp:txXfrm>
        <a:off x="0" y="2159270"/>
        <a:ext cx="5902234" cy="623610"/>
      </dsp:txXfrm>
    </dsp:sp>
    <dsp:sp modelId="{9F838A2C-6837-42C2-B623-0275DECA4757}">
      <dsp:nvSpPr>
        <dsp:cNvPr id="0" name=""/>
        <dsp:cNvSpPr/>
      </dsp:nvSpPr>
      <dsp:spPr>
        <a:xfrm>
          <a:off x="0" y="2857760"/>
          <a:ext cx="5902234" cy="623610"/>
        </a:xfrm>
        <a:prstGeom prst="roundRect">
          <a:avLst/>
        </a:prstGeom>
        <a:gradFill rotWithShape="0">
          <a:gsLst>
            <a:gs pos="0">
              <a:schemeClr val="accent5">
                <a:hueOff val="-5882677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7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7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KARANTİNA UYGULAMALARI</a:t>
          </a:r>
        </a:p>
      </dsp:txBody>
      <dsp:txXfrm>
        <a:off x="0" y="2857760"/>
        <a:ext cx="5902234" cy="623610"/>
      </dsp:txXfrm>
    </dsp:sp>
    <dsp:sp modelId="{4839634B-6AAD-423A-A684-9929CFDB71C2}">
      <dsp:nvSpPr>
        <dsp:cNvPr id="0" name=""/>
        <dsp:cNvSpPr/>
      </dsp:nvSpPr>
      <dsp:spPr>
        <a:xfrm>
          <a:off x="0" y="3556250"/>
          <a:ext cx="5902234" cy="62361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TERÖR  SALDIRILARI VE OPERASYONLAR</a:t>
          </a:r>
        </a:p>
      </dsp:txBody>
      <dsp:txXfrm>
        <a:off x="0" y="3556250"/>
        <a:ext cx="5902234" cy="62361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A56D2B-8C5F-4E6E-B607-942BA340DC4C}">
      <dsp:nvSpPr>
        <dsp:cNvPr id="0" name=""/>
        <dsp:cNvSpPr/>
      </dsp:nvSpPr>
      <dsp:spPr>
        <a:xfrm>
          <a:off x="0" y="1105514"/>
          <a:ext cx="5585402" cy="55165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Açık ifadeler kullanılmalı</a:t>
          </a:r>
        </a:p>
      </dsp:txBody>
      <dsp:txXfrm>
        <a:off x="0" y="1105514"/>
        <a:ext cx="5585402" cy="551655"/>
      </dsp:txXfrm>
    </dsp:sp>
    <dsp:sp modelId="{C4E94C56-EDC1-45B0-89C8-492D103481B6}">
      <dsp:nvSpPr>
        <dsp:cNvPr id="0" name=""/>
        <dsp:cNvSpPr/>
      </dsp:nvSpPr>
      <dsp:spPr>
        <a:xfrm>
          <a:off x="0" y="1723409"/>
          <a:ext cx="5585402" cy="551655"/>
        </a:xfrm>
        <a:prstGeom prst="round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Kişiler kıyaslanmamalı</a:t>
          </a:r>
        </a:p>
      </dsp:txBody>
      <dsp:txXfrm>
        <a:off x="0" y="1723409"/>
        <a:ext cx="5585402" cy="551655"/>
      </dsp:txXfrm>
    </dsp:sp>
    <dsp:sp modelId="{168B5B51-98A0-4EE4-B020-EDEF73DF2B51}">
      <dsp:nvSpPr>
        <dsp:cNvPr id="0" name=""/>
        <dsp:cNvSpPr/>
      </dsp:nvSpPr>
      <dsp:spPr>
        <a:xfrm>
          <a:off x="0" y="2341304"/>
          <a:ext cx="5585402" cy="551655"/>
        </a:xfrm>
        <a:prstGeom prst="round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Göz teması kurulmalı</a:t>
          </a:r>
        </a:p>
      </dsp:txBody>
      <dsp:txXfrm>
        <a:off x="0" y="2341304"/>
        <a:ext cx="5585402" cy="551655"/>
      </dsp:txXfrm>
    </dsp:sp>
    <dsp:sp modelId="{F96C24AA-6130-454E-A98D-30229DD5440B}">
      <dsp:nvSpPr>
        <dsp:cNvPr id="0" name=""/>
        <dsp:cNvSpPr/>
      </dsp:nvSpPr>
      <dsp:spPr>
        <a:xfrm>
          <a:off x="0" y="2959199"/>
          <a:ext cx="5585402" cy="551655"/>
        </a:xfrm>
        <a:prstGeom prst="roundRect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Jest ve mimikler kullanılmalı</a:t>
          </a:r>
        </a:p>
      </dsp:txBody>
      <dsp:txXfrm>
        <a:off x="0" y="2959199"/>
        <a:ext cx="5585402" cy="551655"/>
      </dsp:txXfrm>
    </dsp:sp>
    <dsp:sp modelId="{3DABE781-9822-45DB-A508-E84207CAFFF2}">
      <dsp:nvSpPr>
        <dsp:cNvPr id="0" name=""/>
        <dsp:cNvSpPr/>
      </dsp:nvSpPr>
      <dsp:spPr>
        <a:xfrm>
          <a:off x="0" y="3577094"/>
          <a:ext cx="5585402" cy="551655"/>
        </a:xfrm>
        <a:prstGeom prst="roundRect">
          <a:avLst/>
        </a:prstGeom>
        <a:gradFill rotWithShape="0">
          <a:gsLst>
            <a:gs pos="0">
              <a:schemeClr val="accent5">
                <a:hueOff val="-5882677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7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7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Sesin şiddetine ve tonlamaya dikkat edilmeli</a:t>
          </a:r>
        </a:p>
      </dsp:txBody>
      <dsp:txXfrm>
        <a:off x="0" y="3577094"/>
        <a:ext cx="5585402" cy="551655"/>
      </dsp:txXfrm>
    </dsp:sp>
    <dsp:sp modelId="{D45F2D44-B995-4C8D-BF79-E2E27139AC5E}">
      <dsp:nvSpPr>
        <dsp:cNvPr id="0" name=""/>
        <dsp:cNvSpPr/>
      </dsp:nvSpPr>
      <dsp:spPr>
        <a:xfrm>
          <a:off x="0" y="4194989"/>
          <a:ext cx="5585402" cy="551655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Mutlaka EMPATİ yapılmalı</a:t>
          </a:r>
        </a:p>
      </dsp:txBody>
      <dsp:txXfrm>
        <a:off x="0" y="4194989"/>
        <a:ext cx="5585402" cy="551655"/>
      </dsp:txXfrm>
    </dsp:sp>
  </dsp:spTree>
</dsp:drawing>
</file>

<file path=ppt/diagrams/drawing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0EF702E-45AB-4FE8-ABB9-4D0FF71B0BFD}">
      <dsp:nvSpPr>
        <dsp:cNvPr id="0" name=""/>
        <dsp:cNvSpPr/>
      </dsp:nvSpPr>
      <dsp:spPr>
        <a:xfrm>
          <a:off x="0" y="0"/>
          <a:ext cx="4635136" cy="91143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800" kern="1200" dirty="0"/>
            <a:t>ATATÜRK VE İLETİŞİM</a:t>
          </a:r>
        </a:p>
      </dsp:txBody>
      <dsp:txXfrm>
        <a:off x="0" y="0"/>
        <a:ext cx="4635136" cy="911430"/>
      </dsp:txXfrm>
    </dsp:sp>
  </dsp:spTree>
</dsp:drawing>
</file>

<file path=ppt/diagrams/drawing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7E6967-8DE0-4EC8-8D37-9C813350EBED}">
      <dsp:nvSpPr>
        <dsp:cNvPr id="0" name=""/>
        <dsp:cNvSpPr/>
      </dsp:nvSpPr>
      <dsp:spPr>
        <a:xfrm>
          <a:off x="0" y="36632"/>
          <a:ext cx="6180659" cy="154761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Basın yayın araçları bütün zamanlarda toplum ve devlet için çok önemlidir.</a:t>
          </a:r>
        </a:p>
      </dsp:txBody>
      <dsp:txXfrm>
        <a:off x="0" y="36632"/>
        <a:ext cx="6180659" cy="1547617"/>
      </dsp:txXfrm>
    </dsp:sp>
    <dsp:sp modelId="{E58D518C-FF62-4228-AB87-7C4913442A3D}">
      <dsp:nvSpPr>
        <dsp:cNvPr id="0" name=""/>
        <dsp:cNvSpPr/>
      </dsp:nvSpPr>
      <dsp:spPr>
        <a:xfrm>
          <a:off x="0" y="1647610"/>
          <a:ext cx="6180659" cy="1547617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Halkı bilgilendirmede ve eğitiminde basın yayın araçlarından faydalanıldığı gibi , kamuoyu oluşturmada da basın yayın çok önemli bir kaynaktır.</a:t>
          </a:r>
        </a:p>
      </dsp:txBody>
      <dsp:txXfrm>
        <a:off x="0" y="1647610"/>
        <a:ext cx="6180659" cy="1547617"/>
      </dsp:txXfrm>
    </dsp:sp>
    <dsp:sp modelId="{F101BD6D-66A3-41B4-9413-5C60D3F11EEC}">
      <dsp:nvSpPr>
        <dsp:cNvPr id="0" name=""/>
        <dsp:cNvSpPr/>
      </dsp:nvSpPr>
      <dsp:spPr>
        <a:xfrm>
          <a:off x="0" y="3258587"/>
          <a:ext cx="6180659" cy="1547617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Bahsedilen özellikleri sebebiyle MUSTAFA KEMAL basın yayına çok değer vermiş ve yatırımlar yapılmasını sağlamıştır</a:t>
          </a:r>
        </a:p>
      </dsp:txBody>
      <dsp:txXfrm>
        <a:off x="0" y="3258587"/>
        <a:ext cx="6180659" cy="1547617"/>
      </dsp:txXfrm>
    </dsp:sp>
  </dsp:spTree>
</dsp:drawing>
</file>

<file path=ppt/diagrams/drawing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05A2A8-2C4A-4EA3-8C4E-F43001A02C4C}">
      <dsp:nvSpPr>
        <dsp:cNvPr id="0" name=""/>
        <dsp:cNvSpPr/>
      </dsp:nvSpPr>
      <dsp:spPr>
        <a:xfrm>
          <a:off x="0" y="276454"/>
          <a:ext cx="10909663" cy="8634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/>
            <a:t>Mustafa Kemal ‘in kurulmasına öncülük ettiği kuruluşlar:</a:t>
          </a:r>
        </a:p>
      </dsp:txBody>
      <dsp:txXfrm>
        <a:off x="0" y="276454"/>
        <a:ext cx="10909663" cy="863460"/>
      </dsp:txXfrm>
    </dsp:sp>
  </dsp:spTree>
</dsp:drawing>
</file>

<file path=ppt/diagrams/drawing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A8B6D0-C5F2-4BE9-B865-83F4392C3619}">
      <dsp:nvSpPr>
        <dsp:cNvPr id="0" name=""/>
        <dsp:cNvSpPr/>
      </dsp:nvSpPr>
      <dsp:spPr>
        <a:xfrm>
          <a:off x="0" y="51878"/>
          <a:ext cx="4953816" cy="7113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Minber gazetesi</a:t>
          </a:r>
        </a:p>
      </dsp:txBody>
      <dsp:txXfrm>
        <a:off x="0" y="51878"/>
        <a:ext cx="4953816" cy="711360"/>
      </dsp:txXfrm>
    </dsp:sp>
    <dsp:sp modelId="{A69C5E12-35BD-43E9-A0D2-E2BB74E499F9}">
      <dsp:nvSpPr>
        <dsp:cNvPr id="0" name=""/>
        <dsp:cNvSpPr/>
      </dsp:nvSpPr>
      <dsp:spPr>
        <a:xfrm>
          <a:off x="0" y="872678"/>
          <a:ext cx="4953816" cy="711360"/>
        </a:xfrm>
        <a:prstGeom prst="round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 İRADE İ MİLLİYE GAZETESİ(Sivas kongresi)</a:t>
          </a:r>
        </a:p>
      </dsp:txBody>
      <dsp:txXfrm>
        <a:off x="0" y="872678"/>
        <a:ext cx="4953816" cy="711360"/>
      </dsp:txXfrm>
    </dsp:sp>
    <dsp:sp modelId="{FF091D7E-1D2C-4CC7-84DB-65488C1AC00C}">
      <dsp:nvSpPr>
        <dsp:cNvPr id="0" name=""/>
        <dsp:cNvSpPr/>
      </dsp:nvSpPr>
      <dsp:spPr>
        <a:xfrm>
          <a:off x="0" y="1693478"/>
          <a:ext cx="4953816" cy="711360"/>
        </a:xfrm>
        <a:prstGeom prst="round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Hakimiyeti Milliye</a:t>
          </a:r>
        </a:p>
      </dsp:txBody>
      <dsp:txXfrm>
        <a:off x="0" y="1693478"/>
        <a:ext cx="4953816" cy="711360"/>
      </dsp:txXfrm>
    </dsp:sp>
    <dsp:sp modelId="{63097891-0DE5-4A3F-AFF3-139022B1A396}">
      <dsp:nvSpPr>
        <dsp:cNvPr id="0" name=""/>
        <dsp:cNvSpPr/>
      </dsp:nvSpPr>
      <dsp:spPr>
        <a:xfrm>
          <a:off x="0" y="2514279"/>
          <a:ext cx="4953816" cy="711360"/>
        </a:xfrm>
        <a:prstGeom prst="roundRect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ANADOLU AJANSI</a:t>
          </a:r>
        </a:p>
      </dsp:txBody>
      <dsp:txXfrm>
        <a:off x="0" y="2514279"/>
        <a:ext cx="4953816" cy="711360"/>
      </dsp:txXfrm>
    </dsp:sp>
    <dsp:sp modelId="{6163F753-ABB0-49E1-A158-1E61259BE2B4}">
      <dsp:nvSpPr>
        <dsp:cNvPr id="0" name=""/>
        <dsp:cNvSpPr/>
      </dsp:nvSpPr>
      <dsp:spPr>
        <a:xfrm>
          <a:off x="0" y="3335079"/>
          <a:ext cx="4953816" cy="711360"/>
        </a:xfrm>
        <a:prstGeom prst="roundRect">
          <a:avLst/>
        </a:prstGeom>
        <a:gradFill rotWithShape="0">
          <a:gsLst>
            <a:gs pos="0">
              <a:schemeClr val="accent5">
                <a:hueOff val="-5882677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7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7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Ceride i Havadis</a:t>
          </a:r>
        </a:p>
      </dsp:txBody>
      <dsp:txXfrm>
        <a:off x="0" y="3335079"/>
        <a:ext cx="4953816" cy="711360"/>
      </dsp:txXfrm>
    </dsp:sp>
    <dsp:sp modelId="{680E031F-0C96-4DD3-845B-51765F5741CF}">
      <dsp:nvSpPr>
        <dsp:cNvPr id="0" name=""/>
        <dsp:cNvSpPr/>
      </dsp:nvSpPr>
      <dsp:spPr>
        <a:xfrm>
          <a:off x="0" y="4155879"/>
          <a:ext cx="4953816" cy="71136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Ankara Radyosu</a:t>
          </a:r>
        </a:p>
      </dsp:txBody>
      <dsp:txXfrm>
        <a:off x="0" y="4155879"/>
        <a:ext cx="4953816" cy="71136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BAAFFB-4763-4E58-A620-3057607B3459}">
      <dsp:nvSpPr>
        <dsp:cNvPr id="0" name=""/>
        <dsp:cNvSpPr/>
      </dsp:nvSpPr>
      <dsp:spPr>
        <a:xfrm>
          <a:off x="0" y="27178"/>
          <a:ext cx="10515600" cy="127120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kern="1200" dirty="0"/>
            <a:t>ETKİLİ İLETİŞİMDE SEN DİLİ-BEN DİLİ</a:t>
          </a:r>
        </a:p>
      </dsp:txBody>
      <dsp:txXfrm>
        <a:off x="0" y="27178"/>
        <a:ext cx="10515600" cy="127120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5EE8E6-0F53-40F2-B6EC-1D056760B917}">
      <dsp:nvSpPr>
        <dsp:cNvPr id="0" name=""/>
        <dsp:cNvSpPr/>
      </dsp:nvSpPr>
      <dsp:spPr>
        <a:xfrm>
          <a:off x="0" y="62257"/>
          <a:ext cx="5811253" cy="10342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SEN DİLİ: Yargılayan ve eleştiren , bazen kızgınlık  belirten ifade şeklidir.</a:t>
          </a:r>
        </a:p>
      </dsp:txBody>
      <dsp:txXfrm>
        <a:off x="0" y="62257"/>
        <a:ext cx="5811253" cy="1034280"/>
      </dsp:txXfrm>
    </dsp:sp>
    <dsp:sp modelId="{EB1BE99B-AC59-41F4-A3FE-8D7D256DD175}">
      <dsp:nvSpPr>
        <dsp:cNvPr id="0" name=""/>
        <dsp:cNvSpPr/>
      </dsp:nvSpPr>
      <dsp:spPr>
        <a:xfrm>
          <a:off x="0" y="1171417"/>
          <a:ext cx="5811253" cy="10342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İletişimde  bozukluklara  sebep olabilir</a:t>
          </a:r>
        </a:p>
      </dsp:txBody>
      <dsp:txXfrm>
        <a:off x="0" y="1171417"/>
        <a:ext cx="5811253" cy="1034280"/>
      </dsp:txXfrm>
    </dsp:sp>
    <dsp:sp modelId="{D21B6D08-025A-410E-88A1-42D3FE49E9E1}">
      <dsp:nvSpPr>
        <dsp:cNvPr id="0" name=""/>
        <dsp:cNvSpPr/>
      </dsp:nvSpPr>
      <dsp:spPr>
        <a:xfrm>
          <a:off x="0" y="2280577"/>
          <a:ext cx="5811253" cy="10342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Ör1: Derse </a:t>
          </a:r>
          <a:r>
            <a:rPr lang="tr-TR" sz="2600" u="sng" kern="1200" dirty="0"/>
            <a:t>neden</a:t>
          </a:r>
          <a:r>
            <a:rPr lang="tr-TR" sz="2600" kern="1200" dirty="0"/>
            <a:t> geç geliyor</a:t>
          </a:r>
          <a:r>
            <a:rPr lang="tr-TR" sz="2600" b="1" u="sng" kern="1200" dirty="0"/>
            <a:t>sun</a:t>
          </a:r>
          <a:endParaRPr lang="tr-TR" sz="2600" kern="1200" dirty="0"/>
        </a:p>
      </dsp:txBody>
      <dsp:txXfrm>
        <a:off x="0" y="2280577"/>
        <a:ext cx="5811253" cy="1034280"/>
      </dsp:txXfrm>
    </dsp:sp>
    <dsp:sp modelId="{90343271-F880-4F7D-9A6C-01764151D019}">
      <dsp:nvSpPr>
        <dsp:cNvPr id="0" name=""/>
        <dsp:cNvSpPr/>
      </dsp:nvSpPr>
      <dsp:spPr>
        <a:xfrm>
          <a:off x="0" y="3389737"/>
          <a:ext cx="5811253" cy="10342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Ör2 :Odanı niye </a:t>
          </a:r>
          <a:r>
            <a:rPr lang="tr-TR" sz="2600" b="1" u="sng" kern="1200" dirty="0"/>
            <a:t>toplamıyorsun</a:t>
          </a:r>
        </a:p>
      </dsp:txBody>
      <dsp:txXfrm>
        <a:off x="0" y="3389737"/>
        <a:ext cx="5811253" cy="103428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F120D1-6219-44F9-A4FF-5EC732D09280}">
      <dsp:nvSpPr>
        <dsp:cNvPr id="0" name=""/>
        <dsp:cNvSpPr/>
      </dsp:nvSpPr>
      <dsp:spPr>
        <a:xfrm>
          <a:off x="0" y="23647"/>
          <a:ext cx="5181600" cy="14297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BEN DİLİ: Kişinin </a:t>
          </a:r>
          <a:r>
            <a:rPr lang="tr-TR" sz="2600" kern="1200" dirty="0">
              <a:solidFill>
                <a:schemeClr val="tx1"/>
              </a:solidFill>
            </a:rPr>
            <a:t>duygu ve düşüncelerini</a:t>
          </a:r>
          <a:r>
            <a:rPr lang="tr-TR" sz="2600" kern="1200" dirty="0"/>
            <a:t> , bazen de kaygılarını ortaya koyan ifadelerdir.</a:t>
          </a:r>
        </a:p>
      </dsp:txBody>
      <dsp:txXfrm>
        <a:off x="0" y="23647"/>
        <a:ext cx="5181600" cy="1429740"/>
      </dsp:txXfrm>
    </dsp:sp>
    <dsp:sp modelId="{D517C865-17D4-4FDF-8224-4E33818A3ACB}">
      <dsp:nvSpPr>
        <dsp:cNvPr id="0" name=""/>
        <dsp:cNvSpPr/>
      </dsp:nvSpPr>
      <dsp:spPr>
        <a:xfrm>
          <a:off x="0" y="1528267"/>
          <a:ext cx="5181600" cy="14297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Ör1: Derse geç kaldığın için </a:t>
          </a:r>
          <a:r>
            <a:rPr lang="tr-TR" sz="2600" b="1" u="sng" kern="1200"/>
            <a:t>kaygılandım.</a:t>
          </a:r>
          <a:endParaRPr lang="tr-TR" sz="2600" kern="1200"/>
        </a:p>
      </dsp:txBody>
      <dsp:txXfrm>
        <a:off x="0" y="1528267"/>
        <a:ext cx="5181600" cy="1429740"/>
      </dsp:txXfrm>
    </dsp:sp>
    <dsp:sp modelId="{F2C76CEC-D2CE-4223-9ED7-AC26DBBB8B0C}">
      <dsp:nvSpPr>
        <dsp:cNvPr id="0" name=""/>
        <dsp:cNvSpPr/>
      </dsp:nvSpPr>
      <dsp:spPr>
        <a:xfrm>
          <a:off x="0" y="3032887"/>
          <a:ext cx="5181600" cy="14297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Ör2</a:t>
          </a:r>
          <a:r>
            <a:rPr lang="tr-TR" sz="2600" b="1" u="sng" kern="1200"/>
            <a:t>: </a:t>
          </a:r>
          <a:r>
            <a:rPr lang="tr-TR" sz="2600" b="1" kern="1200"/>
            <a:t>odanı toplamadığın için düzensiz büyümenden</a:t>
          </a:r>
          <a:r>
            <a:rPr lang="tr-TR" sz="2600" b="1" u="sng" kern="1200"/>
            <a:t> endişeleniyorum</a:t>
          </a:r>
          <a:endParaRPr lang="tr-TR" sz="2600" kern="1200"/>
        </a:p>
      </dsp:txBody>
      <dsp:txXfrm>
        <a:off x="0" y="3032887"/>
        <a:ext cx="5181600" cy="142974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4ACE4A-E209-4F4B-9E51-A96BE19833A7}">
      <dsp:nvSpPr>
        <dsp:cNvPr id="0" name=""/>
        <dsp:cNvSpPr/>
      </dsp:nvSpPr>
      <dsp:spPr>
        <a:xfrm>
          <a:off x="0" y="147104"/>
          <a:ext cx="10515600" cy="103135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 dirty="0"/>
            <a:t>ETKİLİ İLETİŞİMDE KONUŞMACI VE DİNLEYİCİ</a:t>
          </a:r>
        </a:p>
      </dsp:txBody>
      <dsp:txXfrm>
        <a:off x="0" y="147104"/>
        <a:ext cx="10515600" cy="103135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636A20-6D1B-4EE9-8EB2-28BECE1CBDC7}">
      <dsp:nvSpPr>
        <dsp:cNvPr id="0" name=""/>
        <dsp:cNvSpPr/>
      </dsp:nvSpPr>
      <dsp:spPr>
        <a:xfrm>
          <a:off x="0" y="607570"/>
          <a:ext cx="5695407" cy="59962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İyi konuşmacının özellikleri:</a:t>
          </a:r>
        </a:p>
      </dsp:txBody>
      <dsp:txXfrm>
        <a:off x="0" y="607570"/>
        <a:ext cx="5695407" cy="599625"/>
      </dsp:txXfrm>
    </dsp:sp>
    <dsp:sp modelId="{736EECD3-9153-43BB-972A-72965D9CA3D2}">
      <dsp:nvSpPr>
        <dsp:cNvPr id="0" name=""/>
        <dsp:cNvSpPr/>
      </dsp:nvSpPr>
      <dsp:spPr>
        <a:xfrm>
          <a:off x="0" y="1279195"/>
          <a:ext cx="5695407" cy="599625"/>
        </a:xfrm>
        <a:prstGeom prst="round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Düşünerek ve sonuçlarını bilerek konuşur</a:t>
          </a:r>
        </a:p>
      </dsp:txBody>
      <dsp:txXfrm>
        <a:off x="0" y="1279195"/>
        <a:ext cx="5695407" cy="599625"/>
      </dsp:txXfrm>
    </dsp:sp>
    <dsp:sp modelId="{E678E82B-F505-47D2-B21D-E787B81A4FB4}">
      <dsp:nvSpPr>
        <dsp:cNvPr id="0" name=""/>
        <dsp:cNvSpPr/>
      </dsp:nvSpPr>
      <dsp:spPr>
        <a:xfrm>
          <a:off x="0" y="1950820"/>
          <a:ext cx="5695407" cy="599625"/>
        </a:xfrm>
        <a:prstGeom prst="round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Göz teması kurarak konuşur</a:t>
          </a:r>
        </a:p>
      </dsp:txBody>
      <dsp:txXfrm>
        <a:off x="0" y="1950820"/>
        <a:ext cx="5695407" cy="599625"/>
      </dsp:txXfrm>
    </dsp:sp>
    <dsp:sp modelId="{DC93A528-9B14-413C-9457-CD36E6D7CB34}">
      <dsp:nvSpPr>
        <dsp:cNvPr id="0" name=""/>
        <dsp:cNvSpPr/>
      </dsp:nvSpPr>
      <dsp:spPr>
        <a:xfrm>
          <a:off x="0" y="2622445"/>
          <a:ext cx="5695407" cy="599625"/>
        </a:xfrm>
        <a:prstGeom prst="roundRect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Konuşurken beden dili kullanır</a:t>
          </a:r>
        </a:p>
      </dsp:txBody>
      <dsp:txXfrm>
        <a:off x="0" y="2622445"/>
        <a:ext cx="5695407" cy="599625"/>
      </dsp:txXfrm>
    </dsp:sp>
    <dsp:sp modelId="{C61DCA81-74A5-4521-B29F-54C7CF855E13}">
      <dsp:nvSpPr>
        <dsp:cNvPr id="0" name=""/>
        <dsp:cNvSpPr/>
      </dsp:nvSpPr>
      <dsp:spPr>
        <a:xfrm>
          <a:off x="0" y="3294070"/>
          <a:ext cx="5695407" cy="599625"/>
        </a:xfrm>
        <a:prstGeom prst="roundRect">
          <a:avLst/>
        </a:prstGeom>
        <a:gradFill rotWithShape="0">
          <a:gsLst>
            <a:gs pos="0">
              <a:schemeClr val="accent5">
                <a:hueOff val="-5882677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7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7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Sesinin tonunu ve vurgusunu iyi ayarlar</a:t>
          </a:r>
        </a:p>
      </dsp:txBody>
      <dsp:txXfrm>
        <a:off x="0" y="3294070"/>
        <a:ext cx="5695407" cy="599625"/>
      </dsp:txXfrm>
    </dsp:sp>
    <dsp:sp modelId="{1318829E-CEC9-4D87-A4BC-A7ADDFA1F410}">
      <dsp:nvSpPr>
        <dsp:cNvPr id="0" name=""/>
        <dsp:cNvSpPr/>
      </dsp:nvSpPr>
      <dsp:spPr>
        <a:xfrm>
          <a:off x="0" y="3965695"/>
          <a:ext cx="5695407" cy="599625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Anlaşılır ve net konuşur</a:t>
          </a:r>
        </a:p>
      </dsp:txBody>
      <dsp:txXfrm>
        <a:off x="0" y="3965695"/>
        <a:ext cx="5695407" cy="5996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36771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3524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24526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7231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23325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50260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6850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9443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2753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3478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42115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C55B9-7DBB-4BC2-B66F-DCD09BF54007}" type="datetimeFigureOut">
              <a:rPr lang="tr-TR" smtClean="0"/>
              <a:pPr/>
              <a:t>27/09/2017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8B3EC-5159-477B-8320-158AFEAD5A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5811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9.xml"/><Relationship Id="rId3" Type="http://schemas.openxmlformats.org/officeDocument/2006/relationships/diagramLayout" Target="../diagrams/layout28.xml"/><Relationship Id="rId7" Type="http://schemas.openxmlformats.org/officeDocument/2006/relationships/diagramData" Target="../diagrams/data29.xml"/><Relationship Id="rId12" Type="http://schemas.openxmlformats.org/officeDocument/2006/relationships/image" Target="../media/image13.jpe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8.xml"/><Relationship Id="rId11" Type="http://schemas.microsoft.com/office/2007/relationships/diagramDrawing" Target="../diagrams/drawing29.xml"/><Relationship Id="rId5" Type="http://schemas.openxmlformats.org/officeDocument/2006/relationships/diagramColors" Target="../diagrams/colors28.xml"/><Relationship Id="rId10" Type="http://schemas.openxmlformats.org/officeDocument/2006/relationships/diagramColors" Target="../diagrams/colors29.xml"/><Relationship Id="rId4" Type="http://schemas.openxmlformats.org/officeDocument/2006/relationships/diagramQuickStyle" Target="../diagrams/quickStyle28.xml"/><Relationship Id="rId9" Type="http://schemas.openxmlformats.org/officeDocument/2006/relationships/diagramQuickStyle" Target="../diagrams/quickStyle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1.xml"/><Relationship Id="rId3" Type="http://schemas.openxmlformats.org/officeDocument/2006/relationships/diagramLayout" Target="../diagrams/layout30.xml"/><Relationship Id="rId7" Type="http://schemas.openxmlformats.org/officeDocument/2006/relationships/diagramData" Target="../diagrams/data31.xml"/><Relationship Id="rId12" Type="http://schemas.openxmlformats.org/officeDocument/2006/relationships/image" Target="../media/image14.jpeg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0.xml"/><Relationship Id="rId11" Type="http://schemas.microsoft.com/office/2007/relationships/diagramDrawing" Target="../diagrams/drawing31.xml"/><Relationship Id="rId5" Type="http://schemas.openxmlformats.org/officeDocument/2006/relationships/diagramColors" Target="../diagrams/colors30.xml"/><Relationship Id="rId10" Type="http://schemas.openxmlformats.org/officeDocument/2006/relationships/diagramColors" Target="../diagrams/colors31.xml"/><Relationship Id="rId4" Type="http://schemas.openxmlformats.org/officeDocument/2006/relationships/diagramQuickStyle" Target="../diagrams/quickStyle30.xml"/><Relationship Id="rId9" Type="http://schemas.openxmlformats.org/officeDocument/2006/relationships/diagramQuickStyle" Target="../diagrams/quickStyle3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3.xml"/><Relationship Id="rId3" Type="http://schemas.openxmlformats.org/officeDocument/2006/relationships/diagramLayout" Target="../diagrams/layout32.xml"/><Relationship Id="rId7" Type="http://schemas.openxmlformats.org/officeDocument/2006/relationships/diagramData" Target="../diagrams/data33.xml"/><Relationship Id="rId12" Type="http://schemas.openxmlformats.org/officeDocument/2006/relationships/image" Target="../media/image15.png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2.xml"/><Relationship Id="rId11" Type="http://schemas.microsoft.com/office/2007/relationships/diagramDrawing" Target="../diagrams/drawing33.xml"/><Relationship Id="rId5" Type="http://schemas.openxmlformats.org/officeDocument/2006/relationships/diagramColors" Target="../diagrams/colors32.xml"/><Relationship Id="rId10" Type="http://schemas.openxmlformats.org/officeDocument/2006/relationships/diagramColors" Target="../diagrams/colors33.xml"/><Relationship Id="rId4" Type="http://schemas.openxmlformats.org/officeDocument/2006/relationships/diagramQuickStyle" Target="../diagrams/quickStyle32.xml"/><Relationship Id="rId9" Type="http://schemas.openxmlformats.org/officeDocument/2006/relationships/diagramQuickStyle" Target="../diagrams/quickStyle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5.xml"/><Relationship Id="rId3" Type="http://schemas.openxmlformats.org/officeDocument/2006/relationships/diagramLayout" Target="../diagrams/layout34.xml"/><Relationship Id="rId7" Type="http://schemas.openxmlformats.org/officeDocument/2006/relationships/diagramData" Target="../diagrams/data35.xml"/><Relationship Id="rId12" Type="http://schemas.openxmlformats.org/officeDocument/2006/relationships/image" Target="../media/image16.jpeg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4.xml"/><Relationship Id="rId11" Type="http://schemas.microsoft.com/office/2007/relationships/diagramDrawing" Target="../diagrams/drawing35.xml"/><Relationship Id="rId5" Type="http://schemas.openxmlformats.org/officeDocument/2006/relationships/diagramColors" Target="../diagrams/colors34.xml"/><Relationship Id="rId10" Type="http://schemas.openxmlformats.org/officeDocument/2006/relationships/diagramColors" Target="../diagrams/colors35.xml"/><Relationship Id="rId4" Type="http://schemas.openxmlformats.org/officeDocument/2006/relationships/diagramQuickStyle" Target="../diagrams/quickStyle34.xml"/><Relationship Id="rId9" Type="http://schemas.openxmlformats.org/officeDocument/2006/relationships/diagramQuickStyle" Target="../diagrams/quickStyle3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7.xml"/><Relationship Id="rId13" Type="http://schemas.openxmlformats.org/officeDocument/2006/relationships/image" Target="../media/image18.jpeg"/><Relationship Id="rId3" Type="http://schemas.openxmlformats.org/officeDocument/2006/relationships/diagramLayout" Target="../diagrams/layout36.xml"/><Relationship Id="rId7" Type="http://schemas.openxmlformats.org/officeDocument/2006/relationships/diagramData" Target="../diagrams/data37.xml"/><Relationship Id="rId12" Type="http://schemas.openxmlformats.org/officeDocument/2006/relationships/image" Target="../media/image17.jpeg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6.xml"/><Relationship Id="rId11" Type="http://schemas.microsoft.com/office/2007/relationships/diagramDrawing" Target="../diagrams/drawing37.xml"/><Relationship Id="rId5" Type="http://schemas.openxmlformats.org/officeDocument/2006/relationships/diagramColors" Target="../diagrams/colors36.xml"/><Relationship Id="rId10" Type="http://schemas.openxmlformats.org/officeDocument/2006/relationships/diagramColors" Target="../diagrams/colors37.xml"/><Relationship Id="rId4" Type="http://schemas.openxmlformats.org/officeDocument/2006/relationships/diagramQuickStyle" Target="../diagrams/quickStyle36.xml"/><Relationship Id="rId9" Type="http://schemas.openxmlformats.org/officeDocument/2006/relationships/diagramQuickStyle" Target="../diagrams/quickStyle3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9.xml"/><Relationship Id="rId13" Type="http://schemas.openxmlformats.org/officeDocument/2006/relationships/image" Target="../media/image20.jpeg"/><Relationship Id="rId3" Type="http://schemas.openxmlformats.org/officeDocument/2006/relationships/diagramLayout" Target="../diagrams/layout38.xml"/><Relationship Id="rId7" Type="http://schemas.openxmlformats.org/officeDocument/2006/relationships/diagramData" Target="../diagrams/data39.xml"/><Relationship Id="rId12" Type="http://schemas.openxmlformats.org/officeDocument/2006/relationships/image" Target="../media/image19.jpeg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8.xml"/><Relationship Id="rId11" Type="http://schemas.microsoft.com/office/2007/relationships/diagramDrawing" Target="../diagrams/drawing39.xml"/><Relationship Id="rId5" Type="http://schemas.openxmlformats.org/officeDocument/2006/relationships/diagramColors" Target="../diagrams/colors38.xml"/><Relationship Id="rId10" Type="http://schemas.openxmlformats.org/officeDocument/2006/relationships/diagramColors" Target="../diagrams/colors39.xml"/><Relationship Id="rId4" Type="http://schemas.openxmlformats.org/officeDocument/2006/relationships/diagramQuickStyle" Target="../diagrams/quickStyle38.xml"/><Relationship Id="rId9" Type="http://schemas.openxmlformats.org/officeDocument/2006/relationships/diagramQuickStyle" Target="../diagrams/quickStyle39.xml"/><Relationship Id="rId1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1.xml"/><Relationship Id="rId13" Type="http://schemas.openxmlformats.org/officeDocument/2006/relationships/image" Target="../media/image23.jpeg"/><Relationship Id="rId3" Type="http://schemas.openxmlformats.org/officeDocument/2006/relationships/diagramLayout" Target="../diagrams/layout40.xml"/><Relationship Id="rId7" Type="http://schemas.openxmlformats.org/officeDocument/2006/relationships/diagramData" Target="../diagrams/data41.xml"/><Relationship Id="rId12" Type="http://schemas.openxmlformats.org/officeDocument/2006/relationships/image" Target="../media/image22.jpeg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0.xml"/><Relationship Id="rId11" Type="http://schemas.microsoft.com/office/2007/relationships/diagramDrawing" Target="../diagrams/drawing41.xml"/><Relationship Id="rId5" Type="http://schemas.openxmlformats.org/officeDocument/2006/relationships/diagramColors" Target="../diagrams/colors40.xml"/><Relationship Id="rId15" Type="http://schemas.openxmlformats.org/officeDocument/2006/relationships/image" Target="../media/image25.png"/><Relationship Id="rId10" Type="http://schemas.openxmlformats.org/officeDocument/2006/relationships/diagramColors" Target="../diagrams/colors41.xml"/><Relationship Id="rId4" Type="http://schemas.openxmlformats.org/officeDocument/2006/relationships/diagramQuickStyle" Target="../diagrams/quickStyle40.xml"/><Relationship Id="rId9" Type="http://schemas.openxmlformats.org/officeDocument/2006/relationships/diagramQuickStyle" Target="../diagrams/quickStyle41.xml"/><Relationship Id="rId1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3.xml"/><Relationship Id="rId13" Type="http://schemas.openxmlformats.org/officeDocument/2006/relationships/image" Target="../media/image23.jpeg"/><Relationship Id="rId3" Type="http://schemas.openxmlformats.org/officeDocument/2006/relationships/diagramLayout" Target="../diagrams/layout42.xml"/><Relationship Id="rId7" Type="http://schemas.openxmlformats.org/officeDocument/2006/relationships/diagramData" Target="../diagrams/data43.xml"/><Relationship Id="rId12" Type="http://schemas.openxmlformats.org/officeDocument/2006/relationships/image" Target="../media/image26.jpeg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2.xml"/><Relationship Id="rId11" Type="http://schemas.microsoft.com/office/2007/relationships/diagramDrawing" Target="../diagrams/drawing43.xml"/><Relationship Id="rId5" Type="http://schemas.openxmlformats.org/officeDocument/2006/relationships/diagramColors" Target="../diagrams/colors42.xml"/><Relationship Id="rId10" Type="http://schemas.openxmlformats.org/officeDocument/2006/relationships/diagramColors" Target="../diagrams/colors43.xml"/><Relationship Id="rId4" Type="http://schemas.openxmlformats.org/officeDocument/2006/relationships/diagramQuickStyle" Target="../diagrams/quickStyle42.xml"/><Relationship Id="rId9" Type="http://schemas.openxmlformats.org/officeDocument/2006/relationships/diagramQuickStyle" Target="../diagrams/quickStyle43.xml"/><Relationship Id="rId1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diagramLayout" Target="../diagrams/layout7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diagramData" Target="../diagrams/data7.xml"/><Relationship Id="rId2" Type="http://schemas.openxmlformats.org/officeDocument/2006/relationships/diagramData" Target="../diagrams/data5.xml"/><Relationship Id="rId16" Type="http://schemas.microsoft.com/office/2007/relationships/diagramDrawing" Target="../diagrams/drawing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5" Type="http://schemas.openxmlformats.org/officeDocument/2006/relationships/diagramColors" Target="../diagrams/colors7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Relationship Id="rId14" Type="http://schemas.openxmlformats.org/officeDocument/2006/relationships/diagramQuickStyle" Target="../diagrams/quickStyl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13" Type="http://schemas.openxmlformats.org/officeDocument/2006/relationships/diagramLayout" Target="../diagrams/layout10.xml"/><Relationship Id="rId18" Type="http://schemas.openxmlformats.org/officeDocument/2006/relationships/image" Target="../media/image4.jpeg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12" Type="http://schemas.openxmlformats.org/officeDocument/2006/relationships/diagramData" Target="../diagrams/data10.xml"/><Relationship Id="rId17" Type="http://schemas.openxmlformats.org/officeDocument/2006/relationships/image" Target="../media/image3.jpeg"/><Relationship Id="rId2" Type="http://schemas.openxmlformats.org/officeDocument/2006/relationships/diagramData" Target="../diagrams/data8.xml"/><Relationship Id="rId16" Type="http://schemas.microsoft.com/office/2007/relationships/diagramDrawing" Target="../diagrams/drawing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5" Type="http://schemas.openxmlformats.org/officeDocument/2006/relationships/diagramColors" Target="../diagrams/colors10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Relationship Id="rId14" Type="http://schemas.openxmlformats.org/officeDocument/2006/relationships/diagramQuickStyle" Target="../diagrams/quickStyle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13" Type="http://schemas.openxmlformats.org/officeDocument/2006/relationships/diagramLayout" Target="../diagrams/layout13.xml"/><Relationship Id="rId18" Type="http://schemas.openxmlformats.org/officeDocument/2006/relationships/diagramLayout" Target="../diagrams/layout14.xml"/><Relationship Id="rId26" Type="http://schemas.microsoft.com/office/2007/relationships/diagramDrawing" Target="../diagrams/drawing15.xml"/><Relationship Id="rId3" Type="http://schemas.openxmlformats.org/officeDocument/2006/relationships/diagramLayout" Target="../diagrams/layout11.xml"/><Relationship Id="rId21" Type="http://schemas.microsoft.com/office/2007/relationships/diagramDrawing" Target="../diagrams/drawing14.xml"/><Relationship Id="rId7" Type="http://schemas.openxmlformats.org/officeDocument/2006/relationships/diagramData" Target="../diagrams/data12.xml"/><Relationship Id="rId12" Type="http://schemas.openxmlformats.org/officeDocument/2006/relationships/diagramData" Target="../diagrams/data13.xml"/><Relationship Id="rId17" Type="http://schemas.openxmlformats.org/officeDocument/2006/relationships/diagramData" Target="../diagrams/data14.xml"/><Relationship Id="rId25" Type="http://schemas.openxmlformats.org/officeDocument/2006/relationships/diagramColors" Target="../diagrams/colors15.xml"/><Relationship Id="rId2" Type="http://schemas.openxmlformats.org/officeDocument/2006/relationships/diagramData" Target="../diagrams/data11.xml"/><Relationship Id="rId16" Type="http://schemas.microsoft.com/office/2007/relationships/diagramDrawing" Target="../diagrams/drawing13.xml"/><Relationship Id="rId20" Type="http://schemas.openxmlformats.org/officeDocument/2006/relationships/diagramColors" Target="../diagrams/colors1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24" Type="http://schemas.openxmlformats.org/officeDocument/2006/relationships/diagramQuickStyle" Target="../diagrams/quickStyle15.xml"/><Relationship Id="rId5" Type="http://schemas.openxmlformats.org/officeDocument/2006/relationships/diagramColors" Target="../diagrams/colors11.xml"/><Relationship Id="rId15" Type="http://schemas.openxmlformats.org/officeDocument/2006/relationships/diagramColors" Target="../diagrams/colors13.xml"/><Relationship Id="rId23" Type="http://schemas.openxmlformats.org/officeDocument/2006/relationships/diagramLayout" Target="../diagrams/layout15.xml"/><Relationship Id="rId28" Type="http://schemas.openxmlformats.org/officeDocument/2006/relationships/image" Target="../media/image5.jpeg"/><Relationship Id="rId10" Type="http://schemas.openxmlformats.org/officeDocument/2006/relationships/diagramColors" Target="../diagrams/colors12.xml"/><Relationship Id="rId19" Type="http://schemas.openxmlformats.org/officeDocument/2006/relationships/diagramQuickStyle" Target="../diagrams/quickStyle14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Relationship Id="rId14" Type="http://schemas.openxmlformats.org/officeDocument/2006/relationships/diagramQuickStyle" Target="../diagrams/quickStyle13.xml"/><Relationship Id="rId22" Type="http://schemas.openxmlformats.org/officeDocument/2006/relationships/diagramData" Target="../diagrams/data15.xml"/><Relationship Id="rId27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13" Type="http://schemas.openxmlformats.org/officeDocument/2006/relationships/diagramLayout" Target="../diagrams/layout18.xml"/><Relationship Id="rId18" Type="http://schemas.openxmlformats.org/officeDocument/2006/relationships/diagramLayout" Target="../diagrams/layout19.xml"/><Relationship Id="rId26" Type="http://schemas.microsoft.com/office/2007/relationships/diagramDrawing" Target="../diagrams/drawing20.xml"/><Relationship Id="rId3" Type="http://schemas.openxmlformats.org/officeDocument/2006/relationships/diagramLayout" Target="../diagrams/layout16.xml"/><Relationship Id="rId21" Type="http://schemas.microsoft.com/office/2007/relationships/diagramDrawing" Target="../diagrams/drawing19.xml"/><Relationship Id="rId7" Type="http://schemas.openxmlformats.org/officeDocument/2006/relationships/diagramData" Target="../diagrams/data17.xml"/><Relationship Id="rId12" Type="http://schemas.openxmlformats.org/officeDocument/2006/relationships/diagramData" Target="../diagrams/data18.xml"/><Relationship Id="rId17" Type="http://schemas.openxmlformats.org/officeDocument/2006/relationships/diagramData" Target="../diagrams/data19.xml"/><Relationship Id="rId25" Type="http://schemas.openxmlformats.org/officeDocument/2006/relationships/diagramColors" Target="../diagrams/colors20.xml"/><Relationship Id="rId2" Type="http://schemas.openxmlformats.org/officeDocument/2006/relationships/diagramData" Target="../diagrams/data16.xml"/><Relationship Id="rId16" Type="http://schemas.microsoft.com/office/2007/relationships/diagramDrawing" Target="../diagrams/drawing18.xml"/><Relationship Id="rId20" Type="http://schemas.openxmlformats.org/officeDocument/2006/relationships/diagramColors" Target="../diagrams/colors19.xml"/><Relationship Id="rId29" Type="http://schemas.microsoft.com/office/2007/relationships/hdphoto" Target="../media/hdphoto1.wdp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24" Type="http://schemas.openxmlformats.org/officeDocument/2006/relationships/diagramQuickStyle" Target="../diagrams/quickStyle20.xml"/><Relationship Id="rId5" Type="http://schemas.openxmlformats.org/officeDocument/2006/relationships/diagramColors" Target="../diagrams/colors16.xml"/><Relationship Id="rId15" Type="http://schemas.openxmlformats.org/officeDocument/2006/relationships/diagramColors" Target="../diagrams/colors18.xml"/><Relationship Id="rId23" Type="http://schemas.openxmlformats.org/officeDocument/2006/relationships/diagramLayout" Target="../diagrams/layout20.xml"/><Relationship Id="rId28" Type="http://schemas.openxmlformats.org/officeDocument/2006/relationships/image" Target="../media/image7.png"/><Relationship Id="rId10" Type="http://schemas.openxmlformats.org/officeDocument/2006/relationships/diagramColors" Target="../diagrams/colors17.xml"/><Relationship Id="rId19" Type="http://schemas.openxmlformats.org/officeDocument/2006/relationships/diagramQuickStyle" Target="../diagrams/quickStyle19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Relationship Id="rId14" Type="http://schemas.openxmlformats.org/officeDocument/2006/relationships/diagramQuickStyle" Target="../diagrams/quickStyle18.xml"/><Relationship Id="rId22" Type="http://schemas.openxmlformats.org/officeDocument/2006/relationships/diagramData" Target="../diagrams/data20.xml"/><Relationship Id="rId27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microsoft.com/office/2007/relationships/hdphoto" Target="../media/hdphoto2.wdp"/><Relationship Id="rId18" Type="http://schemas.microsoft.com/office/2007/relationships/hdphoto" Target="../media/hdphoto4.wdp"/><Relationship Id="rId3" Type="http://schemas.openxmlformats.org/officeDocument/2006/relationships/diagramLayout" Target="../diagrams/layout21.xml"/><Relationship Id="rId7" Type="http://schemas.openxmlformats.org/officeDocument/2006/relationships/diagramData" Target="../diagrams/data22.xml"/><Relationship Id="rId12" Type="http://schemas.openxmlformats.org/officeDocument/2006/relationships/image" Target="../media/image8.png"/><Relationship Id="rId17" Type="http://schemas.openxmlformats.org/officeDocument/2006/relationships/image" Target="../media/image11.png"/><Relationship Id="rId2" Type="http://schemas.openxmlformats.org/officeDocument/2006/relationships/diagramData" Target="../diagrams/data21.xml"/><Relationship Id="rId16" Type="http://schemas.microsoft.com/office/2007/relationships/hdphoto" Target="../media/hdphoto3.wdp"/><Relationship Id="rId20" Type="http://schemas.microsoft.com/office/2007/relationships/hdphoto" Target="../media/hdphoto5.wdp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5" Type="http://schemas.openxmlformats.org/officeDocument/2006/relationships/image" Target="../media/image10.png"/><Relationship Id="rId10" Type="http://schemas.openxmlformats.org/officeDocument/2006/relationships/diagramColors" Target="../diagrams/colors22.xml"/><Relationship Id="rId19" Type="http://schemas.openxmlformats.org/officeDocument/2006/relationships/image" Target="../media/image12.png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Relationship Id="rId1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13" Type="http://schemas.openxmlformats.org/officeDocument/2006/relationships/diagramLayout" Target="../diagrams/layout25.xml"/><Relationship Id="rId18" Type="http://schemas.openxmlformats.org/officeDocument/2006/relationships/diagramLayout" Target="../diagrams/layout26.xml"/><Relationship Id="rId26" Type="http://schemas.microsoft.com/office/2007/relationships/diagramDrawing" Target="../diagrams/drawing27.xml"/><Relationship Id="rId3" Type="http://schemas.openxmlformats.org/officeDocument/2006/relationships/diagramLayout" Target="../diagrams/layout23.xml"/><Relationship Id="rId21" Type="http://schemas.microsoft.com/office/2007/relationships/diagramDrawing" Target="../diagrams/drawing26.xml"/><Relationship Id="rId7" Type="http://schemas.openxmlformats.org/officeDocument/2006/relationships/diagramData" Target="../diagrams/data24.xml"/><Relationship Id="rId12" Type="http://schemas.openxmlformats.org/officeDocument/2006/relationships/diagramData" Target="../diagrams/data25.xml"/><Relationship Id="rId17" Type="http://schemas.openxmlformats.org/officeDocument/2006/relationships/diagramData" Target="../diagrams/data26.xml"/><Relationship Id="rId25" Type="http://schemas.openxmlformats.org/officeDocument/2006/relationships/diagramColors" Target="../diagrams/colors27.xml"/><Relationship Id="rId2" Type="http://schemas.openxmlformats.org/officeDocument/2006/relationships/diagramData" Target="../diagrams/data23.xml"/><Relationship Id="rId16" Type="http://schemas.microsoft.com/office/2007/relationships/diagramDrawing" Target="../diagrams/drawing25.xml"/><Relationship Id="rId20" Type="http://schemas.openxmlformats.org/officeDocument/2006/relationships/diagramColors" Target="../diagrams/colors2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3.xml"/><Relationship Id="rId11" Type="http://schemas.microsoft.com/office/2007/relationships/diagramDrawing" Target="../diagrams/drawing24.xml"/><Relationship Id="rId24" Type="http://schemas.openxmlformats.org/officeDocument/2006/relationships/diagramQuickStyle" Target="../diagrams/quickStyle27.xml"/><Relationship Id="rId5" Type="http://schemas.openxmlformats.org/officeDocument/2006/relationships/diagramColors" Target="../diagrams/colors23.xml"/><Relationship Id="rId15" Type="http://schemas.openxmlformats.org/officeDocument/2006/relationships/diagramColors" Target="../diagrams/colors25.xml"/><Relationship Id="rId23" Type="http://schemas.openxmlformats.org/officeDocument/2006/relationships/diagramLayout" Target="../diagrams/layout27.xml"/><Relationship Id="rId10" Type="http://schemas.openxmlformats.org/officeDocument/2006/relationships/diagramColors" Target="../diagrams/colors24.xml"/><Relationship Id="rId19" Type="http://schemas.openxmlformats.org/officeDocument/2006/relationships/diagramQuickStyle" Target="../diagrams/quickStyle26.xml"/><Relationship Id="rId4" Type="http://schemas.openxmlformats.org/officeDocument/2006/relationships/diagramQuickStyle" Target="../diagrams/quickStyle23.xml"/><Relationship Id="rId9" Type="http://schemas.openxmlformats.org/officeDocument/2006/relationships/diagramQuickStyle" Target="../diagrams/quickStyle24.xml"/><Relationship Id="rId14" Type="http://schemas.openxmlformats.org/officeDocument/2006/relationships/diagramQuickStyle" Target="../diagrams/quickStyle25.xml"/><Relationship Id="rId22" Type="http://schemas.openxmlformats.org/officeDocument/2006/relationships/diagramData" Target="../diagrams/data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3670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48193" y="1828799"/>
          <a:ext cx="5917475" cy="4348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2082" y="1690688"/>
            <a:ext cx="5729990" cy="5009915"/>
          </a:xfrm>
        </p:spPr>
      </p:pic>
    </p:spTree>
    <p:extLst>
      <p:ext uri="{BB962C8B-B14F-4D97-AF65-F5344CB8AC3E}">
        <p14:creationId xmlns:p14="http://schemas.microsoft.com/office/powerpoint/2010/main" xmlns="" val="3639792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>
            <p:extLst/>
          </p:nvPr>
        </p:nvGraphicFramePr>
        <p:xfrm>
          <a:off x="838200" y="365125"/>
          <a:ext cx="5663784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İçerik Yer Tutucusu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1984" y="1827359"/>
            <a:ext cx="5181600" cy="4194618"/>
          </a:xfrm>
        </p:spPr>
      </p:pic>
    </p:spTree>
    <p:extLst>
      <p:ext uri="{BB962C8B-B14F-4D97-AF65-F5344CB8AC3E}">
        <p14:creationId xmlns:p14="http://schemas.microsoft.com/office/powerpoint/2010/main" xmlns="" val="2558130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352697" y="404949"/>
          <a:ext cx="11001103" cy="1285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İçerik Yer Tutucusu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82880" y="2364377"/>
          <a:ext cx="5836920" cy="27954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5850" y="1825625"/>
            <a:ext cx="5576340" cy="4351338"/>
          </a:xfrm>
        </p:spPr>
      </p:pic>
    </p:spTree>
    <p:extLst>
      <p:ext uri="{BB962C8B-B14F-4D97-AF65-F5344CB8AC3E}">
        <p14:creationId xmlns:p14="http://schemas.microsoft.com/office/powerpoint/2010/main" xmlns="" val="2433475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838200" y="365125"/>
          <a:ext cx="5742482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7052" y="1993412"/>
            <a:ext cx="5445177" cy="4497329"/>
          </a:xfrm>
        </p:spPr>
      </p:pic>
    </p:spTree>
    <p:extLst>
      <p:ext uri="{BB962C8B-B14F-4D97-AF65-F5344CB8AC3E}">
        <p14:creationId xmlns:p14="http://schemas.microsoft.com/office/powerpoint/2010/main" xmlns="" val="3626579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770121"/>
            <a:ext cx="3496455" cy="2206976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05141" y="3327816"/>
            <a:ext cx="4786859" cy="353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4675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-1" y="522514"/>
          <a:ext cx="11965577" cy="91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17566" y="1933303"/>
          <a:ext cx="5902234" cy="4243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4797" y="1436914"/>
            <a:ext cx="5923609" cy="2700959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4797" y="4053745"/>
            <a:ext cx="4752974" cy="245984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47136" y="4034490"/>
            <a:ext cx="2341270" cy="169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7511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365125"/>
          <a:ext cx="4635137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35131" y="1334126"/>
          <a:ext cx="6180659" cy="4842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88576" y="0"/>
            <a:ext cx="2403423" cy="2953062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0585" y="2890994"/>
            <a:ext cx="5461416" cy="164782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0585" y="4476750"/>
            <a:ext cx="5461416" cy="238125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2045" y="44971"/>
            <a:ext cx="3026531" cy="284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423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444137" y="274321"/>
          <a:ext cx="10909663" cy="1416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19076" y="1690688"/>
          <a:ext cx="4953816" cy="4919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438" y="1690688"/>
            <a:ext cx="3087688" cy="3259596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438" y="4961981"/>
            <a:ext cx="6186486" cy="164782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74126" y="1690688"/>
            <a:ext cx="3098798" cy="3259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8951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>
            <p:extLst/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6463" y="1825624"/>
          <a:ext cx="5843337" cy="435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6322" y="1825624"/>
            <a:ext cx="5550877" cy="4622067"/>
          </a:xfrm>
        </p:spPr>
      </p:pic>
    </p:spTree>
    <p:extLst>
      <p:ext uri="{BB962C8B-B14F-4D97-AF65-F5344CB8AC3E}">
        <p14:creationId xmlns:p14="http://schemas.microsoft.com/office/powerpoint/2010/main" xmlns="" val="3005304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>
            <p:extLst/>
          </p:nvPr>
        </p:nvGraphicFramePr>
        <p:xfrm>
          <a:off x="838200" y="365125"/>
          <a:ext cx="107442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40632" y="1371600"/>
          <a:ext cx="5585402" cy="5852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0300" y="1825624"/>
            <a:ext cx="5649550" cy="4527049"/>
          </a:xfrm>
        </p:spPr>
      </p:pic>
    </p:spTree>
    <p:extLst>
      <p:ext uri="{BB962C8B-B14F-4D97-AF65-F5344CB8AC3E}">
        <p14:creationId xmlns:p14="http://schemas.microsoft.com/office/powerpoint/2010/main" xmlns="" val="3158952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08547" y="1690688"/>
          <a:ext cx="5811253" cy="4486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6172200" y="1690688"/>
          <a:ext cx="5181600" cy="4486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xmlns="" val="1538567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82879" y="953589"/>
          <a:ext cx="5695407" cy="5172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İçerik Yer Tutucusu 8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6172200" y="1058091"/>
          <a:ext cx="5836922" cy="5577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0" name="Resim 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00213" y="1690688"/>
            <a:ext cx="2808908" cy="1697089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5289" y="4934574"/>
            <a:ext cx="1742997" cy="192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4281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Diyagram 17"/>
          <p:cNvGraphicFramePr/>
          <p:nvPr>
            <p:extLst/>
          </p:nvPr>
        </p:nvGraphicFramePr>
        <p:xfrm>
          <a:off x="2481944" y="117567"/>
          <a:ext cx="6609806" cy="1045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Diyagram 15"/>
          <p:cNvGraphicFramePr/>
          <p:nvPr>
            <p:extLst/>
          </p:nvPr>
        </p:nvGraphicFramePr>
        <p:xfrm>
          <a:off x="839788" y="1332411"/>
          <a:ext cx="5157787" cy="692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4" name="İçerik Yer Tutucusu 13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613954" y="2024743"/>
          <a:ext cx="5383622" cy="1647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7" name="Diyagram 16"/>
          <p:cNvGraphicFramePr/>
          <p:nvPr>
            <p:extLst/>
          </p:nvPr>
        </p:nvGraphicFramePr>
        <p:xfrm>
          <a:off x="6172200" y="1332412"/>
          <a:ext cx="5183188" cy="692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5" name="İçerik Yer Tutucusu 14"/>
          <p:cNvGraphicFramePr>
            <a:graphicFrameLocks noGrp="1"/>
          </p:cNvGraphicFramePr>
          <p:nvPr>
            <p:ph sz="quarter" idx="4"/>
            <p:extLst/>
          </p:nvPr>
        </p:nvGraphicFramePr>
        <p:xfrm>
          <a:off x="6172200" y="2024743"/>
          <a:ext cx="5183188" cy="1647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pic>
        <p:nvPicPr>
          <p:cNvPr id="12" name="Resim 11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954" y="3672590"/>
            <a:ext cx="5383621" cy="2845662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199" y="3672590"/>
            <a:ext cx="5183189" cy="284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3055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yagram 11"/>
          <p:cNvGraphicFramePr/>
          <p:nvPr>
            <p:extLst/>
          </p:nvPr>
        </p:nvGraphicFramePr>
        <p:xfrm>
          <a:off x="839788" y="91441"/>
          <a:ext cx="10515600" cy="1599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yagram 9"/>
          <p:cNvGraphicFramePr/>
          <p:nvPr>
            <p:extLst/>
          </p:nvPr>
        </p:nvGraphicFramePr>
        <p:xfrm>
          <a:off x="839788" y="1280160"/>
          <a:ext cx="5157787" cy="770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839788" y="2050869"/>
          <a:ext cx="5157787" cy="34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" name="Diyagram 10"/>
          <p:cNvGraphicFramePr/>
          <p:nvPr>
            <p:extLst/>
          </p:nvPr>
        </p:nvGraphicFramePr>
        <p:xfrm>
          <a:off x="6172200" y="1280160"/>
          <a:ext cx="5183188" cy="770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9" name="İçerik Yer Tutucusu 8"/>
          <p:cNvGraphicFramePr>
            <a:graphicFrameLocks noGrp="1"/>
          </p:cNvGraphicFramePr>
          <p:nvPr>
            <p:ph sz="quarter" idx="4"/>
            <p:extLst/>
          </p:nvPr>
        </p:nvGraphicFramePr>
        <p:xfrm>
          <a:off x="6172199" y="1449976"/>
          <a:ext cx="5357814" cy="4976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pic>
        <p:nvPicPr>
          <p:cNvPr id="14" name="Resim 13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877" y="1026829"/>
            <a:ext cx="1704544" cy="1277369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 xmlns="">
                  <a14:imgLayer r:embed="rId29">
                    <a14:imgEffect>
                      <a14:backgroundRemoval t="0" b="96000" l="1333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5567" y="1246107"/>
            <a:ext cx="1294445" cy="116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0962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404949" y="365125"/>
          <a:ext cx="5473337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48194" y="1690688"/>
          <a:ext cx="5771606" cy="4749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İçerik Yer Tutucusu 9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93562" l="0" r="100000">
                        <a14:foregroundMark x1="37768" y1="75107" x2="37768" y2="75107"/>
                        <a14:foregroundMark x1="48069" y1="73391" x2="48069" y2="73391"/>
                        <a14:foregroundMark x1="63948" y1="73820" x2="63948" y2="738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81115" y="2355544"/>
            <a:ext cx="2514471" cy="2496022"/>
          </a:xfr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6555" y="504460"/>
            <a:ext cx="3204560" cy="4187319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0" b="97268" l="0" r="949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6261" y="4926910"/>
            <a:ext cx="2619375" cy="1743075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16255" y="104504"/>
            <a:ext cx="4127942" cy="3031402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 xmlns="">
                  <a14:imgLayer r:embed="rId20">
                    <a14:imgEffect>
                      <a14:backgroundRemoval t="0" b="99443" l="0" r="98750">
                        <a14:foregroundMark x1="83438" y1="64624" x2="83438" y2="64624"/>
                        <a14:foregroundMark x1="87188" y1="59610" x2="87188" y2="59610"/>
                        <a14:foregroundMark x1="89531" y1="43454" x2="89531" y2="43454"/>
                        <a14:foregroundMark x1="83906" y1="36490" x2="83281" y2="35933"/>
                        <a14:foregroundMark x1="42500" y1="1671" x2="42500" y2="1671"/>
                        <a14:foregroundMark x1="47656" y1="6128" x2="47656" y2="6128"/>
                        <a14:foregroundMark x1="18281" y1="93872" x2="18281" y2="93872"/>
                        <a14:foregroundMark x1="82500" y1="74373" x2="82500" y2="74373"/>
                        <a14:foregroundMark x1="82813" y1="84680" x2="82813" y2="84680"/>
                        <a14:foregroundMark x1="77656" y1="65460" x2="77656" y2="65460"/>
                        <a14:foregroundMark x1="79844" y1="61003" x2="79844" y2="61003"/>
                        <a14:foregroundMark x1="87813" y1="80780" x2="87813" y2="80780"/>
                        <a14:foregroundMark x1="91406" y1="50139" x2="91406" y2="50139"/>
                        <a14:foregroundMark x1="85156" y1="40669" x2="85156" y2="40669"/>
                        <a14:foregroundMark x1="80313" y1="32869" x2="80313" y2="32869"/>
                        <a14:foregroundMark x1="77031" y1="31755" x2="77031" y2="31755"/>
                        <a14:foregroundMark x1="71719" y1="25627" x2="71719" y2="25627"/>
                        <a14:foregroundMark x1="65000" y1="20891" x2="65000" y2="20891"/>
                        <a14:foregroundMark x1="60781" y1="18106" x2="60781" y2="18106"/>
                        <a14:foregroundMark x1="57500" y1="15320" x2="57500" y2="15320"/>
                        <a14:foregroundMark x1="50781" y1="10028" x2="50781" y2="10028"/>
                        <a14:foregroundMark x1="53750" y1="11978" x2="53750" y2="11978"/>
                        <a14:foregroundMark x1="54844" y1="14206" x2="54844" y2="14206"/>
                        <a14:foregroundMark x1="62969" y1="20334" x2="62969" y2="20334"/>
                        <a14:foregroundMark x1="73906" y1="30084" x2="73906" y2="30084"/>
                        <a14:foregroundMark x1="92500" y1="43454" x2="92500" y2="43454"/>
                        <a14:foregroundMark x1="93594" y1="43454" x2="93594" y2="434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63219" y="4911634"/>
            <a:ext cx="3313042" cy="18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989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2325189" y="313510"/>
          <a:ext cx="6648993" cy="875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yagram 9"/>
          <p:cNvGraphicFramePr/>
          <p:nvPr>
            <p:extLst/>
          </p:nvPr>
        </p:nvGraphicFramePr>
        <p:xfrm>
          <a:off x="1589903" y="1364117"/>
          <a:ext cx="3409406" cy="582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2" name="İçerik Yer Tutucusu 11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384493" y="2286000"/>
          <a:ext cx="564487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" name="Diyagram 10"/>
          <p:cNvGraphicFramePr/>
          <p:nvPr>
            <p:extLst/>
          </p:nvPr>
        </p:nvGraphicFramePr>
        <p:xfrm>
          <a:off x="7171509" y="1364116"/>
          <a:ext cx="3592286" cy="582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3" name="İçerik Yer Tutucusu 12"/>
          <p:cNvGraphicFramePr>
            <a:graphicFrameLocks noGrp="1"/>
          </p:cNvGraphicFramePr>
          <p:nvPr>
            <p:ph sz="quarter" idx="4"/>
            <p:extLst/>
          </p:nvPr>
        </p:nvGraphicFramePr>
        <p:xfrm>
          <a:off x="6172200" y="1658983"/>
          <a:ext cx="5897880" cy="5394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  <p:extLst>
      <p:ext uri="{BB962C8B-B14F-4D97-AF65-F5344CB8AC3E}">
        <p14:creationId xmlns:p14="http://schemas.microsoft.com/office/powerpoint/2010/main" xmlns="" val="2537609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639</Words>
  <PresentationFormat>Özel</PresentationFormat>
  <Paragraphs>91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2017-02-22T08:09:23Z</dcterms:created>
  <dcterms:modified xsi:type="dcterms:W3CDTF">2017-09-27T15:00:05Z</dcterms:modified>
  <cp:category>www.sorubak.com</cp:category>
</cp:coreProperties>
</file>