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1342F-4933-4CC6-AECF-B0225E8DDD5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F97A5-CA62-4360-A7E3-6DA836E09E0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3744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F97A5-CA62-4360-A7E3-6DA836E09E02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7548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F97A5-CA62-4360-A7E3-6DA836E09E02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661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AD516DD-427E-43B1-B489-B4F69D26DF00}" type="datetimeFigureOut">
              <a:rPr lang="tr-TR" smtClean="0"/>
              <a:pPr/>
              <a:t>19/10/2017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1FA02145-7475-4358-ADF7-6FF9ED61579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ransition spd="med">
    <p:comb dir="vert"/>
  </p:transition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71472" y="1857364"/>
            <a:ext cx="8135912" cy="92452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/>
              <a:t>B</a:t>
            </a:r>
            <a:r>
              <a:rPr lang="tr-TR" dirty="0" smtClean="0"/>
              <a:t>ilgisayar </a:t>
            </a:r>
            <a:r>
              <a:rPr lang="tr-TR" dirty="0"/>
              <a:t>D</a:t>
            </a:r>
            <a:r>
              <a:rPr lang="tr-TR" dirty="0" smtClean="0"/>
              <a:t>onanım </a:t>
            </a:r>
            <a:r>
              <a:rPr lang="tr-TR" dirty="0"/>
              <a:t>S</a:t>
            </a:r>
            <a:r>
              <a:rPr lang="tr-TR" dirty="0" smtClean="0"/>
              <a:t>orunları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25003611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Monitör çalışmıyorsa nedeni ne </a:t>
            </a:r>
            <a:r>
              <a:rPr lang="tr-TR" dirty="0" smtClean="0"/>
              <a:t>olabilir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1472" y="2285992"/>
            <a:ext cx="7915931" cy="3636511"/>
          </a:xfrm>
        </p:spPr>
        <p:txBody>
          <a:bodyPr/>
          <a:lstStyle/>
          <a:p>
            <a:pPr marL="578358" indent="-514350">
              <a:buFont typeface="+mj-lt"/>
              <a:buAutoNum type="arabicPeriod"/>
            </a:pPr>
            <a:r>
              <a:rPr lang="tr-TR" dirty="0" smtClean="0"/>
              <a:t>Ekran </a:t>
            </a:r>
            <a:r>
              <a:rPr lang="tr-TR" dirty="0"/>
              <a:t>kartı yerinden </a:t>
            </a:r>
            <a:r>
              <a:rPr lang="tr-TR" dirty="0" smtClean="0"/>
              <a:t>çıkmış olabilir.</a:t>
            </a:r>
          </a:p>
          <a:p>
            <a:pPr marL="578358" indent="-514350">
              <a:buFont typeface="+mj-lt"/>
              <a:buAutoNum type="arabicPeriod"/>
            </a:pPr>
            <a:r>
              <a:rPr lang="tr-TR" dirty="0"/>
              <a:t>Ekran </a:t>
            </a:r>
            <a:r>
              <a:rPr lang="tr-TR" dirty="0" smtClean="0"/>
              <a:t>kartı bozuk olabilir.</a:t>
            </a:r>
          </a:p>
          <a:p>
            <a:pPr marL="578358" indent="-514350">
              <a:buFont typeface="+mj-lt"/>
              <a:buAutoNum type="arabicPeriod"/>
            </a:pPr>
            <a:r>
              <a:rPr lang="tr-TR" dirty="0" smtClean="0"/>
              <a:t>Güç kaynağı bozuk olabilir.</a:t>
            </a:r>
          </a:p>
          <a:p>
            <a:pPr marL="578358" indent="-514350">
              <a:buFont typeface="+mj-lt"/>
              <a:buAutoNum type="arabicPeriod"/>
            </a:pPr>
            <a:r>
              <a:rPr lang="tr-TR" dirty="0" smtClean="0"/>
              <a:t>Kablolarda temassızlık olabilir.</a:t>
            </a:r>
          </a:p>
          <a:p>
            <a:pPr marL="578358" indent="-514350"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 marL="578358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41226103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928999" cy="756136"/>
          </a:xfrm>
        </p:spPr>
        <p:txBody>
          <a:bodyPr/>
          <a:lstStyle/>
          <a:p>
            <a:r>
              <a:rPr lang="tr-TR" dirty="0" smtClean="0"/>
              <a:t>Bilgisayar kasası açılmıyorsa nedenleri ne olabilir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Güç kutusu yerinden çıkmış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Güç kablosunda temassızlık ya da kopukluk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Kasanın arkasındaki güç düğmesi kapalı olabilir</a:t>
            </a:r>
          </a:p>
          <a:p>
            <a:pPr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8291445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Hoparlörler çalışmıyorsa nedeni ne olabilir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Güç düğmesi kapalı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Kablolarda temassızlık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Ses kartı çıkmış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32277937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Yazıcı çalışmıyorsa nedeni ne olabilir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Kartuşlar / Mürekkepler bitmiş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Bilgi ya da güç kablosunda temassızlık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>
              <a:buFont typeface="+mj-lt"/>
              <a:buAutoNum type="arabicPeriod"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336842463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 yoksa nedeni ne olabilir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Bilgi ya da güç kablosunda temassızlık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Ethernet kartı çıkmış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Modem bozuk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İnternet olamayabilir.</a:t>
            </a:r>
            <a:endParaRPr lang="tr-TR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Mouse (Fare) çalışmıyorsa nedeni ne olabilir 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Kablosunda / USB ’sinde temassızlık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Anakart yerinden çıkmış olabilir.</a:t>
            </a:r>
          </a:p>
          <a:p>
            <a:pPr>
              <a:buFont typeface="+mj-lt"/>
              <a:buAutoNum type="arabicPeriod"/>
            </a:pPr>
            <a:endParaRPr lang="tr-TR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Projeksiyon çalışmıyorsa nedeni ne olabilir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tr-TR" dirty="0" smtClean="0"/>
              <a:t>Projeksiyon kablolarında temassızlık olabilir. 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Güç kablosunda temassızlık olabilir.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İçindeki ampul bozuk olabilir.</a:t>
            </a:r>
          </a:p>
          <a:p>
            <a:pPr>
              <a:buFont typeface="+mj-lt"/>
              <a:buAutoNum type="arabicPeriod"/>
            </a:pPr>
            <a:endParaRPr lang="tr-TR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62</TotalTime>
  <Words>193</Words>
  <PresentationFormat>Ekran Gösterisi (4:3)</PresentationFormat>
  <Paragraphs>38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Tema1</vt:lpstr>
      <vt:lpstr>Bilgisayar Donanım Sorunları</vt:lpstr>
      <vt:lpstr>Monitör çalışmıyorsa nedeni ne olabilir ?</vt:lpstr>
      <vt:lpstr>Bilgisayar kasası açılmıyorsa nedenleri ne olabilir ?</vt:lpstr>
      <vt:lpstr>Hoparlörler çalışmıyorsa nedeni ne olabilir ?</vt:lpstr>
      <vt:lpstr>Yazıcı çalışmıyorsa nedeni ne olabilir ?</vt:lpstr>
      <vt:lpstr>İnternet yoksa nedeni ne olabilir ?</vt:lpstr>
      <vt:lpstr>Mouse (Fare) çalışmıyorsa nedeni ne olabilir ? </vt:lpstr>
      <vt:lpstr>Projeksiyon çalışmıyorsa nedeni ne olabilir ?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2017-10-12T15:52:47Z</dcterms:created>
  <dcterms:modified xsi:type="dcterms:W3CDTF">2017-10-19T15:14:58Z</dcterms:modified>
  <cp:category>www.sorubak.com</cp:category>
</cp:coreProperties>
</file>