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5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2034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E68D8-D1C5-4D4E-AA78-70A2ADD0D77F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F5ED2-AE39-4C57-ACCD-F47BF1D56A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142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9F5ED2-AE39-4C57-ACCD-F47BF1D56AB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8873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1233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6030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471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1599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0408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4396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1478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9541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6485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9227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5431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C4902-5D92-4A24-B0E8-9FBBA98EAE0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479E2-6211-473E-B15A-513B7D8A95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2871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078173"/>
            <a:ext cx="12192000" cy="3086835"/>
          </a:xfrm>
        </p:spPr>
        <p:txBody>
          <a:bodyPr>
            <a:normAutofit/>
          </a:bodyPr>
          <a:lstStyle/>
          <a:p>
            <a:r>
              <a:rPr lang="tr-TR" sz="3400" dirty="0" smtClean="0"/>
              <a:t>6.SINIF SOSYAL BİLGİLER 1.ÜNİTE SOSYAL BİLGİLER ÖĞRENİYORUM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9600" b="1" dirty="0" smtClean="0">
                <a:solidFill>
                  <a:srgbClr val="7030A0"/>
                </a:solidFill>
              </a:rPr>
              <a:t>OLGU VE GÖRÜŞ</a:t>
            </a:r>
            <a:endParaRPr lang="tr-TR" sz="9600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4202539"/>
            <a:ext cx="9144000" cy="1655762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0700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23833"/>
          </a:xfrm>
        </p:spPr>
        <p:txBody>
          <a:bodyPr/>
          <a:lstStyle/>
          <a:p>
            <a:r>
              <a:rPr lang="tr-TR" b="1" dirty="0" smtClean="0">
                <a:solidFill>
                  <a:srgbClr val="7030A0"/>
                </a:solidFill>
              </a:rPr>
              <a:t>BAŞLIKLAR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787856"/>
            <a:ext cx="12192000" cy="553416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Olgu nedir?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Olgu örnekleri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Görüş nedir?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Görüş örnekleri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Genelleme</a:t>
            </a:r>
            <a:br>
              <a:rPr lang="tr-TR" sz="4400" dirty="0" smtClean="0"/>
            </a:b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55213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23833"/>
          </a:xfrm>
        </p:spPr>
        <p:txBody>
          <a:bodyPr/>
          <a:lstStyle/>
          <a:p>
            <a:pPr algn="l"/>
            <a:r>
              <a:rPr lang="tr-TR" b="1" dirty="0" smtClean="0">
                <a:solidFill>
                  <a:srgbClr val="7030A0"/>
                </a:solidFill>
              </a:rPr>
              <a:t>Olgu: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23832"/>
            <a:ext cx="7710985" cy="5534167"/>
          </a:xfrm>
        </p:spPr>
        <p:txBody>
          <a:bodyPr>
            <a:normAutofit/>
          </a:bodyPr>
          <a:lstStyle/>
          <a:p>
            <a:pPr algn="l"/>
            <a:r>
              <a:rPr lang="tr-TR" sz="4400" dirty="0" smtClean="0"/>
              <a:t/>
            </a:r>
            <a:br>
              <a:rPr lang="tr-TR" sz="4400" dirty="0" smtClean="0"/>
            </a:br>
            <a:r>
              <a:rPr lang="tr-TR" sz="4400" dirty="0" smtClean="0"/>
              <a:t>	Bilimsel verilere dayanan, kanıtlanabilir ve kişiden kişiye değişemeyen ifadelere ‘‘</a:t>
            </a:r>
            <a:r>
              <a:rPr lang="tr-TR" sz="4400" dirty="0" smtClean="0">
                <a:solidFill>
                  <a:srgbClr val="7030A0"/>
                </a:solidFill>
              </a:rPr>
              <a:t>olgu</a:t>
            </a:r>
            <a:r>
              <a:rPr lang="tr-TR" sz="4400" dirty="0" smtClean="0"/>
              <a:t>’’ denir.</a:t>
            </a:r>
            <a:endParaRPr lang="tr-TR" sz="4400" dirty="0"/>
          </a:p>
        </p:txBody>
      </p:sp>
      <p:sp>
        <p:nvSpPr>
          <p:cNvPr id="4" name="AutoShape 2" descr="olg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20" name="Picture 4" descr="İlgili resi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097"/>
          <a:stretch/>
        </p:blipFill>
        <p:spPr bwMode="auto">
          <a:xfrm>
            <a:off x="7710985" y="1160060"/>
            <a:ext cx="4203510" cy="551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447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23833"/>
          </a:xfrm>
        </p:spPr>
        <p:txBody>
          <a:bodyPr/>
          <a:lstStyle/>
          <a:p>
            <a:pPr algn="l"/>
            <a:r>
              <a:rPr lang="tr-TR" b="1" dirty="0" smtClean="0">
                <a:solidFill>
                  <a:srgbClr val="7030A0"/>
                </a:solidFill>
              </a:rPr>
              <a:t>Örnek: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87605"/>
            <a:ext cx="12192000" cy="5534167"/>
          </a:xfrm>
        </p:spPr>
        <p:txBody>
          <a:bodyPr>
            <a:normAutofit fontScale="92500" lnSpcReduction="10000"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Karadeniz de dağlar kıyıya dik uzanır.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Hücre, canlının en küçük yapı taşıdır.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Türkiye’nin ilk cumhurbaşkanı Mustafa Kemal Atatürk’tür.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Tantuni, etten yapılan bir yemektir.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Güneş Sistemindeki en büyük gezegen ‘‘</a:t>
            </a:r>
            <a:r>
              <a:rPr lang="tr-TR" sz="3900" dirty="0" err="1" smtClean="0"/>
              <a:t>Jupiter</a:t>
            </a:r>
            <a:r>
              <a:rPr lang="tr-TR" sz="3900" dirty="0" smtClean="0"/>
              <a:t>’’</a:t>
            </a:r>
            <a:r>
              <a:rPr lang="tr-TR" sz="3900" dirty="0" err="1" smtClean="0"/>
              <a:t>dir</a:t>
            </a:r>
            <a:r>
              <a:rPr lang="tr-TR" sz="3900" dirty="0" smtClean="0"/>
              <a:t>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Türkiye’nin üç tarafı denizlerle çevrilidir.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İstanbul, Avrupa Yakası’ndadır.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Marmara Bölgesi, en fazla turist çeken bölgedir.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900" dirty="0" smtClean="0"/>
              <a:t>Türkiye de ‘‘bor’’ madeni oldukça fazladır.</a:t>
            </a:r>
          </a:p>
          <a:p>
            <a:pPr algn="l"/>
            <a:endParaRPr lang="tr-TR" sz="4400" dirty="0" smtClean="0"/>
          </a:p>
        </p:txBody>
      </p:sp>
    </p:spTree>
    <p:extLst>
      <p:ext uri="{BB962C8B-B14F-4D97-AF65-F5344CB8AC3E}">
        <p14:creationId xmlns:p14="http://schemas.microsoft.com/office/powerpoint/2010/main" xmlns="" val="293313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23833"/>
          </a:xfrm>
        </p:spPr>
        <p:txBody>
          <a:bodyPr/>
          <a:lstStyle/>
          <a:p>
            <a:pPr algn="l"/>
            <a:r>
              <a:rPr lang="tr-TR" b="1" dirty="0" smtClean="0">
                <a:solidFill>
                  <a:srgbClr val="7030A0"/>
                </a:solidFill>
              </a:rPr>
              <a:t>Görüş: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23832"/>
            <a:ext cx="7697337" cy="5534167"/>
          </a:xfrm>
        </p:spPr>
        <p:txBody>
          <a:bodyPr>
            <a:normAutofit/>
          </a:bodyPr>
          <a:lstStyle/>
          <a:p>
            <a:pPr algn="l"/>
            <a:r>
              <a:rPr lang="tr-TR" sz="4400" dirty="0" smtClean="0"/>
              <a:t/>
            </a:r>
            <a:br>
              <a:rPr lang="tr-TR" sz="4400" dirty="0" smtClean="0"/>
            </a:br>
            <a:r>
              <a:rPr lang="tr-TR" sz="4400" dirty="0" smtClean="0"/>
              <a:t>	Kişiden kişiye değişen, doğ-</a:t>
            </a:r>
            <a:r>
              <a:rPr lang="tr-TR" sz="4400" dirty="0" err="1" smtClean="0"/>
              <a:t>ruluğu</a:t>
            </a:r>
            <a:r>
              <a:rPr lang="tr-TR" sz="4400" dirty="0" smtClean="0"/>
              <a:t> kanıtlanamayan, bireysel fikirlere ‘‘</a:t>
            </a:r>
            <a:r>
              <a:rPr lang="tr-TR" sz="4400" dirty="0" smtClean="0">
                <a:solidFill>
                  <a:srgbClr val="7030A0"/>
                </a:solidFill>
              </a:rPr>
              <a:t>görüş</a:t>
            </a:r>
            <a:r>
              <a:rPr lang="tr-TR" sz="4400" dirty="0" smtClean="0"/>
              <a:t>’’ denir.</a:t>
            </a:r>
            <a:endParaRPr lang="tr-TR" sz="4400" dirty="0"/>
          </a:p>
        </p:txBody>
      </p:sp>
      <p:pic>
        <p:nvPicPr>
          <p:cNvPr id="8194" name="Picture 2" descr="görüş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3564" y="1516582"/>
            <a:ext cx="4277435" cy="487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124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23833"/>
          </a:xfrm>
        </p:spPr>
        <p:txBody>
          <a:bodyPr/>
          <a:lstStyle/>
          <a:p>
            <a:pPr algn="l"/>
            <a:r>
              <a:rPr lang="tr-TR" b="1" dirty="0" smtClean="0">
                <a:solidFill>
                  <a:srgbClr val="7030A0"/>
                </a:solidFill>
              </a:rPr>
              <a:t>Örnek: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23832"/>
            <a:ext cx="12192000" cy="5534167"/>
          </a:xfrm>
        </p:spPr>
        <p:txBody>
          <a:bodyPr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Bence baklava en kötü tatlıdır.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En güzel mevsim kış mevsimidir.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En sıkıcı aktivite, televizyon izlemektir.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Keman sesi, piyano sesinden daha rahatlatıcıdır.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Brokoli, sağlıklı olmasına rağmen tadı kötü bir yiyecektir.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Arabayla seyahat etmek, vapurla seyahat etmekten daha az masraflıdır.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Her çocuğun en sevdiği öğretmeni, ilkokul öğretmenidir.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Tekirdağ, her zaman bana sıcak gelmiştir. (hava)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25826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-291711"/>
            <a:ext cx="12192000" cy="1323833"/>
          </a:xfrm>
        </p:spPr>
        <p:txBody>
          <a:bodyPr/>
          <a:lstStyle/>
          <a:p>
            <a:r>
              <a:rPr lang="tr-TR" b="1" dirty="0" smtClean="0">
                <a:solidFill>
                  <a:srgbClr val="7030A0"/>
                </a:solidFill>
              </a:rPr>
              <a:t>Genelleme</a:t>
            </a:r>
            <a:endParaRPr lang="tr-TR" b="1" dirty="0">
              <a:solidFill>
                <a:srgbClr val="7030A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23832"/>
            <a:ext cx="12192000" cy="5534167"/>
          </a:xfrm>
        </p:spPr>
        <p:txBody>
          <a:bodyPr>
            <a:normAutofit/>
          </a:bodyPr>
          <a:lstStyle/>
          <a:p>
            <a:pPr algn="l"/>
            <a:r>
              <a:rPr lang="tr-TR" sz="4400" dirty="0" smtClean="0"/>
              <a:t/>
            </a:r>
            <a:br>
              <a:rPr lang="tr-TR" sz="4400" dirty="0" smtClean="0"/>
            </a:br>
            <a:endParaRPr lang="tr-TR" sz="4400" dirty="0"/>
          </a:p>
        </p:txBody>
      </p:sp>
      <p:sp>
        <p:nvSpPr>
          <p:cNvPr id="4" name="Tek Köşesi Kesik Dikdörtgen 3"/>
          <p:cNvSpPr/>
          <p:nvPr/>
        </p:nvSpPr>
        <p:spPr>
          <a:xfrm>
            <a:off x="805219" y="1129359"/>
            <a:ext cx="4435522" cy="1521712"/>
          </a:xfrm>
          <a:prstGeom prst="snip1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u="sng" dirty="0" smtClean="0"/>
              <a:t>Olgu</a:t>
            </a:r>
          </a:p>
          <a:p>
            <a:r>
              <a:rPr lang="tr-TR" sz="3200" dirty="0" smtClean="0"/>
              <a:t>Türkiye’nin doğu tarafı-</a:t>
            </a:r>
            <a:r>
              <a:rPr lang="tr-TR" sz="3200" dirty="0" err="1" smtClean="0"/>
              <a:t>nın</a:t>
            </a:r>
            <a:r>
              <a:rPr lang="tr-TR" sz="3200" dirty="0" smtClean="0"/>
              <a:t> yükseltisi fazladır.</a:t>
            </a:r>
            <a:endParaRPr lang="tr-TR" sz="3200" dirty="0"/>
          </a:p>
        </p:txBody>
      </p:sp>
      <p:sp>
        <p:nvSpPr>
          <p:cNvPr id="5" name="Tek Köşesi Kesik Dikdörtgen 4"/>
          <p:cNvSpPr/>
          <p:nvPr/>
        </p:nvSpPr>
        <p:spPr>
          <a:xfrm>
            <a:off x="7028598" y="1129359"/>
            <a:ext cx="4435522" cy="1521712"/>
          </a:xfrm>
          <a:prstGeom prst="snip1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u="sng" dirty="0" smtClean="0"/>
              <a:t>Olgu</a:t>
            </a:r>
          </a:p>
          <a:p>
            <a:r>
              <a:rPr lang="tr-TR" sz="3200" dirty="0" smtClean="0"/>
              <a:t>Van, Türkiye’nin doğu-</a:t>
            </a:r>
            <a:r>
              <a:rPr lang="tr-TR" sz="3200" dirty="0" err="1" smtClean="0"/>
              <a:t>sunda</a:t>
            </a:r>
            <a:r>
              <a:rPr lang="tr-TR" sz="3200" dirty="0" smtClean="0"/>
              <a:t> yer alır.</a:t>
            </a:r>
            <a:endParaRPr lang="tr-TR" sz="3200" dirty="0"/>
          </a:p>
        </p:txBody>
      </p:sp>
      <p:cxnSp>
        <p:nvCxnSpPr>
          <p:cNvPr id="7" name="Düz Ok Bağlayıcısı 6"/>
          <p:cNvCxnSpPr/>
          <p:nvPr/>
        </p:nvCxnSpPr>
        <p:spPr>
          <a:xfrm flipH="1">
            <a:off x="2920621" y="2456595"/>
            <a:ext cx="13650" cy="972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9416956" y="2456595"/>
            <a:ext cx="2" cy="972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Çapraz Köşesi Kesik Dikdörtgen 20"/>
          <p:cNvSpPr/>
          <p:nvPr/>
        </p:nvSpPr>
        <p:spPr>
          <a:xfrm>
            <a:off x="1760562" y="3429000"/>
            <a:ext cx="2320119" cy="1327237"/>
          </a:xfrm>
          <a:prstGeom prst="snip2Diag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u="sng" dirty="0" smtClean="0"/>
              <a:t>Kavram</a:t>
            </a:r>
          </a:p>
          <a:p>
            <a:pPr algn="ctr"/>
            <a:r>
              <a:rPr lang="tr-TR" sz="3200" dirty="0" smtClean="0"/>
              <a:t>Yükselti</a:t>
            </a:r>
            <a:endParaRPr lang="tr-TR" sz="3200" dirty="0"/>
          </a:p>
        </p:txBody>
      </p:sp>
      <p:sp>
        <p:nvSpPr>
          <p:cNvPr id="22" name="Çapraz Köşesi Kesik Dikdörtgen 21"/>
          <p:cNvSpPr/>
          <p:nvPr/>
        </p:nvSpPr>
        <p:spPr>
          <a:xfrm>
            <a:off x="8256897" y="3429000"/>
            <a:ext cx="2320119" cy="1327237"/>
          </a:xfrm>
          <a:prstGeom prst="snip2Diag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u="sng" dirty="0" smtClean="0"/>
              <a:t>Kavram</a:t>
            </a:r>
          </a:p>
          <a:p>
            <a:pPr algn="ctr"/>
            <a:r>
              <a:rPr lang="tr-TR" sz="3200" dirty="0" smtClean="0"/>
              <a:t>Doğu kesim</a:t>
            </a:r>
            <a:endParaRPr lang="tr-TR" sz="3200" dirty="0"/>
          </a:p>
        </p:txBody>
      </p:sp>
      <p:cxnSp>
        <p:nvCxnSpPr>
          <p:cNvPr id="26" name="Düz Ok Bağlayıcısı 25"/>
          <p:cNvCxnSpPr/>
          <p:nvPr/>
        </p:nvCxnSpPr>
        <p:spPr>
          <a:xfrm>
            <a:off x="3589361" y="4756237"/>
            <a:ext cx="1023582" cy="812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flipH="1">
            <a:off x="8071514" y="4756237"/>
            <a:ext cx="840474" cy="812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" name="Aynı Yan Köşesi Kesik Dikdörtgen 1023"/>
          <p:cNvSpPr/>
          <p:nvPr/>
        </p:nvSpPr>
        <p:spPr>
          <a:xfrm>
            <a:off x="4844955" y="4756237"/>
            <a:ext cx="3098042" cy="1781041"/>
          </a:xfrm>
          <a:prstGeom prst="snip2Same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u="sng" dirty="0" smtClean="0"/>
              <a:t>Genelleme</a:t>
            </a:r>
          </a:p>
          <a:p>
            <a:r>
              <a:rPr lang="tr-TR" sz="3200" dirty="0" smtClean="0"/>
              <a:t>Van’ın yüksel-tisi fazladır.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0414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497540"/>
            <a:ext cx="12192000" cy="1323833"/>
          </a:xfrm>
        </p:spPr>
        <p:txBody>
          <a:bodyPr>
            <a:normAutofit/>
          </a:bodyPr>
          <a:lstStyle/>
          <a:p>
            <a:r>
              <a:rPr lang="tr-TR" sz="8800" b="1" u="sng" dirty="0" smtClean="0">
                <a:solidFill>
                  <a:srgbClr val="7030A0"/>
                </a:solidFill>
              </a:rPr>
              <a:t>HAZIRLAYAN: BUSE ARSLAN</a:t>
            </a:r>
            <a:endParaRPr lang="tr-TR" sz="8800" b="1" u="sng" dirty="0">
              <a:solidFill>
                <a:srgbClr val="7030A0"/>
              </a:solidFill>
            </a:endParaRPr>
          </a:p>
        </p:txBody>
      </p:sp>
      <p:sp>
        <p:nvSpPr>
          <p:cNvPr id="4" name="Alt Başlık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751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199</Words>
  <PresentationFormat>Özel</PresentationFormat>
  <Paragraphs>46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6.SINIF SOSYAL BİLGİLER 1.ÜNİTE SOSYAL BİLGİLER ÖĞRENİYORUM OLGU VE GÖRÜŞ</vt:lpstr>
      <vt:lpstr>BAŞLIKLAR</vt:lpstr>
      <vt:lpstr>Olgu:</vt:lpstr>
      <vt:lpstr>Örnek:</vt:lpstr>
      <vt:lpstr>Görüş:</vt:lpstr>
      <vt:lpstr>Örnek:</vt:lpstr>
      <vt:lpstr>Genelleme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2018-01-23T17:02:05Z</dcterms:created>
  <dcterms:modified xsi:type="dcterms:W3CDTF">2018-01-29T11:21:26Z</dcterms:modified>
  <cp:category>www.sorubak.com</cp:category>
</cp:coreProperties>
</file>