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3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2034" y="-9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CC29D9-6FD6-4444-B133-F6DC63636FFD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0A64B-3F1B-48CE-9E82-19921A21AF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6536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0A64B-3F1B-48CE-9E82-19921A21AFA9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97061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60837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33870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0048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59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8156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7881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98618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837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31148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89614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62491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D0358-AF41-4907-B648-E80E2C9536C9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FD94D-A5ED-4659-9E47-6589A37A32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535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rka plan slayt bilim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89321"/>
            <a:ext cx="12192000" cy="4041485"/>
          </a:xfrm>
        </p:spPr>
        <p:txBody>
          <a:bodyPr>
            <a:normAutofit/>
          </a:bodyPr>
          <a:lstStyle/>
          <a:p>
            <a:r>
              <a:rPr lang="tr-TR" sz="3400" dirty="0" smtClean="0"/>
              <a:t>6.SINIF SOSYAL BİLGİLER 1.ÜNİTE SOSYAL BİLGİLER ÖĞRENİYORUM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BİLİMSEL ARAŞTIRMA BASAMAKLARI (SOSYAL BİLGİLER ÖĞRENİYORUM)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4420127"/>
            <a:ext cx="9144000" cy="1655762"/>
          </a:xfrm>
        </p:spPr>
        <p:txBody>
          <a:bodyPr/>
          <a:lstStyle/>
          <a:p>
            <a:r>
              <a:rPr lang="tr-TR" dirty="0" smtClean="0"/>
              <a:t>HAZIRLAYAN: BUSE ARSLAN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1043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10185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BAŞLIKLAR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719616"/>
            <a:ext cx="12192000" cy="5547815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800" dirty="0" smtClean="0"/>
              <a:t>Bilim Nedir?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800" dirty="0" smtClean="0"/>
              <a:t>Bilimsel Araştırma Basamakları Nelerdir?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4800" dirty="0" smtClean="0"/>
              <a:t>Beyin Göçü Nedir?</a:t>
            </a:r>
          </a:p>
          <a:p>
            <a:pPr algn="l"/>
            <a:endParaRPr lang="tr-TR" sz="3200" dirty="0" smtClean="0"/>
          </a:p>
        </p:txBody>
      </p:sp>
    </p:spTree>
    <p:extLst>
      <p:ext uri="{BB962C8B-B14F-4D97-AF65-F5344CB8AC3E}">
        <p14:creationId xmlns:p14="http://schemas.microsoft.com/office/powerpoint/2010/main" xmlns="" val="417467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10185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C00000"/>
                </a:solidFill>
              </a:rPr>
              <a:t>Bilim: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10184"/>
            <a:ext cx="8595360" cy="5547815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	Bilim, insanların evrenin vs. sırlarını, gizemlerini çözmek için yaptıkları meslek türünün genel adıdır. </a:t>
            </a:r>
          </a:p>
          <a:p>
            <a:pPr algn="l"/>
            <a:endParaRPr lang="tr-TR" sz="3200" dirty="0" smtClean="0"/>
          </a:p>
          <a:p>
            <a:pPr algn="l"/>
            <a:r>
              <a:rPr lang="tr-TR" sz="3200" dirty="0"/>
              <a:t>	</a:t>
            </a:r>
            <a:r>
              <a:rPr lang="tr-TR" sz="3200" dirty="0" smtClean="0"/>
              <a:t>Tarih boyunca insanoğlu, kainatın sırlarını çözmek için araştırmalar yapmıştır. Başarıya giderken ise en büyük etken ‘‘merak’ ’tır. İnsanlar elde etmek istedikleri bilgi için araştırmalar yapmıştır.</a:t>
            </a:r>
            <a:endParaRPr lang="tr-TR" sz="3200" dirty="0"/>
          </a:p>
        </p:txBody>
      </p:sp>
      <p:pic>
        <p:nvPicPr>
          <p:cNvPr id="8194" name="Picture 2" descr="bilim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5360" y="1310183"/>
            <a:ext cx="3596640" cy="554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104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10185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Bilimsel Araştırma Basamakları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10184"/>
            <a:ext cx="12192000" cy="5547815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	Sadece bilim insanlarının değil, gerçeği arayan herkesin aradığı soruların cevabını bulmak için izlenen yola ‘‘</a:t>
            </a:r>
            <a:r>
              <a:rPr lang="tr-TR" sz="3200" dirty="0" smtClean="0">
                <a:solidFill>
                  <a:srgbClr val="00B050"/>
                </a:solidFill>
              </a:rPr>
              <a:t>bilimsel araştırma basamakları</a:t>
            </a:r>
            <a:r>
              <a:rPr lang="tr-TR" sz="3200" dirty="0" smtClean="0"/>
              <a:t>’’ denir. </a:t>
            </a:r>
          </a:p>
          <a:p>
            <a:pPr marL="514350" indent="-514350" algn="l">
              <a:buFont typeface="+mj-lt"/>
              <a:buAutoNum type="arabicPeriod"/>
            </a:pPr>
            <a:r>
              <a:rPr lang="tr-TR" sz="3200" dirty="0" smtClean="0"/>
              <a:t>Araştırılacak konunun belirlenmesi</a:t>
            </a:r>
          </a:p>
          <a:p>
            <a:pPr marL="514350" indent="-514350" algn="l">
              <a:buFont typeface="+mj-lt"/>
              <a:buAutoNum type="arabicPeriod"/>
            </a:pPr>
            <a:r>
              <a:rPr lang="tr-TR" sz="3200" dirty="0" smtClean="0"/>
              <a:t>Konu hakkında düşünme, hipotez öne sürme</a:t>
            </a:r>
          </a:p>
          <a:p>
            <a:pPr marL="514350" indent="-514350" algn="l">
              <a:buFont typeface="+mj-lt"/>
              <a:buAutoNum type="arabicPeriod"/>
            </a:pPr>
            <a:r>
              <a:rPr lang="tr-TR" sz="3200" dirty="0" smtClean="0"/>
              <a:t>Konu hakkında çevreden araştırma yapmak, bilgi, kanıt toplamak </a:t>
            </a:r>
          </a:p>
          <a:p>
            <a:pPr marL="514350" indent="-514350" algn="l">
              <a:buFont typeface="+mj-lt"/>
              <a:buAutoNum type="arabicPeriod"/>
            </a:pPr>
            <a:r>
              <a:rPr lang="tr-TR" sz="3200" dirty="0"/>
              <a:t>E</a:t>
            </a:r>
            <a:r>
              <a:rPr lang="tr-TR" sz="3200" dirty="0" smtClean="0"/>
              <a:t>lde  edilen bilgilerin toparlanması, düzenlenmesi ve hipotezlerin doğruluğu kanıtlanması (test edilmesi)</a:t>
            </a:r>
          </a:p>
          <a:p>
            <a:pPr marL="514350" indent="-514350" algn="l">
              <a:buFont typeface="+mj-lt"/>
              <a:buAutoNum type="arabicPeriod"/>
            </a:pPr>
            <a:r>
              <a:rPr lang="tr-TR" sz="3200" dirty="0" smtClean="0"/>
              <a:t>Araştırma boyunca elde edilen bilgilerin toparlanıp rapor haline gelmesi</a:t>
            </a:r>
            <a:endParaRPr lang="tr-TR" sz="3200" dirty="0"/>
          </a:p>
        </p:txBody>
      </p:sp>
      <p:pic>
        <p:nvPicPr>
          <p:cNvPr id="7170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0693" y="1667231"/>
            <a:ext cx="10690614" cy="483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618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310185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C00000"/>
                </a:solidFill>
              </a:rPr>
              <a:t>Beyin Göçü: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209822"/>
            <a:ext cx="8468751" cy="5648179"/>
          </a:xfrm>
        </p:spPr>
        <p:txBody>
          <a:bodyPr>
            <a:normAutofit lnSpcReduction="10000"/>
          </a:bodyPr>
          <a:lstStyle/>
          <a:p>
            <a:pPr algn="l"/>
            <a:r>
              <a:rPr lang="tr-TR" sz="3600" dirty="0" smtClean="0"/>
              <a:t>	Çeşitli ülkelerden bilim insanı vb. insanların farklı ülkelerde yaşamını sürdürerek çalışmalarını sürdürmesidir. </a:t>
            </a:r>
          </a:p>
          <a:p>
            <a:pPr algn="l"/>
            <a:endParaRPr lang="tr-TR" sz="3600" dirty="0" smtClean="0"/>
          </a:p>
          <a:p>
            <a:pPr algn="l"/>
            <a:r>
              <a:rPr lang="tr-TR" sz="3600" dirty="0" smtClean="0"/>
              <a:t>	Türkiye de beyin göçünün nedenleri, bilim insanları vs.nin gerekli ilgiyi görememeleri, işsizlik, yetersiz ücret vb.dir.</a:t>
            </a:r>
          </a:p>
          <a:p>
            <a:pPr algn="l"/>
            <a:endParaRPr lang="tr-TR" sz="3600" dirty="0"/>
          </a:p>
          <a:p>
            <a:pPr algn="l"/>
            <a:r>
              <a:rPr lang="tr-TR" sz="3600" dirty="0"/>
              <a:t>	</a:t>
            </a:r>
            <a:r>
              <a:rPr lang="tr-TR" sz="3600" dirty="0" smtClean="0"/>
              <a:t>Türkiye de beyin göçünün sonuçları ülkenin bilimsel gücünün bir nebze de olsa azalmasıdır. </a:t>
            </a:r>
            <a:endParaRPr lang="tr-TR" sz="3600" dirty="0"/>
          </a:p>
        </p:txBody>
      </p:sp>
      <p:pic>
        <p:nvPicPr>
          <p:cNvPr id="6146" name="Picture 2" descr="beyin göçü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87397" y="1209823"/>
            <a:ext cx="4004603" cy="564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230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361063"/>
            <a:ext cx="12192000" cy="1310185"/>
          </a:xfrm>
        </p:spPr>
        <p:txBody>
          <a:bodyPr>
            <a:normAutofit/>
          </a:bodyPr>
          <a:lstStyle/>
          <a:p>
            <a:r>
              <a:rPr lang="tr-TR" sz="8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HAZIRLAYAN: BUSE ARSLAN</a:t>
            </a:r>
            <a:endParaRPr lang="tr-TR" sz="88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10184"/>
            <a:ext cx="12192000" cy="5547815"/>
          </a:xfrm>
        </p:spPr>
        <p:txBody>
          <a:bodyPr>
            <a:normAutofit/>
          </a:bodyPr>
          <a:lstStyle/>
          <a:p>
            <a:pPr algn="l"/>
            <a:r>
              <a:rPr lang="tr-TR" sz="3200" dirty="0" smtClean="0"/>
              <a:t>	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66679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38</Words>
  <PresentationFormat>Özel</PresentationFormat>
  <Paragraphs>27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Office Teması</vt:lpstr>
      <vt:lpstr>6.SINIF SOSYAL BİLGİLER 1.ÜNİTE SOSYAL BİLGİLER ÖĞRENİYORUM BİLİMSEL ARAŞTIRMA BASAMAKLARI (SOSYAL BİLGİLER ÖĞRENİYORUM)</vt:lpstr>
      <vt:lpstr>BAŞLIKLAR</vt:lpstr>
      <vt:lpstr>Bilim:</vt:lpstr>
      <vt:lpstr>Bilimsel Araştırma Basamakları</vt:lpstr>
      <vt:lpstr>Beyin Göçü:</vt:lpstr>
      <vt:lpstr>HAZIRLAYAN: BUSE ARSLAN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2018-01-24T13:58:28Z</dcterms:created>
  <dcterms:modified xsi:type="dcterms:W3CDTF">2018-01-29T11:18:00Z</dcterms:modified>
  <cp:category>www.sorubak.com</cp:category>
</cp:coreProperties>
</file>