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24" autoAdjust="0"/>
  </p:normalViewPr>
  <p:slideViewPr>
    <p:cSldViewPr snapToGrid="0">
      <p:cViewPr varScale="1">
        <p:scale>
          <a:sx n="116" d="100"/>
          <a:sy n="116" d="100"/>
        </p:scale>
        <p:origin x="-38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13268-FA3C-4FAB-8F1A-34CACF76BFFD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37B64-747B-4324-A853-1630D23DFDA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65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37B64-747B-4324-A853-1630D23DFDA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3785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37B64-747B-4324-A853-1630D23DFDA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9044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37B64-747B-4324-A853-1630D23DFDA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218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37B64-747B-4324-A853-1630D23DFDAE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6672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37B64-747B-4324-A853-1630D23DFDAE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0016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37B64-747B-4324-A853-1630D23DFDAE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4783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4197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3377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856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6887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6879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52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1965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1582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4109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368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783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863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9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71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815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5330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890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BCB1344-A9E1-4155-9958-EC3B18E3CE4B}" type="datetimeFigureOut">
              <a:rPr lang="tr-TR" smtClean="0"/>
              <a:pPr/>
              <a:t>08/01/2018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43E2576-07C6-4EAD-B37F-FA80526F6FF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08798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5. Ünite </a:t>
            </a:r>
            <a:r>
              <a:rPr lang="tr-TR" dirty="0" err="1" smtClean="0"/>
              <a:t>ingilizce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tr-TR" dirty="0" smtClean="0"/>
              <a:t>At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fair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3564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doors dir="vert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Crazy</a:t>
            </a:r>
            <a:r>
              <a:rPr lang="tr-TR" dirty="0" smtClean="0"/>
              <a:t>=çılgın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6691" y="2142835"/>
            <a:ext cx="4802909" cy="327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365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Bored</a:t>
            </a:r>
            <a:r>
              <a:rPr lang="tr-TR" dirty="0" smtClean="0"/>
              <a:t>=canı sıkılmış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82109" y="2225964"/>
            <a:ext cx="4535055" cy="352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57087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Fantastic</a:t>
            </a:r>
            <a:r>
              <a:rPr lang="tr-TR" dirty="0" smtClean="0"/>
              <a:t>=harika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94012" y="2253673"/>
            <a:ext cx="5715000" cy="321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237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Upset</a:t>
            </a:r>
            <a:r>
              <a:rPr lang="tr-TR" dirty="0" smtClean="0"/>
              <a:t>=üzgün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82473" y="2133600"/>
            <a:ext cx="3805381" cy="290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847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Amazing</a:t>
            </a:r>
            <a:r>
              <a:rPr lang="tr-TR" dirty="0" smtClean="0"/>
              <a:t>=hayret verici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48364" y="1985818"/>
            <a:ext cx="3897745" cy="389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9468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Sleppy</a:t>
            </a:r>
            <a:r>
              <a:rPr lang="tr-TR" dirty="0" smtClean="0"/>
              <a:t>=uykulu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17455" y="2065867"/>
            <a:ext cx="4673599" cy="411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1559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Anxious</a:t>
            </a:r>
            <a:r>
              <a:rPr lang="tr-TR" dirty="0" smtClean="0"/>
              <a:t>=endişeli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565" y="2065867"/>
            <a:ext cx="3685308" cy="385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3036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Dull</a:t>
            </a:r>
            <a:r>
              <a:rPr lang="tr-TR" dirty="0" smtClean="0"/>
              <a:t>=</a:t>
            </a:r>
            <a:r>
              <a:rPr lang="tr-TR" dirty="0" err="1" smtClean="0"/>
              <a:t>donuk,soğuk,cansız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40728" y="1976582"/>
            <a:ext cx="4193308" cy="423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393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Frightening</a:t>
            </a:r>
            <a:r>
              <a:rPr lang="tr-TR" dirty="0" smtClean="0"/>
              <a:t>=korkutucu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22255" y="1930400"/>
            <a:ext cx="3870036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200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Token</a:t>
            </a:r>
            <a:r>
              <a:rPr lang="tr-TR" dirty="0" smtClean="0"/>
              <a:t>=jeton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60800" y="2309092"/>
            <a:ext cx="3463636" cy="272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1723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Ferris</a:t>
            </a:r>
            <a:r>
              <a:rPr lang="tr-TR" dirty="0" smtClean="0"/>
              <a:t>  </a:t>
            </a:r>
            <a:r>
              <a:rPr lang="tr-TR" dirty="0" err="1" smtClean="0"/>
              <a:t>wheell</a:t>
            </a:r>
            <a:r>
              <a:rPr lang="tr-TR" dirty="0" smtClean="0"/>
              <a:t>=dönme dolap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37527" y="1856510"/>
            <a:ext cx="4239491" cy="474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2618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Ticket</a:t>
            </a:r>
            <a:r>
              <a:rPr lang="tr-TR" dirty="0" smtClean="0"/>
              <a:t>=bilet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33091" y="2065867"/>
            <a:ext cx="4091709" cy="297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90992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KEN GÖRÜŞÜNÜZ ifadesinde: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sz="2800" dirty="0" smtClean="0"/>
              <a:t>I THİNK                                    </a:t>
            </a:r>
            <a:r>
              <a:rPr lang="tr-TR" sz="4200" dirty="0" smtClean="0"/>
              <a:t>katılmıyorsanız:</a:t>
            </a:r>
          </a:p>
          <a:p>
            <a:r>
              <a:rPr lang="tr-TR" sz="2800" dirty="0" smtClean="0"/>
              <a:t>IN MY OPİNİON                      ı </a:t>
            </a:r>
            <a:r>
              <a:rPr lang="tr-TR" sz="2800" dirty="0" err="1" smtClean="0"/>
              <a:t>don’t</a:t>
            </a:r>
            <a:r>
              <a:rPr lang="tr-TR" sz="2800" dirty="0" smtClean="0"/>
              <a:t> </a:t>
            </a:r>
            <a:r>
              <a:rPr lang="tr-TR" sz="2800" dirty="0" err="1" smtClean="0"/>
              <a:t>think</a:t>
            </a:r>
            <a:r>
              <a:rPr lang="tr-TR" sz="2800" dirty="0" smtClean="0"/>
              <a:t> </a:t>
            </a:r>
            <a:r>
              <a:rPr lang="tr-TR" sz="2800" dirty="0" err="1" smtClean="0"/>
              <a:t>so</a:t>
            </a:r>
            <a:endParaRPr lang="tr-TR" sz="2800" dirty="0" smtClean="0"/>
          </a:p>
          <a:p>
            <a:r>
              <a:rPr lang="tr-TR" sz="3600" dirty="0" smtClean="0"/>
              <a:t>KATILIYORSANIZ:         ı </a:t>
            </a:r>
            <a:r>
              <a:rPr lang="tr-TR" sz="3300" dirty="0" err="1" smtClean="0"/>
              <a:t>don’t</a:t>
            </a:r>
            <a:r>
              <a:rPr lang="tr-TR" sz="3300" dirty="0" smtClean="0"/>
              <a:t> </a:t>
            </a:r>
            <a:r>
              <a:rPr lang="tr-TR" sz="3300" dirty="0" err="1" smtClean="0"/>
              <a:t>agree</a:t>
            </a:r>
            <a:endParaRPr lang="tr-TR" sz="3300" dirty="0" smtClean="0"/>
          </a:p>
          <a:p>
            <a:r>
              <a:rPr lang="tr-TR" sz="2800" dirty="0" smtClean="0"/>
              <a:t>I </a:t>
            </a:r>
            <a:r>
              <a:rPr lang="tr-TR" sz="2800" dirty="0" err="1" smtClean="0"/>
              <a:t>agree</a:t>
            </a:r>
            <a:r>
              <a:rPr lang="tr-TR" sz="2800" dirty="0" smtClean="0"/>
              <a:t>                                       ı </a:t>
            </a:r>
            <a:r>
              <a:rPr lang="tr-TR" sz="2800" dirty="0" err="1" smtClean="0"/>
              <a:t>don’t</a:t>
            </a:r>
            <a:r>
              <a:rPr lang="tr-TR" sz="2800" dirty="0" smtClean="0"/>
              <a:t> </a:t>
            </a:r>
            <a:r>
              <a:rPr lang="tr-TR" sz="2800" dirty="0" err="1" smtClean="0"/>
              <a:t>agree</a:t>
            </a:r>
            <a:r>
              <a:rPr lang="tr-TR" sz="2800" dirty="0" smtClean="0"/>
              <a:t> </a:t>
            </a:r>
            <a:r>
              <a:rPr lang="tr-TR" sz="2800" dirty="0" err="1" smtClean="0"/>
              <a:t>with</a:t>
            </a:r>
            <a:r>
              <a:rPr lang="tr-TR" sz="2800" dirty="0" smtClean="0"/>
              <a:t> </a:t>
            </a:r>
            <a:r>
              <a:rPr lang="tr-TR" sz="2800" dirty="0" err="1" smtClean="0"/>
              <a:t>you</a:t>
            </a:r>
            <a:endParaRPr lang="tr-TR" sz="2800" dirty="0" smtClean="0"/>
          </a:p>
          <a:p>
            <a:r>
              <a:rPr lang="tr-TR" sz="2800" dirty="0" smtClean="0"/>
              <a:t>I </a:t>
            </a:r>
            <a:r>
              <a:rPr lang="tr-TR" sz="2800" dirty="0" err="1" smtClean="0"/>
              <a:t>agree</a:t>
            </a:r>
            <a:r>
              <a:rPr lang="tr-TR" sz="2800" dirty="0" smtClean="0"/>
              <a:t> </a:t>
            </a:r>
            <a:r>
              <a:rPr lang="tr-TR" sz="2800" dirty="0" err="1" smtClean="0"/>
              <a:t>with</a:t>
            </a:r>
            <a:r>
              <a:rPr lang="tr-TR" sz="2800" dirty="0" smtClean="0"/>
              <a:t> </a:t>
            </a:r>
            <a:r>
              <a:rPr lang="tr-TR" sz="2800" dirty="0" err="1" smtClean="0"/>
              <a:t>you</a:t>
            </a:r>
            <a:r>
              <a:rPr lang="tr-TR" sz="2800" dirty="0" smtClean="0"/>
              <a:t>                      ı </a:t>
            </a:r>
            <a:r>
              <a:rPr lang="tr-TR" sz="2800" dirty="0" err="1" smtClean="0"/>
              <a:t>disagree</a:t>
            </a:r>
            <a:endParaRPr lang="tr-TR" sz="2800" dirty="0" smtClean="0"/>
          </a:p>
          <a:p>
            <a:r>
              <a:rPr lang="tr-TR" sz="2800" dirty="0" err="1" smtClean="0"/>
              <a:t>Mee</a:t>
            </a:r>
            <a:r>
              <a:rPr lang="tr-TR" sz="2800" dirty="0" smtClean="0"/>
              <a:t> </a:t>
            </a:r>
            <a:r>
              <a:rPr lang="tr-TR" sz="2800" dirty="0" err="1" smtClean="0"/>
              <a:t>too</a:t>
            </a:r>
            <a:endParaRPr lang="tr-TR" sz="2800" dirty="0" smtClean="0"/>
          </a:p>
          <a:p>
            <a:r>
              <a:rPr lang="tr-TR" sz="2800" dirty="0" err="1" smtClean="0"/>
              <a:t>So</a:t>
            </a:r>
            <a:r>
              <a:rPr lang="tr-TR" sz="2800" dirty="0" smtClean="0"/>
              <a:t> do ı</a:t>
            </a:r>
          </a:p>
          <a:p>
            <a:r>
              <a:rPr lang="tr-TR" sz="2800" dirty="0" smtClean="0"/>
              <a:t>I </a:t>
            </a:r>
            <a:r>
              <a:rPr lang="tr-TR" sz="2800" dirty="0" err="1" smtClean="0"/>
              <a:t>think</a:t>
            </a:r>
            <a:r>
              <a:rPr lang="tr-TR" sz="2800" dirty="0" smtClean="0"/>
              <a:t> </a:t>
            </a:r>
            <a:r>
              <a:rPr lang="tr-TR" sz="2800" dirty="0" err="1" smtClean="0"/>
              <a:t>so</a:t>
            </a:r>
            <a:endParaRPr lang="tr-TR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5386632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 önemli işaretler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 err="1" smtClean="0"/>
              <a:t>Fasten</a:t>
            </a:r>
            <a:r>
              <a:rPr lang="tr-TR" sz="2800" dirty="0" smtClean="0"/>
              <a:t> </a:t>
            </a:r>
            <a:r>
              <a:rPr lang="tr-TR" sz="2800" dirty="0" err="1" smtClean="0"/>
              <a:t>your</a:t>
            </a:r>
            <a:r>
              <a:rPr lang="tr-TR" sz="2800" dirty="0" smtClean="0"/>
              <a:t> </a:t>
            </a:r>
            <a:r>
              <a:rPr lang="tr-TR" sz="2800" dirty="0" err="1" smtClean="0"/>
              <a:t>seat</a:t>
            </a:r>
            <a:r>
              <a:rPr lang="tr-TR" sz="2800" dirty="0" smtClean="0"/>
              <a:t> </a:t>
            </a:r>
            <a:r>
              <a:rPr lang="tr-TR" sz="2800" dirty="0" err="1" smtClean="0"/>
              <a:t>belts</a:t>
            </a:r>
            <a:r>
              <a:rPr lang="tr-TR" sz="2800" dirty="0" smtClean="0"/>
              <a:t>=kemerlerinizi bağlayın</a:t>
            </a:r>
          </a:p>
          <a:p>
            <a:pPr marL="0" indent="0">
              <a:buNone/>
            </a:pPr>
            <a:r>
              <a:rPr lang="tr-TR" sz="2800" dirty="0" err="1" smtClean="0"/>
              <a:t>Pets</a:t>
            </a:r>
            <a:r>
              <a:rPr lang="tr-TR" sz="2800" dirty="0" smtClean="0"/>
              <a:t> not </a:t>
            </a:r>
            <a:r>
              <a:rPr lang="tr-TR" sz="2800" dirty="0" err="1" smtClean="0"/>
              <a:t>allowed</a:t>
            </a:r>
            <a:r>
              <a:rPr lang="tr-TR" sz="2800" dirty="0" smtClean="0"/>
              <a:t>=evcil hayvanlara izin verilmiyor</a:t>
            </a:r>
          </a:p>
          <a:p>
            <a:pPr marL="0" indent="0">
              <a:buNone/>
            </a:pPr>
            <a:r>
              <a:rPr lang="tr-TR" sz="2800" dirty="0" err="1" smtClean="0"/>
              <a:t>Don’t</a:t>
            </a:r>
            <a:r>
              <a:rPr lang="tr-TR" sz="2800" dirty="0" smtClean="0"/>
              <a:t> </a:t>
            </a:r>
            <a:r>
              <a:rPr lang="tr-TR" sz="2800" dirty="0" err="1" smtClean="0"/>
              <a:t>take</a:t>
            </a:r>
            <a:r>
              <a:rPr lang="tr-TR" sz="2800" dirty="0" smtClean="0"/>
              <a:t> </a:t>
            </a:r>
            <a:r>
              <a:rPr lang="tr-TR" sz="2800" dirty="0" err="1" smtClean="0"/>
              <a:t>photos</a:t>
            </a:r>
            <a:r>
              <a:rPr lang="tr-TR" sz="2800" dirty="0" smtClean="0"/>
              <a:t>=</a:t>
            </a:r>
            <a:r>
              <a:rPr lang="tr-TR" sz="2800" dirty="0" err="1" smtClean="0"/>
              <a:t>fotoraf</a:t>
            </a:r>
            <a:r>
              <a:rPr lang="tr-TR" sz="2800" dirty="0" smtClean="0"/>
              <a:t> çekme</a:t>
            </a:r>
          </a:p>
          <a:p>
            <a:pPr marL="0" indent="0">
              <a:buNone/>
            </a:pPr>
            <a:r>
              <a:rPr lang="tr-TR" sz="2800" dirty="0" err="1" smtClean="0"/>
              <a:t>Don’t</a:t>
            </a:r>
            <a:r>
              <a:rPr lang="tr-TR" sz="2800" dirty="0" smtClean="0"/>
              <a:t> </a:t>
            </a:r>
            <a:r>
              <a:rPr lang="tr-TR" sz="2800" dirty="0" err="1" smtClean="0"/>
              <a:t>eat</a:t>
            </a:r>
            <a:r>
              <a:rPr lang="tr-TR" sz="2800" dirty="0" smtClean="0"/>
              <a:t> </a:t>
            </a:r>
            <a:r>
              <a:rPr lang="tr-TR" sz="2800" dirty="0" err="1" smtClean="0"/>
              <a:t>or</a:t>
            </a:r>
            <a:r>
              <a:rPr lang="tr-TR" sz="2800" dirty="0" smtClean="0"/>
              <a:t> </a:t>
            </a:r>
            <a:r>
              <a:rPr lang="tr-TR" sz="2800" dirty="0" err="1" smtClean="0"/>
              <a:t>drink</a:t>
            </a:r>
            <a:r>
              <a:rPr lang="tr-TR" sz="2800" dirty="0" smtClean="0"/>
              <a:t>=yemek ve </a:t>
            </a:r>
            <a:r>
              <a:rPr lang="tr-TR" sz="2800" dirty="0" err="1" smtClean="0"/>
              <a:t>içicek</a:t>
            </a:r>
            <a:r>
              <a:rPr lang="tr-TR" sz="2800" dirty="0" smtClean="0"/>
              <a:t> yemeyin ve içmeyin</a:t>
            </a:r>
          </a:p>
          <a:p>
            <a:pPr marL="0" indent="0">
              <a:buNone/>
            </a:pPr>
            <a:r>
              <a:rPr lang="tr-TR" sz="2800" dirty="0" smtClean="0"/>
              <a:t>No mobile </a:t>
            </a:r>
            <a:r>
              <a:rPr lang="tr-TR" sz="2800" dirty="0" err="1" smtClean="0"/>
              <a:t>phones</a:t>
            </a:r>
            <a:r>
              <a:rPr lang="tr-TR" sz="2800" dirty="0" smtClean="0"/>
              <a:t>=</a:t>
            </a:r>
            <a:r>
              <a:rPr lang="tr-TR" sz="2800" dirty="0" err="1" smtClean="0"/>
              <a:t>çep</a:t>
            </a:r>
            <a:r>
              <a:rPr lang="tr-TR" sz="2800" dirty="0" smtClean="0"/>
              <a:t> telefonu yok</a:t>
            </a:r>
          </a:p>
        </p:txBody>
      </p:sp>
    </p:spTree>
    <p:extLst>
      <p:ext uri="{BB962C8B-B14F-4D97-AF65-F5344CB8AC3E}">
        <p14:creationId xmlns:p14="http://schemas.microsoft.com/office/powerpoint/2010/main" xmlns="" val="3175935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Teşekkürler=ceyla çelik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5-Nokta Yıldız 3"/>
          <p:cNvSpPr/>
          <p:nvPr/>
        </p:nvSpPr>
        <p:spPr>
          <a:xfrm>
            <a:off x="3315856" y="2281382"/>
            <a:ext cx="4276436" cy="3149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16286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Roller </a:t>
            </a:r>
            <a:r>
              <a:rPr lang="tr-TR" dirty="0" err="1" smtClean="0"/>
              <a:t>coaster</a:t>
            </a:r>
            <a:r>
              <a:rPr lang="tr-TR" dirty="0" smtClean="0"/>
              <a:t>=hızlı tren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53673" y="1911927"/>
            <a:ext cx="7019636" cy="422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15131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Ghost</a:t>
            </a:r>
            <a:r>
              <a:rPr lang="tr-TR" dirty="0" smtClean="0"/>
              <a:t> </a:t>
            </a:r>
            <a:r>
              <a:rPr lang="tr-TR" dirty="0" err="1" smtClean="0"/>
              <a:t>train</a:t>
            </a:r>
            <a:r>
              <a:rPr lang="tr-TR" dirty="0" smtClean="0"/>
              <a:t>=korku treni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7236" y="1976582"/>
            <a:ext cx="5624946" cy="434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708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Bumper</a:t>
            </a:r>
            <a:r>
              <a:rPr lang="tr-TR" dirty="0" smtClean="0"/>
              <a:t> </a:t>
            </a:r>
            <a:r>
              <a:rPr lang="tr-TR" dirty="0" err="1" smtClean="0"/>
              <a:t>cars</a:t>
            </a:r>
            <a:r>
              <a:rPr lang="tr-TR" dirty="0" smtClean="0"/>
              <a:t>=çarpışan arabalar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03055" y="1828800"/>
            <a:ext cx="6520872" cy="412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538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Carousel=atlı karınca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2800" y="2065866"/>
            <a:ext cx="5089236" cy="387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79774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Chairoplane</a:t>
            </a:r>
            <a:r>
              <a:rPr lang="tr-TR" dirty="0" smtClean="0"/>
              <a:t>=sallanan tabureler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12655" y="1847273"/>
            <a:ext cx="5430981" cy="438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5110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house</a:t>
            </a:r>
            <a:r>
              <a:rPr lang="tr-TR" dirty="0" smtClean="0"/>
              <a:t> of </a:t>
            </a:r>
            <a:r>
              <a:rPr lang="tr-TR" dirty="0" err="1" smtClean="0"/>
              <a:t>funny</a:t>
            </a:r>
            <a:r>
              <a:rPr lang="tr-TR" dirty="0" smtClean="0"/>
              <a:t> </a:t>
            </a:r>
            <a:r>
              <a:rPr lang="tr-TR" dirty="0" err="1" smtClean="0"/>
              <a:t>mirros</a:t>
            </a:r>
            <a:r>
              <a:rPr lang="tr-TR" dirty="0" smtClean="0"/>
              <a:t>=komik aynalar evi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08218" y="2262909"/>
            <a:ext cx="4922981" cy="404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66401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Dangerous=tehlike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56000" y="1985818"/>
            <a:ext cx="4922982" cy="397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852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Gökyüzü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B36E0D05-787B-4C61-8268-2D6C1FBEDA3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Gökyüzü</Template>
  <TotalTime>56</TotalTime>
  <Words>131</Words>
  <PresentationFormat>Özel</PresentationFormat>
  <Paragraphs>49</Paragraphs>
  <Slides>23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Gökyüzü</vt:lpstr>
      <vt:lpstr>5. Ünite ingilizce</vt:lpstr>
      <vt:lpstr>Ferris  wheell=dönme dolap</vt:lpstr>
      <vt:lpstr>Roller coaster=hızlı tren</vt:lpstr>
      <vt:lpstr>Ghost train=korku treni</vt:lpstr>
      <vt:lpstr>Bumper cars=çarpışan arabalar</vt:lpstr>
      <vt:lpstr>Carousel=atlı karınca</vt:lpstr>
      <vt:lpstr>Chairoplane=sallanan tabureler</vt:lpstr>
      <vt:lpstr>The house of funny mirros=komik aynalar evi</vt:lpstr>
      <vt:lpstr>Dangerous=tehlike</vt:lpstr>
      <vt:lpstr>Crazy=çılgın</vt:lpstr>
      <vt:lpstr>Bored=canı sıkılmış</vt:lpstr>
      <vt:lpstr>Fantastic=harika</vt:lpstr>
      <vt:lpstr>Upset=üzgün</vt:lpstr>
      <vt:lpstr>Amazing=hayret verici</vt:lpstr>
      <vt:lpstr>Sleppy=uykulu</vt:lpstr>
      <vt:lpstr>Anxious=endişeli</vt:lpstr>
      <vt:lpstr>Dull=donuk,soğuk,cansız</vt:lpstr>
      <vt:lpstr>Frightening=korkutucu</vt:lpstr>
      <vt:lpstr>Token=jeton</vt:lpstr>
      <vt:lpstr>Ticket=bilet</vt:lpstr>
      <vt:lpstr>KEN GÖRÜŞÜNÜZ ifadesinde:</vt:lpstr>
      <vt:lpstr> önemli işaretler</vt:lpstr>
      <vt:lpstr>Teşekkürler=ceyla çelik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2018-01-07T08:50:42Z</dcterms:created>
  <dcterms:modified xsi:type="dcterms:W3CDTF">2018-01-08T14:25:36Z</dcterms:modified>
  <cp:category>www.sorubak.com</cp:category>
</cp:coreProperties>
</file>