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257" r:id="rId3"/>
    <p:sldId id="258" r:id="rId4"/>
    <p:sldId id="259" r:id="rId5"/>
    <p:sldId id="265"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08"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7EDBB8-EC65-47CB-8DC2-37CCE6BB0BD6}" type="datetimeFigureOut">
              <a:rPr lang="tr-TR" smtClean="0"/>
              <a:pPr/>
              <a:t>21/12/2017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1AF4E8-1E59-4728-B462-12DE7B3569CB}" type="slidenum">
              <a:rPr lang="tr-TR" smtClean="0"/>
              <a:pPr/>
              <a:t>‹#›</a:t>
            </a:fld>
            <a:endParaRPr lang="tr-TR"/>
          </a:p>
        </p:txBody>
      </p:sp>
    </p:spTree>
    <p:extLst>
      <p:ext uri="{BB962C8B-B14F-4D97-AF65-F5344CB8AC3E}">
        <p14:creationId xmlns:p14="http://schemas.microsoft.com/office/powerpoint/2010/main" xmlns="" val="32210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0BF7DE6-C101-45FD-B446-A5DCB370AA07}" type="datetimeFigureOut">
              <a:rPr lang="tr-TR" smtClean="0"/>
              <a:pPr/>
              <a:t>21/12/2017</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D6FB6C11-E292-4048-8722-BA2EF253163C}" type="slidenum">
              <a:rPr lang="tr-TR" smtClean="0"/>
              <a:pPr/>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6FB6C11-E292-4048-8722-BA2EF253163C}" type="slidenum">
              <a:rPr lang="tr-TR" smtClean="0"/>
              <a:pPr/>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6FB6C11-E292-4048-8722-BA2EF253163C}" type="slidenum">
              <a:rPr lang="tr-TR" smtClean="0"/>
              <a:pPr/>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6FB6C11-E292-4048-8722-BA2EF253163C}" type="slidenum">
              <a:rPr lang="tr-TR" smtClean="0"/>
              <a:pPr/>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6FB6C11-E292-4048-8722-BA2EF253163C}"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6FB6C11-E292-4048-8722-BA2EF253163C}" type="slidenum">
              <a:rPr lang="tr-TR" smtClean="0"/>
              <a:pPr/>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D6FB6C11-E292-4048-8722-BA2EF253163C}" type="slidenum">
              <a:rPr lang="tr-TR" smtClean="0"/>
              <a:pPr/>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6FB6C11-E292-4048-8722-BA2EF253163C}" type="slidenum">
              <a:rPr lang="tr-TR" smtClean="0"/>
              <a:pPr/>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D6FB6C11-E292-4048-8722-BA2EF253163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6FB6C11-E292-4048-8722-BA2EF253163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0BF7DE6-C101-45FD-B446-A5DCB370AA07}" type="datetimeFigureOut">
              <a:rPr lang="tr-TR" smtClean="0"/>
              <a:pPr/>
              <a:t>21/12/2017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6FB6C11-E292-4048-8722-BA2EF253163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0BF7DE6-C101-45FD-B446-A5DCB370AA07}" type="datetimeFigureOut">
              <a:rPr lang="tr-TR" smtClean="0"/>
              <a:pPr/>
              <a:t>21/12/2017</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D6FB6C11-E292-4048-8722-BA2EF253163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Destanlar</a:t>
            </a:r>
            <a:endParaRPr lang="tr-TR" dirty="0"/>
          </a:p>
        </p:txBody>
      </p:sp>
      <p:sp>
        <p:nvSpPr>
          <p:cNvPr id="3" name="Alt Başlık 2"/>
          <p:cNvSpPr>
            <a:spLocks noGrp="1"/>
          </p:cNvSpPr>
          <p:nvPr>
            <p:ph type="subTitle" idx="1"/>
          </p:nvPr>
        </p:nvSpPr>
        <p:spPr/>
        <p:txBody>
          <a:bodyPr/>
          <a:lstStyle/>
          <a:p>
            <a:r>
              <a:rPr lang="tr-TR" dirty="0" smtClean="0"/>
              <a:t>Ergenekon Destanı</a:t>
            </a:r>
            <a:endParaRPr lang="tr-TR" dirty="0"/>
          </a:p>
        </p:txBody>
      </p:sp>
    </p:spTree>
    <p:extLst>
      <p:ext uri="{BB962C8B-B14F-4D97-AF65-F5344CB8AC3E}">
        <p14:creationId xmlns:p14="http://schemas.microsoft.com/office/powerpoint/2010/main" xmlns="" val="3941897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07504" y="2248347"/>
            <a:ext cx="9036496" cy="4493021"/>
          </a:xfrm>
        </p:spPr>
        <p:txBody>
          <a:bodyPr>
            <a:normAutofit fontScale="40000" lnSpcReduction="20000"/>
          </a:bodyPr>
          <a:lstStyle/>
          <a:p>
            <a:pPr fontAlgn="base"/>
            <a:r>
              <a:rPr lang="tr-TR" sz="5100" dirty="0"/>
              <a:t>Türklerin başbuğu Oğuz Han’ın ölümünden sonra onun yerine oğulları Gök Han, Ay Han, Yıldız Han, Deniz Han, İl Han başbuğ olmuşlardı. Oğuz Han’ın en küçük oğlu İl Han zamanında Tatarlar </a:t>
            </a:r>
            <a:r>
              <a:rPr lang="tr-TR" sz="5100" dirty="0" err="1"/>
              <a:t>Türkler’e</a:t>
            </a:r>
            <a:r>
              <a:rPr lang="tr-TR" sz="5100" dirty="0"/>
              <a:t> saldırdılar. Türkler, </a:t>
            </a:r>
            <a:r>
              <a:rPr lang="tr-TR" sz="5100" dirty="0" err="1"/>
              <a:t>Tatarlar’ın</a:t>
            </a:r>
            <a:r>
              <a:rPr lang="tr-TR" sz="5100" dirty="0"/>
              <a:t> hileleri karşısında, yenildiler. Tatarlar bütün </a:t>
            </a:r>
            <a:r>
              <a:rPr lang="tr-TR" sz="5100" dirty="0" err="1"/>
              <a:t>Türkler’i</a:t>
            </a:r>
            <a:r>
              <a:rPr lang="tr-TR" sz="5100" dirty="0"/>
              <a:t> kılıçtan geçirdiler, ülkelerine sahip çıktılar. Yalnız İl Han’ın iki oğlu </a:t>
            </a:r>
            <a:r>
              <a:rPr lang="tr-TR" sz="5100" dirty="0" err="1"/>
              <a:t>Kıyan’la</a:t>
            </a:r>
            <a:r>
              <a:rPr lang="tr-TR" sz="5100" dirty="0"/>
              <a:t> </a:t>
            </a:r>
            <a:r>
              <a:rPr lang="tr-TR" sz="5100" dirty="0" err="1"/>
              <a:t>Nögöz</a:t>
            </a:r>
            <a:r>
              <a:rPr lang="tr-TR" sz="5100" dirty="0"/>
              <a:t>, eşleriyle birlikte, </a:t>
            </a:r>
            <a:r>
              <a:rPr lang="tr-TR" sz="5100" dirty="0" err="1"/>
              <a:t>Tatarlar’ın</a:t>
            </a:r>
            <a:r>
              <a:rPr lang="tr-TR" sz="5100" dirty="0"/>
              <a:t> elinden kurtulmuşlardı. Kaçarlarken yolda at, deve, sığır, koyun satın aldılar. Kendi yurtlarına artık dönemezlerdi, yeni bir yurt aramak zorundaydılar</a:t>
            </a:r>
            <a:r>
              <a:rPr lang="tr-TR" sz="5100" dirty="0" smtClean="0"/>
              <a:t>.</a:t>
            </a:r>
          </a:p>
          <a:p>
            <a:pPr fontAlgn="base"/>
            <a:endParaRPr lang="tr-TR" sz="5100" dirty="0"/>
          </a:p>
          <a:p>
            <a:pPr fontAlgn="base"/>
            <a:r>
              <a:rPr lang="tr-TR" sz="5100" dirty="0"/>
              <a:t>Günün birinde karşılarına yüksek bir dağ çıktı. Yolu izi olmayan sarp bir dağdı bu. Genç beyler, döndüler dolaştılar, bir türlü bu dağı aşacak yolu bulamadılar. Tam umutlarını kesip geri dönecekleri sırada, bir </a:t>
            </a:r>
            <a:r>
              <a:rPr lang="tr-TR" sz="5100" dirty="0" err="1"/>
              <a:t>bozkurtun</a:t>
            </a:r>
            <a:r>
              <a:rPr lang="tr-TR" sz="5100" dirty="0"/>
              <a:t> ayak izlerine rastladılar. Bu izden gittiler. Yol çok tehlikeliydi, uçurumdan aşağı düşebilirlerdi. </a:t>
            </a:r>
            <a:r>
              <a:rPr lang="tr-TR" sz="5100" dirty="0" err="1"/>
              <a:t>Kıyan’la</a:t>
            </a:r>
            <a:r>
              <a:rPr lang="tr-TR" sz="5100" dirty="0"/>
              <a:t> </a:t>
            </a:r>
            <a:r>
              <a:rPr lang="tr-TR" sz="5100" dirty="0" err="1"/>
              <a:t>Nögöz</a:t>
            </a:r>
            <a:r>
              <a:rPr lang="tr-TR" sz="5100" dirty="0"/>
              <a:t>, sürünerek, bin bir güçlükle ilerlediler. En sonunda dağın öbür yanına vardılar.</a:t>
            </a:r>
          </a:p>
          <a:p>
            <a:endParaRPr lang="tr-TR" dirty="0"/>
          </a:p>
        </p:txBody>
      </p:sp>
      <p:sp>
        <p:nvSpPr>
          <p:cNvPr id="3" name="Başlık 2"/>
          <p:cNvSpPr>
            <a:spLocks noGrp="1"/>
          </p:cNvSpPr>
          <p:nvPr>
            <p:ph type="title"/>
          </p:nvPr>
        </p:nvSpPr>
        <p:spPr/>
        <p:txBody>
          <a:bodyPr/>
          <a:lstStyle/>
          <a:p>
            <a:r>
              <a:rPr lang="tr-TR" b="1" dirty="0"/>
              <a:t>YENİ BİR YURT ARARKEN</a:t>
            </a:r>
            <a:endParaRPr lang="tr-TR" dirty="0"/>
          </a:p>
        </p:txBody>
      </p:sp>
    </p:spTree>
    <p:extLst>
      <p:ext uri="{BB962C8B-B14F-4D97-AF65-F5344CB8AC3E}">
        <p14:creationId xmlns:p14="http://schemas.microsoft.com/office/powerpoint/2010/main" xmlns="" val="29837264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pPr fontAlgn="base"/>
            <a:r>
              <a:rPr lang="tr-TR" dirty="0"/>
              <a:t>Burası cennet gibi bir yerdi. Her yan yemyeşildi. Genç beyler, Tanrı’ya şükrettiler, bu güzel yere yerleştiler. </a:t>
            </a:r>
            <a:r>
              <a:rPr lang="tr-TR" dirty="0" err="1"/>
              <a:t>Kıyan’la</a:t>
            </a:r>
            <a:r>
              <a:rPr lang="tr-TR" dirty="0"/>
              <a:t> </a:t>
            </a:r>
            <a:r>
              <a:rPr lang="tr-TR" dirty="0" err="1"/>
              <a:t>Nögöz’ün</a:t>
            </a:r>
            <a:r>
              <a:rPr lang="tr-TR" dirty="0"/>
              <a:t> torunları zamanla çoğaldı, kocaman bir ulus halini </a:t>
            </a:r>
            <a:r>
              <a:rPr lang="tr-TR" dirty="0" smtClean="0"/>
              <a:t>aldı</a:t>
            </a:r>
          </a:p>
          <a:p>
            <a:pPr marL="0" indent="0" fontAlgn="base">
              <a:buNone/>
            </a:pPr>
            <a:endParaRPr lang="tr-TR" dirty="0"/>
          </a:p>
          <a:p>
            <a:pPr fontAlgn="base"/>
            <a:r>
              <a:rPr lang="tr-TR" dirty="0"/>
              <a:t>Ergenekon Türkleri artık bu kutsal yurda sığamıyorlardı ama, dört yanları da demir dağlarla çevriliydi. Türkler bu dağların ötesinde öz yurtlarının bulunduğunu biliyorlar, oranın özlemiyle yanıyorlardı.</a:t>
            </a:r>
          </a:p>
          <a:p>
            <a:endParaRPr lang="tr-TR" dirty="0"/>
          </a:p>
        </p:txBody>
      </p:sp>
      <p:sp>
        <p:nvSpPr>
          <p:cNvPr id="3" name="Başlık 2"/>
          <p:cNvSpPr>
            <a:spLocks noGrp="1"/>
          </p:cNvSpPr>
          <p:nvPr>
            <p:ph type="title"/>
          </p:nvPr>
        </p:nvSpPr>
        <p:spPr/>
        <p:txBody>
          <a:bodyPr/>
          <a:lstStyle/>
          <a:p>
            <a:r>
              <a:rPr lang="tr-TR" b="1" dirty="0"/>
              <a:t>GEÇİT VERMEYEN DAĞLAR</a:t>
            </a:r>
            <a:endParaRPr lang="tr-TR" dirty="0"/>
          </a:p>
        </p:txBody>
      </p:sp>
    </p:spTree>
    <p:extLst>
      <p:ext uri="{BB962C8B-B14F-4D97-AF65-F5344CB8AC3E}">
        <p14:creationId xmlns:p14="http://schemas.microsoft.com/office/powerpoint/2010/main" xmlns="" val="1036874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pPr fontAlgn="base"/>
            <a:r>
              <a:rPr lang="tr-TR" dirty="0" err="1"/>
              <a:t>Ergenekonlular</a:t>
            </a:r>
            <a:r>
              <a:rPr lang="tr-TR" dirty="0"/>
              <a:t> kararlarını verdiler: Her ne pahasına olursa olsun, Ergenekon’dan çıkacaklardı. Kadın-erkek, çoluk-çocuk, herkes kurtuluş çareleri aramakla görevliydi. En sonunda bir demirci kurtuluş yolunu buldu: Dağın demirlerini eriteceklerdi</a:t>
            </a:r>
            <a:r>
              <a:rPr lang="tr-TR" dirty="0" smtClean="0"/>
              <a:t>.</a:t>
            </a:r>
          </a:p>
          <a:p>
            <a:pPr fontAlgn="base"/>
            <a:endParaRPr lang="tr-TR" dirty="0"/>
          </a:p>
          <a:p>
            <a:pPr fontAlgn="base"/>
            <a:r>
              <a:rPr lang="tr-TR" dirty="0"/>
              <a:t>Bunun üzerine, herkes demir dağı eritmek için hazırlıklara koyuldu. Demirler eritildi, bir bozkurt, yüce Türk ulusunun önüne düşerek, yol gösterdi. Türkler eski yurtlarına döndüler.</a:t>
            </a:r>
          </a:p>
          <a:p>
            <a:endParaRPr lang="tr-TR" dirty="0"/>
          </a:p>
        </p:txBody>
      </p:sp>
      <p:sp>
        <p:nvSpPr>
          <p:cNvPr id="3" name="Başlık 2"/>
          <p:cNvSpPr>
            <a:spLocks noGrp="1"/>
          </p:cNvSpPr>
          <p:nvPr>
            <p:ph type="title"/>
          </p:nvPr>
        </p:nvSpPr>
        <p:spPr/>
        <p:txBody>
          <a:bodyPr/>
          <a:lstStyle/>
          <a:p>
            <a:r>
              <a:rPr lang="tr-TR" b="1" dirty="0"/>
              <a:t>BOZKURT YOL GÖSTERİYOR</a:t>
            </a:r>
            <a:endParaRPr lang="tr-TR" dirty="0"/>
          </a:p>
        </p:txBody>
      </p:sp>
    </p:spTree>
    <p:extLst>
      <p:ext uri="{BB962C8B-B14F-4D97-AF65-F5344CB8AC3E}">
        <p14:creationId xmlns:p14="http://schemas.microsoft.com/office/powerpoint/2010/main" xmlns="" val="1978160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Destanlar </a:t>
            </a:r>
            <a:endParaRPr lang="tr-TR" dirty="0"/>
          </a:p>
        </p:txBody>
      </p:sp>
      <p:sp>
        <p:nvSpPr>
          <p:cNvPr id="3" name="Alt Başlık 2"/>
          <p:cNvSpPr>
            <a:spLocks noGrp="1"/>
          </p:cNvSpPr>
          <p:nvPr>
            <p:ph type="subTitle" idx="1"/>
          </p:nvPr>
        </p:nvSpPr>
        <p:spPr/>
        <p:txBody>
          <a:bodyPr/>
          <a:lstStyle/>
          <a:p>
            <a:r>
              <a:rPr lang="tr-TR" dirty="0" smtClean="0"/>
              <a:t>Oğuz </a:t>
            </a:r>
            <a:r>
              <a:rPr lang="tr-TR" dirty="0"/>
              <a:t>K</a:t>
            </a:r>
            <a:r>
              <a:rPr lang="tr-TR" dirty="0" smtClean="0"/>
              <a:t>ağan Destanı</a:t>
            </a:r>
            <a:endParaRPr lang="tr-TR" dirty="0"/>
          </a:p>
        </p:txBody>
      </p:sp>
    </p:spTree>
    <p:extLst>
      <p:ext uri="{BB962C8B-B14F-4D97-AF65-F5344CB8AC3E}">
        <p14:creationId xmlns:p14="http://schemas.microsoft.com/office/powerpoint/2010/main" xmlns="" val="3750929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 y="2248347"/>
            <a:ext cx="9144000" cy="4493021"/>
          </a:xfrm>
        </p:spPr>
        <p:txBody>
          <a:bodyPr>
            <a:normAutofit fontScale="70000" lnSpcReduction="20000"/>
          </a:bodyPr>
          <a:lstStyle/>
          <a:p>
            <a:r>
              <a:rPr lang="tr-TR" sz="2600" dirty="0"/>
              <a:t>Oğuz Kağan çok güzel bir çocuk olarak doğar. Bu güzel çocuğun dudakları ateş kırmızısı, kaşları ve gözleri kapkaradır. Annesinin memesini bir kere emer, bir daha emmek istemez. Bundan sonra da yürümeye ve konuşmaya başlar. Oğuz Kağan, kırk günlükken yürümeye başlar. Cesur, genç, güzel, </a:t>
            </a:r>
            <a:r>
              <a:rPr lang="tr-TR" sz="2600" dirty="0" smtClean="0"/>
              <a:t>aslan </a:t>
            </a:r>
            <a:r>
              <a:rPr lang="tr-TR" sz="2600" dirty="0"/>
              <a:t>gibi bir delikanlı olur. Bu cesur delikanlı korku, yorgunluk nedir bilmez; dağ tepe dolaşır. Atına biner, kılıç kuşanır, yalnız başına avlanır. Oğuz Kağan’ın doğduğu memleketin yakınında büyük ve korkunç, bir orman vardır. Bu ulu ormanda ırmaklar, dereler akar; çeşitli kuşlar ötüşür. Burada hayat çağıl çağıl çağıldayan ırmakları, cıvıl </a:t>
            </a:r>
            <a:r>
              <a:rPr lang="tr-TR" sz="2600" dirty="0" err="1" smtClean="0"/>
              <a:t>cıvıl</a:t>
            </a:r>
            <a:r>
              <a:rPr lang="tr-TR" sz="2600" dirty="0" smtClean="0"/>
              <a:t> ötüşen </a:t>
            </a:r>
            <a:r>
              <a:rPr lang="tr-TR" sz="2600" dirty="0"/>
              <a:t>kuşları ile cennete benzer. Yalnız, bu yüce ormanda yaşayan korkunç canavar, etrafa dehşet saçar, halkı canından bezdirir. Çünkü bu korkunç hayvan insanları parçalar, yutar. İşte Oğuz Kağan, bu korkunç hayvanı kahramanca öldürür. Daha sonra Oğuz Kağan, bir gün ormanda gezerken her taraf birdenbire kapkaranlık olur. Gök gürler, şimşek çakar, ortalık şakır, şakır şakırdar. Birdenbire şaşılacak bir hâl olur. Gökten mavi bir ışık düşer. Ay ve güneşten daha parlak olan bu ışığın içinde genç ve güzel bir kız görünür. Güzel kızın başında parlak bir yıldız vardır. Kız güldükçe her tarafında güller açılır. Kahraman Oğuz, genç ve güzel kızı alır. Kırk gün kırk gece düğün, dernek yapılır. Oğuz Kağan’ın; Ay Han, Gün Han, Yıldız Han, Gök Han, Dağ Han, Deniz Han adında altı oğlu olur. İhtiyarlayınca memleketi bu altı oğlu arasında paylaştırır.</a:t>
            </a:r>
          </a:p>
          <a:p>
            <a:endParaRPr lang="tr-TR" dirty="0"/>
          </a:p>
        </p:txBody>
      </p:sp>
      <p:sp>
        <p:nvSpPr>
          <p:cNvPr id="3" name="Başlık 2"/>
          <p:cNvSpPr>
            <a:spLocks noGrp="1"/>
          </p:cNvSpPr>
          <p:nvPr>
            <p:ph type="title"/>
          </p:nvPr>
        </p:nvSpPr>
        <p:spPr/>
        <p:txBody>
          <a:bodyPr/>
          <a:lstStyle/>
          <a:p>
            <a:r>
              <a:rPr lang="tr-TR" dirty="0"/>
              <a:t>Oğuz Kağan Destanı</a:t>
            </a:r>
          </a:p>
        </p:txBody>
      </p:sp>
    </p:spTree>
    <p:extLst>
      <p:ext uri="{BB962C8B-B14F-4D97-AF65-F5344CB8AC3E}">
        <p14:creationId xmlns:p14="http://schemas.microsoft.com/office/powerpoint/2010/main" xmlns="" val="13170351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39</TotalTime>
  <Words>593</Words>
  <PresentationFormat>Ekran Gösterisi (4:3)</PresentationFormat>
  <Paragraphs>18</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Cilt</vt:lpstr>
      <vt:lpstr>Destanlar</vt:lpstr>
      <vt:lpstr>YENİ BİR YURT ARARKEN</vt:lpstr>
      <vt:lpstr>GEÇİT VERMEYEN DAĞLAR</vt:lpstr>
      <vt:lpstr>BOZKURT YOL GÖSTERİYOR</vt:lpstr>
      <vt:lpstr>Destanlar </vt:lpstr>
      <vt:lpstr>Oğuz Kağan Destanı</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2017-12-20T11:54:30Z</dcterms:created>
  <dcterms:modified xsi:type="dcterms:W3CDTF">2017-12-21T14:35:04Z</dcterms:modified>
  <cp:category>www.sorubak.com</cp:category>
</cp:coreProperties>
</file>