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quickStyle39.xml" ContentType="application/vnd.openxmlformats-officedocument.drawingml.diagramStyl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Override PartName="/ppt/diagrams/drawing29.xml" ContentType="application/vnd.ms-office.drawingml.diagramDrawing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diagrams/layout39.xml" ContentType="application/vnd.openxmlformats-officedocument.drawingml.diagramLayout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drawing43.xml" ContentType="application/vnd.ms-office.drawingml.diagramDrawing+xml"/>
  <Override PartName="/ppt/diagrams/quickStyle31.xml" ContentType="application/vnd.openxmlformats-officedocument.drawingml.diagramStyle+xml"/>
  <Override PartName="/ppt/diagrams/drawing32.xml" ContentType="application/vnd.ms-office.drawingml.diagramDrawing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diagrams/layout42.xml" ContentType="application/vnd.openxmlformats-officedocument.drawingml.diagramLayout+xml"/>
  <Override PartName="/ppt/diagrams/colors4.xml" ContentType="application/vnd.openxmlformats-officedocument.drawingml.diagramColors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diagrams/layout20.xml" ContentType="application/vnd.openxmlformats-officedocument.drawingml.diagramLayout+xml"/>
  <Override PartName="/ppt/diagrams/colors41.xml" ContentType="application/vnd.openxmlformats-officedocument.drawingml.diagramColors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32.xml" ContentType="application/vnd.openxmlformats-officedocument.drawingml.diagramData+xml"/>
  <Override PartName="/ppt/diagrams/data43.xml" ContentType="application/vnd.openxmlformats-officedocument.drawingml.diagramData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ppt/diagrams/drawing37.xml" ContentType="application/vnd.ms-office.drawingml.diagramDrawing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diagrams/layout36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drawing8.xml" ContentType="application/vnd.ms-office.drawingml.diagramDrawing+xml"/>
  <Override PartName="/ppt/diagrams/layout25.xml" ContentType="application/vnd.openxmlformats-officedocument.drawingml.diagramLayout+xml"/>
  <Override PartName="/ppt/diagrams/quickStyle8.xml" ContentType="application/vnd.openxmlformats-officedocument.drawingml.diagramStyle+xml"/>
  <Override PartName="/ppt/diagrams/layout14.xml" ContentType="application/vnd.openxmlformats-officedocument.drawingml.diagramLayout+xml"/>
  <Override PartName="/ppt/diagrams/colors35.xml" ContentType="application/vnd.openxmlformats-officedocument.drawingml.diagramColors+xml"/>
  <Override PartName="/ppt/diagrams/drawing40.xml" ContentType="application/vnd.ms-office.drawingml.diagramDrawing+xml"/>
  <Override PartName="/ppt/diagrams/colors46.xml" ContentType="application/vnd.openxmlformats-officedocument.drawingml.diagramColors+xml"/>
  <Override PartName="/ppt/slides/slide49.xml" ContentType="application/vnd.openxmlformats-officedocument.presentationml.slide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ppt/slides/slide38.xml" ContentType="application/vnd.openxmlformats-officedocument.presentationml.slide+xml"/>
  <Override PartName="/ppt/diagrams/colors1.xml" ContentType="application/vnd.openxmlformats-officedocument.drawingml.diagramColors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diagrams/quickStyle19.xml" ContentType="application/vnd.openxmlformats-officedocument.drawingml.diagramStyle+xml"/>
  <Default Extension="wmf" ContentType="image/x-wmf"/>
  <Override PartName="/ppt/diagrams/data40.xml" ContentType="application/vnd.openxmlformats-officedocument.drawingml.diagramData+xml"/>
  <Override PartName="/ppt/slides/slide41.xml" ContentType="application/vnd.openxmlformats-officedocument.presentationml.slide+xml"/>
  <Override PartName="/ppt/slides/slide30.xml" ContentType="application/vnd.openxmlformats-officedocument.presentationml.slid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drawing34.xml" ContentType="application/vnd.ms-office.drawingml.diagramDrawing+xml"/>
  <Override PartName="/ppt/diagrams/quickStyle44.xml" ContentType="application/vnd.openxmlformats-officedocument.drawingml.diagramStyle+xml"/>
  <Override PartName="/ppt/diagrams/drawing45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colors29.xml" ContentType="application/vnd.openxmlformats-officedocument.drawingml.diagramColors+xml"/>
  <Override PartName="/ppt/diagrams/layout44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diagrams/drawing30.xml" ContentType="application/vnd.ms-office.drawingml.diagramDrawing+xml"/>
  <Override PartName="/ppt/diagrams/layout33.xml" ContentType="application/vnd.openxmlformats-officedocument.drawingml.diagramLayout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diagrams/colors43.xml" ContentType="application/vnd.openxmlformats-officedocument.drawingml.diagramColor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diagrams/data45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diagrams/quickStyle38.xml" ContentType="application/vnd.openxmlformats-officedocument.drawingml.diagramStyle+xml"/>
  <Override PartName="/ppt/diagrams/drawing39.xml" ContentType="application/vnd.ms-office.drawingml.diagramDrawing+xml"/>
  <Override PartName="/ppt/diagrams/data41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quickStyle27.xml" ContentType="application/vnd.openxmlformats-officedocument.drawingml.diagramStyle+xml"/>
  <Override PartName="/ppt/diagrams/drawing28.xml" ContentType="application/vnd.ms-office.drawingml.diagramDrawing+xml"/>
  <Override PartName="/ppt/diagrams/layout38.xml" ContentType="application/vnd.openxmlformats-officedocument.drawingml.diagramLayout+xml"/>
  <Override PartName="/ppt/diagrams/quickStyle45.xml" ContentType="application/vnd.openxmlformats-officedocument.drawingml.diagramStyle+xml"/>
  <Override PartName="/ppt/diagrams/drawing46.xml" ContentType="application/vnd.ms-office.drawingml.diagramDrawing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quickStyle34.xml" ContentType="application/vnd.openxmlformats-officedocument.drawingml.diagramStyle+xml"/>
  <Override PartName="/ppt/diagrams/drawing35.xml" ContentType="application/vnd.ms-office.drawingml.diagramDrawing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layout34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drawing42.xml" ContentType="application/vnd.ms-office.drawingml.diagramDrawing+xml"/>
  <Override PartName="/ppt/diagrams/layout45.xml" ContentType="application/vnd.openxmlformats-officedocument.drawingml.diagramLayout+xml"/>
  <Override PartName="/ppt/diagrams/drawing6.xml" ContentType="application/vnd.ms-office.drawingml.diagramDrawing+xml"/>
  <Override PartName="/ppt/diagrams/drawing20.xml" ContentType="application/vnd.ms-office.drawingml.diagramDrawing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rawing31.xml" ContentType="application/vnd.ms-office.drawingml.diagramDrawing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33.xml" ContentType="application/vnd.openxmlformats-officedocument.drawingml.diagramColors+xml"/>
  <Override PartName="/ppt/diagrams/colors44.xml" ContentType="application/vnd.openxmlformats-officedocument.drawingml.diagramColors+xml"/>
  <Override PartName="/ppt/diagrams/data46.xml" ContentType="application/vnd.openxmlformats-officedocument.drawingml.diagramData+xml"/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40.xml" ContentType="application/vnd.openxmlformats-officedocument.drawingml.diagramColors+xml"/>
  <Override PartName="/ppt/diagrams/data42.xml" ContentType="application/vnd.openxmlformats-officedocument.drawingml.diagramData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diagrams/drawing36.xml" ContentType="application/vnd.ms-office.drawingml.diagramDrawing+xml"/>
  <Override PartName="/ppt/diagrams/quickStyle46.xml" ContentType="application/vnd.openxmlformats-officedocument.drawingml.diagram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layout46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35.xml" ContentType="application/vnd.openxmlformats-officedocument.drawingml.diagramLayout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colors45.xml" ContentType="application/vnd.openxmlformats-officedocument.drawingml.diagramColor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slides/slide48.xml" ContentType="application/vnd.openxmlformats-officedocument.presentationml.slide+xml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ata36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diagrams/quickStyle29.xml" ContentType="application/vnd.openxmlformats-officedocument.drawingml.diagramStyl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slides/slide40.xml" ContentType="application/vnd.openxmlformats-officedocument.presentationml.slide+xml"/>
  <Override PartName="/ppt/diagrams/layout18.xml" ContentType="application/vnd.openxmlformats-officedocument.drawingml.diagramLayout+xml"/>
  <Override PartName="/ppt/diagrams/quickStyle43.xml" ContentType="application/vnd.openxmlformats-officedocument.drawingml.diagramStyle+xml"/>
  <Override PartName="/ppt/diagrams/drawing44.xml" ContentType="application/vnd.ms-office.drawingml.diagramDrawing+xml"/>
  <Override PartName="/ppt/diagrams/layout2.xml" ContentType="application/vnd.openxmlformats-officedocument.drawingml.diagramLayout+xml"/>
  <Default Extension="gif" ContentType="image/gif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drawing33.xml" ContentType="application/vnd.ms-office.drawingml.diagramDrawing+xml"/>
  <Override PartName="/ppt/diagrams/colors39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layout32.xml" ContentType="application/vnd.openxmlformats-officedocument.drawingml.diagramLayout+xml"/>
  <Override PartName="/ppt/diagrams/layout43.xml" ContentType="application/vnd.openxmlformats-officedocument.drawingml.diagramLayout+xml"/>
  <Override PartName="/ppt/diagrams/drawing4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31.xml" ContentType="application/vnd.openxmlformats-officedocument.drawingml.diagramColors+xml"/>
  <Override PartName="/ppt/diagrams/colors42.xml" ContentType="application/vnd.openxmlformats-officedocument.drawingml.diagramColors+xml"/>
  <Override PartName="/ppt/diagrams/data44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Override PartName="/ppt/diagrams/drawing38.xml" ContentType="application/vnd.ms-office.drawingml.diagramDrawing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drawing27.xml" ContentType="application/vnd.ms-office.drawingml.diagramDrawing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37.xml" ContentType="application/vnd.openxmlformats-officedocument.drawingml.diagramLayout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layout26.xml" ContentType="application/vnd.openxmlformats-officedocument.drawingml.diagramLayout+xml"/>
  <Override PartName="/ppt/diagrams/drawing4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0" r:id="rId1"/>
  </p:sldMasterIdLst>
  <p:notesMasterIdLst>
    <p:notesMasterId r:id="rId62"/>
  </p:notesMasterIdLst>
  <p:sldIdLst>
    <p:sldId id="274" r:id="rId2"/>
    <p:sldId id="257" r:id="rId3"/>
    <p:sldId id="258" r:id="rId4"/>
    <p:sldId id="259" r:id="rId5"/>
    <p:sldId id="260" r:id="rId6"/>
    <p:sldId id="261" r:id="rId7"/>
    <p:sldId id="300" r:id="rId8"/>
    <p:sldId id="272" r:id="rId9"/>
    <p:sldId id="273" r:id="rId10"/>
    <p:sldId id="263" r:id="rId11"/>
    <p:sldId id="264" r:id="rId12"/>
    <p:sldId id="265" r:id="rId13"/>
    <p:sldId id="299" r:id="rId14"/>
    <p:sldId id="318" r:id="rId15"/>
    <p:sldId id="266" r:id="rId16"/>
    <p:sldId id="267" r:id="rId17"/>
    <p:sldId id="268" r:id="rId18"/>
    <p:sldId id="269" r:id="rId19"/>
    <p:sldId id="301" r:id="rId20"/>
    <p:sldId id="302" r:id="rId21"/>
    <p:sldId id="271" r:id="rId22"/>
    <p:sldId id="303" r:id="rId23"/>
    <p:sldId id="304" r:id="rId24"/>
    <p:sldId id="275" r:id="rId25"/>
    <p:sldId id="276" r:id="rId26"/>
    <p:sldId id="282" r:id="rId27"/>
    <p:sldId id="277" r:id="rId28"/>
    <p:sldId id="306" r:id="rId29"/>
    <p:sldId id="278" r:id="rId30"/>
    <p:sldId id="307" r:id="rId31"/>
    <p:sldId id="279" r:id="rId32"/>
    <p:sldId id="308" r:id="rId33"/>
    <p:sldId id="309" r:id="rId34"/>
    <p:sldId id="280" r:id="rId35"/>
    <p:sldId id="283" r:id="rId36"/>
    <p:sldId id="284" r:id="rId37"/>
    <p:sldId id="310" r:id="rId38"/>
    <p:sldId id="311" r:id="rId39"/>
    <p:sldId id="285" r:id="rId40"/>
    <p:sldId id="312" r:id="rId41"/>
    <p:sldId id="286" r:id="rId42"/>
    <p:sldId id="313" r:id="rId43"/>
    <p:sldId id="287" r:id="rId44"/>
    <p:sldId id="288" r:id="rId45"/>
    <p:sldId id="289" r:id="rId46"/>
    <p:sldId id="314" r:id="rId47"/>
    <p:sldId id="296" r:id="rId48"/>
    <p:sldId id="292" r:id="rId49"/>
    <p:sldId id="293" r:id="rId50"/>
    <p:sldId id="295" r:id="rId51"/>
    <p:sldId id="294" r:id="rId52"/>
    <p:sldId id="297" r:id="rId53"/>
    <p:sldId id="298" r:id="rId54"/>
    <p:sldId id="327" r:id="rId55"/>
    <p:sldId id="328" r:id="rId56"/>
    <p:sldId id="329" r:id="rId57"/>
    <p:sldId id="330" r:id="rId58"/>
    <p:sldId id="331" r:id="rId59"/>
    <p:sldId id="332" r:id="rId60"/>
    <p:sldId id="333" r:id="rId6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FFFF"/>
    <a:srgbClr val="99FF33"/>
    <a:srgbClr val="99FF66"/>
    <a:srgbClr val="A7D97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25E5076-3810-47DD-B79F-674D7AD40C01}" styleName="Koyu Stil 1 - Vurgu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Koyu Stil 1 - Vurgu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27F97BB-C833-4FB7-BDE5-3F7075034690}" styleName="Tema Uygulanmış Stil 2 - Vurgu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ema Uygulanmış Stil 1 - Vurgu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Tema Uygulanmış Stil 1 - Vurgu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8603FDC-E32A-4AB5-989C-0864C3EAD2B8}" styleName="Tema Uygulanmış Stil 2 - Vurgu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Açık Stil 1 - Vurgu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Açık Stil 3 - Vurgu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Açık Stil 3 - Vurgu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D083AE6-46FA-4A59-8FB0-9F97EB10719F}" styleName="Açık Stil 3 - Vurgu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27" autoAdjust="0"/>
    <p:restoredTop sz="95382" autoAdjust="0"/>
  </p:normalViewPr>
  <p:slideViewPr>
    <p:cSldViewPr>
      <p:cViewPr>
        <p:scale>
          <a:sx n="70" d="100"/>
          <a:sy n="70" d="100"/>
        </p:scale>
        <p:origin x="-2802" y="-9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83C059-ADC1-4973-8D6A-89BF00F0AE8B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D0598030-859E-4435-85A9-5A1955023670}">
      <dgm:prSet custT="1"/>
      <dgm:spPr/>
      <dgm:t>
        <a:bodyPr/>
        <a:lstStyle/>
        <a:p>
          <a:pPr algn="ctr" rtl="0"/>
          <a:r>
            <a:rPr lang="tr-TR" sz="3200" dirty="0" smtClean="0">
              <a:latin typeface="Calibri" pitchFamily="34" charset="0"/>
            </a:rPr>
            <a:t>Dünya, kutuplardan hafifçe basık, Ekvator’dan şişkin kendine has bir şekle sahiptir. </a:t>
          </a:r>
        </a:p>
        <a:p>
          <a:pPr algn="ctr" rtl="0"/>
          <a:r>
            <a:rPr lang="tr-TR" sz="3200" dirty="0" smtClean="0">
              <a:latin typeface="Calibri" pitchFamily="34" charset="0"/>
            </a:rPr>
            <a:t>Buna </a:t>
          </a:r>
          <a:r>
            <a:rPr lang="tr-TR" sz="32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GEOİT</a:t>
          </a:r>
          <a:r>
            <a:rPr lang="tr-TR" sz="3200" dirty="0" smtClean="0">
              <a:latin typeface="Calibri" pitchFamily="34" charset="0"/>
            </a:rPr>
            <a:t> denir. </a:t>
          </a:r>
          <a:endParaRPr lang="tr-TR" sz="3200" dirty="0">
            <a:latin typeface="Calibri" pitchFamily="34" charset="0"/>
          </a:endParaRPr>
        </a:p>
      </dgm:t>
    </dgm:pt>
    <dgm:pt modelId="{D751D9C2-CA1A-4C36-BC35-550C6DECC380}" type="parTrans" cxnId="{B1498F74-0FE4-4317-8D91-15A901652466}">
      <dgm:prSet/>
      <dgm:spPr/>
      <dgm:t>
        <a:bodyPr/>
        <a:lstStyle/>
        <a:p>
          <a:pPr algn="ctr"/>
          <a:endParaRPr lang="tr-TR" sz="2000"/>
        </a:p>
      </dgm:t>
    </dgm:pt>
    <dgm:pt modelId="{0259E971-7500-400E-AE93-DD800EC6933C}" type="sibTrans" cxnId="{B1498F74-0FE4-4317-8D91-15A901652466}">
      <dgm:prSet/>
      <dgm:spPr/>
      <dgm:t>
        <a:bodyPr/>
        <a:lstStyle/>
        <a:p>
          <a:pPr algn="ctr"/>
          <a:endParaRPr lang="tr-TR" sz="2000"/>
        </a:p>
      </dgm:t>
    </dgm:pt>
    <dgm:pt modelId="{B50E679E-60D3-44A1-8484-406D805B488E}" type="pres">
      <dgm:prSet presAssocID="{EF83C059-ADC1-4973-8D6A-89BF00F0AE8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5D62A48-077C-4A58-9EB1-4FED3232410C}" type="pres">
      <dgm:prSet presAssocID="{D0598030-859E-4435-85A9-5A195502367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7B1D6C2-AB1E-44E6-892D-80A5A00E2426}" type="presOf" srcId="{EF83C059-ADC1-4973-8D6A-89BF00F0AE8B}" destId="{B50E679E-60D3-44A1-8484-406D805B488E}" srcOrd="0" destOrd="0" presId="urn:microsoft.com/office/officeart/2005/8/layout/vList2"/>
    <dgm:cxn modelId="{B1498F74-0FE4-4317-8D91-15A901652466}" srcId="{EF83C059-ADC1-4973-8D6A-89BF00F0AE8B}" destId="{D0598030-859E-4435-85A9-5A1955023670}" srcOrd="0" destOrd="0" parTransId="{D751D9C2-CA1A-4C36-BC35-550C6DECC380}" sibTransId="{0259E971-7500-400E-AE93-DD800EC6933C}"/>
    <dgm:cxn modelId="{F72411A4-BB17-4DD4-BF02-9E569D28E53E}" type="presOf" srcId="{D0598030-859E-4435-85A9-5A1955023670}" destId="{95D62A48-077C-4A58-9EB1-4FED3232410C}" srcOrd="0" destOrd="0" presId="urn:microsoft.com/office/officeart/2005/8/layout/vList2"/>
    <dgm:cxn modelId="{368F9A4C-5CAC-46B2-82C2-6F5108B348F5}" type="presParOf" srcId="{B50E679E-60D3-44A1-8484-406D805B488E}" destId="{95D62A48-077C-4A58-9EB1-4FED3232410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92DD850-C6D9-4A1A-A56E-015E57F4A775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D5D2FF7A-DDF1-465B-92D2-AC2CD6DD1904}">
      <dgm:prSet/>
      <dgm:spPr/>
      <dgm:t>
        <a:bodyPr/>
        <a:lstStyle/>
        <a:p>
          <a:pPr rtl="0"/>
          <a:r>
            <a:rPr lang="tr-TR" b="1" dirty="0" smtClean="0"/>
            <a:t>3.</a:t>
          </a:r>
          <a:r>
            <a:rPr lang="tr-TR" dirty="0" smtClean="0"/>
            <a:t>Paralellerin boyu ekvatordan kutuplara gidildikçe kısalır</a:t>
          </a:r>
          <a:endParaRPr lang="tr-TR" dirty="0"/>
        </a:p>
      </dgm:t>
    </dgm:pt>
    <dgm:pt modelId="{5838505E-FA8D-47E9-847F-2EE98FEDA46D}" type="parTrans" cxnId="{EB974D52-C57E-485B-9F09-EF8D04520C0A}">
      <dgm:prSet/>
      <dgm:spPr/>
      <dgm:t>
        <a:bodyPr/>
        <a:lstStyle/>
        <a:p>
          <a:endParaRPr lang="tr-TR"/>
        </a:p>
      </dgm:t>
    </dgm:pt>
    <dgm:pt modelId="{A5705ACA-D90D-4BA6-8AB2-F0D9A45FFE76}" type="sibTrans" cxnId="{EB974D52-C57E-485B-9F09-EF8D04520C0A}">
      <dgm:prSet/>
      <dgm:spPr/>
      <dgm:t>
        <a:bodyPr/>
        <a:lstStyle/>
        <a:p>
          <a:endParaRPr lang="tr-TR"/>
        </a:p>
      </dgm:t>
    </dgm:pt>
    <dgm:pt modelId="{BD2271A8-EB75-4DCD-BFBF-4DEA82860CE4}">
      <dgm:prSet/>
      <dgm:spPr/>
      <dgm:t>
        <a:bodyPr/>
        <a:lstStyle/>
        <a:p>
          <a:pPr rtl="0"/>
          <a:r>
            <a:rPr lang="tr-TR" b="1" dirty="0" smtClean="0"/>
            <a:t>4.</a:t>
          </a:r>
          <a:r>
            <a:rPr lang="tr-TR" dirty="0" smtClean="0"/>
            <a:t>Meridyenlerin boyları eşittir</a:t>
          </a:r>
          <a:endParaRPr lang="tr-TR" dirty="0"/>
        </a:p>
      </dgm:t>
    </dgm:pt>
    <dgm:pt modelId="{593BC2ED-1FB8-438D-B21D-B6E1CEB969CA}" type="parTrans" cxnId="{DA04C4E5-B99F-4CA0-83C3-A0EF3A0A35EE}">
      <dgm:prSet/>
      <dgm:spPr/>
      <dgm:t>
        <a:bodyPr/>
        <a:lstStyle/>
        <a:p>
          <a:endParaRPr lang="tr-TR"/>
        </a:p>
      </dgm:t>
    </dgm:pt>
    <dgm:pt modelId="{230FCC2A-30B4-4CC3-A2FA-A26820511435}" type="sibTrans" cxnId="{DA04C4E5-B99F-4CA0-83C3-A0EF3A0A35EE}">
      <dgm:prSet/>
      <dgm:spPr/>
      <dgm:t>
        <a:bodyPr/>
        <a:lstStyle/>
        <a:p>
          <a:endParaRPr lang="tr-TR"/>
        </a:p>
      </dgm:t>
    </dgm:pt>
    <dgm:pt modelId="{D0D0211D-B850-4EDF-A5F4-969CF92CB544}">
      <dgm:prSet/>
      <dgm:spPr/>
      <dgm:t>
        <a:bodyPr/>
        <a:lstStyle/>
        <a:p>
          <a:pPr rtl="0"/>
          <a:r>
            <a:rPr lang="tr-TR" b="1" dirty="0" smtClean="0"/>
            <a:t>5.</a:t>
          </a:r>
          <a:r>
            <a:rPr lang="tr-TR" dirty="0" smtClean="0"/>
            <a:t>Kutuplara doğru meridyenlerin arasındaki mesafe azalır</a:t>
          </a:r>
          <a:endParaRPr lang="tr-TR" dirty="0"/>
        </a:p>
      </dgm:t>
    </dgm:pt>
    <dgm:pt modelId="{1567BBAE-BA01-44F3-99A9-0126E574A71E}" type="parTrans" cxnId="{491B6735-0370-4D77-9064-7AD0C3F416BD}">
      <dgm:prSet/>
      <dgm:spPr/>
      <dgm:t>
        <a:bodyPr/>
        <a:lstStyle/>
        <a:p>
          <a:endParaRPr lang="tr-TR"/>
        </a:p>
      </dgm:t>
    </dgm:pt>
    <dgm:pt modelId="{37A8F841-5940-40B9-84EB-6515AC216DA8}" type="sibTrans" cxnId="{491B6735-0370-4D77-9064-7AD0C3F416BD}">
      <dgm:prSet/>
      <dgm:spPr/>
      <dgm:t>
        <a:bodyPr/>
        <a:lstStyle/>
        <a:p>
          <a:endParaRPr lang="tr-TR"/>
        </a:p>
      </dgm:t>
    </dgm:pt>
    <dgm:pt modelId="{DF56A915-6711-4572-BAA3-DA2E956A3C40}" type="pres">
      <dgm:prSet presAssocID="{892DD850-C6D9-4A1A-A56E-015E57F4A77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97E0694-BB5E-47AD-814C-ECA4274C460D}" type="pres">
      <dgm:prSet presAssocID="{D5D2FF7A-DDF1-465B-92D2-AC2CD6DD190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33847AD-B3D0-45AC-AFC8-7C7E43194934}" type="pres">
      <dgm:prSet presAssocID="{A5705ACA-D90D-4BA6-8AB2-F0D9A45FFE76}" presName="spacer" presStyleCnt="0"/>
      <dgm:spPr/>
    </dgm:pt>
    <dgm:pt modelId="{F9F4A533-A01E-4E1F-8512-8582389D12A1}" type="pres">
      <dgm:prSet presAssocID="{BD2271A8-EB75-4DCD-BFBF-4DEA82860CE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B383349-DB0C-48E5-AB0B-6BC19C0F0B0E}" type="pres">
      <dgm:prSet presAssocID="{230FCC2A-30B4-4CC3-A2FA-A26820511435}" presName="spacer" presStyleCnt="0"/>
      <dgm:spPr/>
    </dgm:pt>
    <dgm:pt modelId="{BA265D37-6D92-4909-B2DB-1E97E0DE83A6}" type="pres">
      <dgm:prSet presAssocID="{D0D0211D-B850-4EDF-A5F4-969CF92CB54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DA04C4E5-B99F-4CA0-83C3-A0EF3A0A35EE}" srcId="{892DD850-C6D9-4A1A-A56E-015E57F4A775}" destId="{BD2271A8-EB75-4DCD-BFBF-4DEA82860CE4}" srcOrd="1" destOrd="0" parTransId="{593BC2ED-1FB8-438D-B21D-B6E1CEB969CA}" sibTransId="{230FCC2A-30B4-4CC3-A2FA-A26820511435}"/>
    <dgm:cxn modelId="{491B6735-0370-4D77-9064-7AD0C3F416BD}" srcId="{892DD850-C6D9-4A1A-A56E-015E57F4A775}" destId="{D0D0211D-B850-4EDF-A5F4-969CF92CB544}" srcOrd="2" destOrd="0" parTransId="{1567BBAE-BA01-44F3-99A9-0126E574A71E}" sibTransId="{37A8F841-5940-40B9-84EB-6515AC216DA8}"/>
    <dgm:cxn modelId="{213F052E-6F36-4963-BCBB-4EF59C030B60}" type="presOf" srcId="{892DD850-C6D9-4A1A-A56E-015E57F4A775}" destId="{DF56A915-6711-4572-BAA3-DA2E956A3C40}" srcOrd="0" destOrd="0" presId="urn:microsoft.com/office/officeart/2005/8/layout/vList2"/>
    <dgm:cxn modelId="{CE370016-973E-4813-B813-FD09949F5624}" type="presOf" srcId="{BD2271A8-EB75-4DCD-BFBF-4DEA82860CE4}" destId="{F9F4A533-A01E-4E1F-8512-8582389D12A1}" srcOrd="0" destOrd="0" presId="urn:microsoft.com/office/officeart/2005/8/layout/vList2"/>
    <dgm:cxn modelId="{784A0E27-7EA5-45CB-BA40-01D6E500F790}" type="presOf" srcId="{D0D0211D-B850-4EDF-A5F4-969CF92CB544}" destId="{BA265D37-6D92-4909-B2DB-1E97E0DE83A6}" srcOrd="0" destOrd="0" presId="urn:microsoft.com/office/officeart/2005/8/layout/vList2"/>
    <dgm:cxn modelId="{EB974D52-C57E-485B-9F09-EF8D04520C0A}" srcId="{892DD850-C6D9-4A1A-A56E-015E57F4A775}" destId="{D5D2FF7A-DDF1-465B-92D2-AC2CD6DD1904}" srcOrd="0" destOrd="0" parTransId="{5838505E-FA8D-47E9-847F-2EE98FEDA46D}" sibTransId="{A5705ACA-D90D-4BA6-8AB2-F0D9A45FFE76}"/>
    <dgm:cxn modelId="{2E476766-60D2-4CDA-BD47-3245E5DAD30F}" type="presOf" srcId="{D5D2FF7A-DDF1-465B-92D2-AC2CD6DD1904}" destId="{597E0694-BB5E-47AD-814C-ECA4274C460D}" srcOrd="0" destOrd="0" presId="urn:microsoft.com/office/officeart/2005/8/layout/vList2"/>
    <dgm:cxn modelId="{553D914E-202E-4ED4-AFB7-898DDB5E908B}" type="presParOf" srcId="{DF56A915-6711-4572-BAA3-DA2E956A3C40}" destId="{597E0694-BB5E-47AD-814C-ECA4274C460D}" srcOrd="0" destOrd="0" presId="urn:microsoft.com/office/officeart/2005/8/layout/vList2"/>
    <dgm:cxn modelId="{C831D403-2CC0-46DD-9D65-8B5953E1A06A}" type="presParOf" srcId="{DF56A915-6711-4572-BAA3-DA2E956A3C40}" destId="{333847AD-B3D0-45AC-AFC8-7C7E43194934}" srcOrd="1" destOrd="0" presId="urn:microsoft.com/office/officeart/2005/8/layout/vList2"/>
    <dgm:cxn modelId="{0BFE6597-3B13-4D79-9785-F48F5C14D7AF}" type="presParOf" srcId="{DF56A915-6711-4572-BAA3-DA2E956A3C40}" destId="{F9F4A533-A01E-4E1F-8512-8582389D12A1}" srcOrd="2" destOrd="0" presId="urn:microsoft.com/office/officeart/2005/8/layout/vList2"/>
    <dgm:cxn modelId="{ADD583D1-1E8F-46A3-BE05-4520FE078468}" type="presParOf" srcId="{DF56A915-6711-4572-BAA3-DA2E956A3C40}" destId="{5B383349-DB0C-48E5-AB0B-6BC19C0F0B0E}" srcOrd="3" destOrd="0" presId="urn:microsoft.com/office/officeart/2005/8/layout/vList2"/>
    <dgm:cxn modelId="{0E0B7A1D-D6F5-4580-B714-ED331C566E53}" type="presParOf" srcId="{DF56A915-6711-4572-BAA3-DA2E956A3C40}" destId="{BA265D37-6D92-4909-B2DB-1E97E0DE83A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3239280-5CAE-4F06-AFAD-AC49370D17C0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BA35E54F-0CC6-4879-B3FF-075675DD3D7B}">
      <dgm:prSet/>
      <dgm:spPr/>
      <dgm:t>
        <a:bodyPr/>
        <a:lstStyle/>
        <a:p>
          <a:pPr rtl="0"/>
          <a:r>
            <a:rPr lang="tr-TR" b="1" dirty="0" smtClean="0"/>
            <a:t>6. </a:t>
          </a:r>
          <a:r>
            <a:rPr lang="tr-TR" dirty="0" smtClean="0"/>
            <a:t>Çizgisel hız ekvatordan kutuplara doğru azalır</a:t>
          </a:r>
          <a:endParaRPr lang="tr-TR" dirty="0"/>
        </a:p>
      </dgm:t>
    </dgm:pt>
    <dgm:pt modelId="{FD83C4D9-8B15-483A-9683-FD46C923DD29}" type="parTrans" cxnId="{5ABD40B9-6219-4D2F-9763-949B43AB6685}">
      <dgm:prSet/>
      <dgm:spPr/>
      <dgm:t>
        <a:bodyPr/>
        <a:lstStyle/>
        <a:p>
          <a:endParaRPr lang="tr-TR"/>
        </a:p>
      </dgm:t>
    </dgm:pt>
    <dgm:pt modelId="{976B3D31-2243-4C25-9300-5EA123EDA872}" type="sibTrans" cxnId="{5ABD40B9-6219-4D2F-9763-949B43AB6685}">
      <dgm:prSet/>
      <dgm:spPr/>
      <dgm:t>
        <a:bodyPr/>
        <a:lstStyle/>
        <a:p>
          <a:endParaRPr lang="tr-TR"/>
        </a:p>
      </dgm:t>
    </dgm:pt>
    <dgm:pt modelId="{41355299-C1A8-476F-B38A-8A86CC252E12}">
      <dgm:prSet/>
      <dgm:spPr/>
      <dgm:t>
        <a:bodyPr/>
        <a:lstStyle/>
        <a:p>
          <a:pPr rtl="0"/>
          <a:r>
            <a:rPr lang="tr-TR" b="1" dirty="0" smtClean="0"/>
            <a:t>7. </a:t>
          </a:r>
          <a:r>
            <a:rPr lang="tr-TR" dirty="0" smtClean="0"/>
            <a:t>Haritalarda bozulmalar olur.</a:t>
          </a:r>
          <a:endParaRPr lang="tr-TR" dirty="0"/>
        </a:p>
      </dgm:t>
    </dgm:pt>
    <dgm:pt modelId="{26187E61-5C0D-4BF5-826B-4C60B60645A4}" type="parTrans" cxnId="{3FB6ED68-C241-4F23-A155-AD5637270571}">
      <dgm:prSet/>
      <dgm:spPr/>
      <dgm:t>
        <a:bodyPr/>
        <a:lstStyle/>
        <a:p>
          <a:endParaRPr lang="tr-TR"/>
        </a:p>
      </dgm:t>
    </dgm:pt>
    <dgm:pt modelId="{780CA992-8276-41EE-9FC1-12FFEB99E590}" type="sibTrans" cxnId="{3FB6ED68-C241-4F23-A155-AD5637270571}">
      <dgm:prSet/>
      <dgm:spPr/>
      <dgm:t>
        <a:bodyPr/>
        <a:lstStyle/>
        <a:p>
          <a:endParaRPr lang="tr-TR"/>
        </a:p>
      </dgm:t>
    </dgm:pt>
    <dgm:pt modelId="{70080ED7-31C7-4659-8BFC-517A5611A9DE}" type="pres">
      <dgm:prSet presAssocID="{A3239280-5CAE-4F06-AFAD-AC49370D17C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73C44AC-97EA-429E-AD50-6F7732D4D72D}" type="pres">
      <dgm:prSet presAssocID="{BA35E54F-0CC6-4879-B3FF-075675DD3D7B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BB0A456-D68A-4BB8-960C-CAC28F343AD1}" type="pres">
      <dgm:prSet presAssocID="{976B3D31-2243-4C25-9300-5EA123EDA872}" presName="spacer" presStyleCnt="0"/>
      <dgm:spPr/>
    </dgm:pt>
    <dgm:pt modelId="{D9808D84-AA21-48A5-80D0-ACF77009C6A0}" type="pres">
      <dgm:prSet presAssocID="{41355299-C1A8-476F-B38A-8A86CC252E12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735C0CB-5CC9-41EC-98E1-BABA104EDE8D}" type="presOf" srcId="{A3239280-5CAE-4F06-AFAD-AC49370D17C0}" destId="{70080ED7-31C7-4659-8BFC-517A5611A9DE}" srcOrd="0" destOrd="0" presId="urn:microsoft.com/office/officeart/2005/8/layout/vList2"/>
    <dgm:cxn modelId="{3FB6ED68-C241-4F23-A155-AD5637270571}" srcId="{A3239280-5CAE-4F06-AFAD-AC49370D17C0}" destId="{41355299-C1A8-476F-B38A-8A86CC252E12}" srcOrd="1" destOrd="0" parTransId="{26187E61-5C0D-4BF5-826B-4C60B60645A4}" sibTransId="{780CA992-8276-41EE-9FC1-12FFEB99E590}"/>
    <dgm:cxn modelId="{41FA6811-2293-4F80-8B5A-AF76A458F3DF}" type="presOf" srcId="{BA35E54F-0CC6-4879-B3FF-075675DD3D7B}" destId="{A73C44AC-97EA-429E-AD50-6F7732D4D72D}" srcOrd="0" destOrd="0" presId="urn:microsoft.com/office/officeart/2005/8/layout/vList2"/>
    <dgm:cxn modelId="{945879B1-63EE-4E61-8DAD-A7DB2491E29E}" type="presOf" srcId="{41355299-C1A8-476F-B38A-8A86CC252E12}" destId="{D9808D84-AA21-48A5-80D0-ACF77009C6A0}" srcOrd="0" destOrd="0" presId="urn:microsoft.com/office/officeart/2005/8/layout/vList2"/>
    <dgm:cxn modelId="{5ABD40B9-6219-4D2F-9763-949B43AB6685}" srcId="{A3239280-5CAE-4F06-AFAD-AC49370D17C0}" destId="{BA35E54F-0CC6-4879-B3FF-075675DD3D7B}" srcOrd="0" destOrd="0" parTransId="{FD83C4D9-8B15-483A-9683-FD46C923DD29}" sibTransId="{976B3D31-2243-4C25-9300-5EA123EDA872}"/>
    <dgm:cxn modelId="{F5C4C2D0-AEA2-4981-8A32-578863F660C9}" type="presParOf" srcId="{70080ED7-31C7-4659-8BFC-517A5611A9DE}" destId="{A73C44AC-97EA-429E-AD50-6F7732D4D72D}" srcOrd="0" destOrd="0" presId="urn:microsoft.com/office/officeart/2005/8/layout/vList2"/>
    <dgm:cxn modelId="{CACF411C-B781-4F1C-9424-C765C9B55164}" type="presParOf" srcId="{70080ED7-31C7-4659-8BFC-517A5611A9DE}" destId="{DBB0A456-D68A-4BB8-960C-CAC28F343AD1}" srcOrd="1" destOrd="0" presId="urn:microsoft.com/office/officeart/2005/8/layout/vList2"/>
    <dgm:cxn modelId="{B70D6034-8848-4530-951B-C807B95D17F1}" type="presParOf" srcId="{70080ED7-31C7-4659-8BFC-517A5611A9DE}" destId="{D9808D84-AA21-48A5-80D0-ACF77009C6A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C153C1B-43CF-4C93-803C-FE70D615A3D2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F875A1B5-64D3-4F63-8111-F2B56A30D0E3}">
      <dgm:prSet/>
      <dgm:spPr/>
      <dgm:t>
        <a:bodyPr/>
        <a:lstStyle/>
        <a:p>
          <a:pPr algn="just" rtl="0"/>
          <a:r>
            <a:rPr lang="tr-TR" b="1" dirty="0" smtClean="0"/>
            <a:t>8. </a:t>
          </a:r>
          <a:r>
            <a:rPr lang="tr-TR" dirty="0" smtClean="0"/>
            <a:t>Alacakaranlık (tan–grup vakitleri) süresi ekvatordan kutuplara doğru uzar.</a:t>
          </a:r>
          <a:endParaRPr lang="tr-TR" dirty="0"/>
        </a:p>
      </dgm:t>
    </dgm:pt>
    <dgm:pt modelId="{8CC39E55-D051-4AE4-ADB4-A0C35A82C36C}" type="parTrans" cxnId="{7EDD9BF4-9C8A-41D7-88EA-D6C44507A41E}">
      <dgm:prSet/>
      <dgm:spPr/>
      <dgm:t>
        <a:bodyPr/>
        <a:lstStyle/>
        <a:p>
          <a:pPr algn="just"/>
          <a:endParaRPr lang="tr-TR"/>
        </a:p>
      </dgm:t>
    </dgm:pt>
    <dgm:pt modelId="{63CE78BD-9A58-43EC-BF20-B2D316805FDD}" type="sibTrans" cxnId="{7EDD9BF4-9C8A-41D7-88EA-D6C44507A41E}">
      <dgm:prSet/>
      <dgm:spPr/>
      <dgm:t>
        <a:bodyPr/>
        <a:lstStyle/>
        <a:p>
          <a:pPr algn="just"/>
          <a:endParaRPr lang="tr-TR"/>
        </a:p>
      </dgm:t>
    </dgm:pt>
    <dgm:pt modelId="{59F94E0D-E17C-4894-B9F5-CE7BE71EF355}">
      <dgm:prSet/>
      <dgm:spPr/>
      <dgm:t>
        <a:bodyPr/>
        <a:lstStyle/>
        <a:p>
          <a:pPr algn="just" rtl="0"/>
          <a:r>
            <a:rPr lang="tr-TR" b="1" dirty="0" smtClean="0"/>
            <a:t>9. </a:t>
          </a:r>
          <a:r>
            <a:rPr lang="tr-TR" dirty="0" smtClean="0"/>
            <a:t>Güneşin ufukta kalma süresi ekvatordan kutuplara doğru uzar.</a:t>
          </a:r>
          <a:endParaRPr lang="tr-TR" dirty="0"/>
        </a:p>
      </dgm:t>
    </dgm:pt>
    <dgm:pt modelId="{4E848D45-BEBD-4D5F-8DD4-A827449A9A43}" type="parTrans" cxnId="{2796FDD7-BBA6-4215-8EEC-FB7F01D80284}">
      <dgm:prSet/>
      <dgm:spPr/>
      <dgm:t>
        <a:bodyPr/>
        <a:lstStyle/>
        <a:p>
          <a:pPr algn="just"/>
          <a:endParaRPr lang="tr-TR"/>
        </a:p>
      </dgm:t>
    </dgm:pt>
    <dgm:pt modelId="{A19EB758-0A6C-4D52-9589-4C87A77362AD}" type="sibTrans" cxnId="{2796FDD7-BBA6-4215-8EEC-FB7F01D80284}">
      <dgm:prSet/>
      <dgm:spPr/>
      <dgm:t>
        <a:bodyPr/>
        <a:lstStyle/>
        <a:p>
          <a:pPr algn="just"/>
          <a:endParaRPr lang="tr-TR"/>
        </a:p>
      </dgm:t>
    </dgm:pt>
    <dgm:pt modelId="{EC96629D-AEFD-4783-805B-BC0A765CC85C}" type="pres">
      <dgm:prSet presAssocID="{5C153C1B-43CF-4C93-803C-FE70D615A3D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AED075E-1215-4EDF-8C28-734EF74B0C88}" type="pres">
      <dgm:prSet presAssocID="{F875A1B5-64D3-4F63-8111-F2B56A30D0E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0C0BFFF-D4AA-42F7-BE8F-A557471AC608}" type="pres">
      <dgm:prSet presAssocID="{63CE78BD-9A58-43EC-BF20-B2D316805FDD}" presName="spacer" presStyleCnt="0"/>
      <dgm:spPr/>
    </dgm:pt>
    <dgm:pt modelId="{744C697B-12B3-470B-91E3-FE8CB394AD63}" type="pres">
      <dgm:prSet presAssocID="{59F94E0D-E17C-4894-B9F5-CE7BE71EF35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A6CEAF1-32E6-466D-8F19-6CABC2595EED}" type="presOf" srcId="{59F94E0D-E17C-4894-B9F5-CE7BE71EF355}" destId="{744C697B-12B3-470B-91E3-FE8CB394AD63}" srcOrd="0" destOrd="0" presId="urn:microsoft.com/office/officeart/2005/8/layout/vList2"/>
    <dgm:cxn modelId="{2C3B87AF-94F3-41E3-96D7-85E158380EE2}" type="presOf" srcId="{F875A1B5-64D3-4F63-8111-F2B56A30D0E3}" destId="{6AED075E-1215-4EDF-8C28-734EF74B0C88}" srcOrd="0" destOrd="0" presId="urn:microsoft.com/office/officeart/2005/8/layout/vList2"/>
    <dgm:cxn modelId="{7EDD9BF4-9C8A-41D7-88EA-D6C44507A41E}" srcId="{5C153C1B-43CF-4C93-803C-FE70D615A3D2}" destId="{F875A1B5-64D3-4F63-8111-F2B56A30D0E3}" srcOrd="0" destOrd="0" parTransId="{8CC39E55-D051-4AE4-ADB4-A0C35A82C36C}" sibTransId="{63CE78BD-9A58-43EC-BF20-B2D316805FDD}"/>
    <dgm:cxn modelId="{2796FDD7-BBA6-4215-8EEC-FB7F01D80284}" srcId="{5C153C1B-43CF-4C93-803C-FE70D615A3D2}" destId="{59F94E0D-E17C-4894-B9F5-CE7BE71EF355}" srcOrd="1" destOrd="0" parTransId="{4E848D45-BEBD-4D5F-8DD4-A827449A9A43}" sibTransId="{A19EB758-0A6C-4D52-9589-4C87A77362AD}"/>
    <dgm:cxn modelId="{640303BD-8ABE-4727-B961-F3DA176DBA83}" type="presOf" srcId="{5C153C1B-43CF-4C93-803C-FE70D615A3D2}" destId="{EC96629D-AEFD-4783-805B-BC0A765CC85C}" srcOrd="0" destOrd="0" presId="urn:microsoft.com/office/officeart/2005/8/layout/vList2"/>
    <dgm:cxn modelId="{C8122380-EEE3-48F2-92CA-18DA54CE23FE}" type="presParOf" srcId="{EC96629D-AEFD-4783-805B-BC0A765CC85C}" destId="{6AED075E-1215-4EDF-8C28-734EF74B0C88}" srcOrd="0" destOrd="0" presId="urn:microsoft.com/office/officeart/2005/8/layout/vList2"/>
    <dgm:cxn modelId="{6E9D4660-3B8C-4F19-A684-879B9211B1BD}" type="presParOf" srcId="{EC96629D-AEFD-4783-805B-BC0A765CC85C}" destId="{10C0BFFF-D4AA-42F7-BE8F-A557471AC608}" srcOrd="1" destOrd="0" presId="urn:microsoft.com/office/officeart/2005/8/layout/vList2"/>
    <dgm:cxn modelId="{FC818CC2-214C-4C55-BBDA-4B7CB5F5A923}" type="presParOf" srcId="{EC96629D-AEFD-4783-805B-BC0A765CC85C}" destId="{744C697B-12B3-470B-91E3-FE8CB394AD6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532D3DF-1970-485F-9021-834C08D84326}" type="doc">
      <dgm:prSet loTypeId="urn:microsoft.com/office/officeart/2005/8/layout/vList2" loCatId="list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EDAF4FF6-0AD8-4E2D-96C3-525D688D8E4E}">
      <dgm:prSet custT="1"/>
      <dgm:spPr/>
      <dgm:t>
        <a:bodyPr/>
        <a:lstStyle/>
        <a:p>
          <a:pPr algn="ctr" rtl="0"/>
          <a:r>
            <a:rPr lang="tr-TR" sz="2400" dirty="0" smtClean="0"/>
            <a:t>Ekvatordan kutuplara doğru gidildikçe</a:t>
          </a:r>
          <a:endParaRPr lang="tr-TR" sz="2400" dirty="0"/>
        </a:p>
      </dgm:t>
    </dgm:pt>
    <dgm:pt modelId="{A5D78CD2-CFB0-4544-BFEA-74E8616C8824}" type="parTrans" cxnId="{BDA44DFF-4EC3-4738-B0E5-EFC85E1ACCDC}">
      <dgm:prSet/>
      <dgm:spPr/>
      <dgm:t>
        <a:bodyPr/>
        <a:lstStyle/>
        <a:p>
          <a:pPr algn="ctr"/>
          <a:endParaRPr lang="tr-TR"/>
        </a:p>
      </dgm:t>
    </dgm:pt>
    <dgm:pt modelId="{9CE26E57-EC48-482B-B63E-595FB5E54F43}" type="sibTrans" cxnId="{BDA44DFF-4EC3-4738-B0E5-EFC85E1ACCDC}">
      <dgm:prSet/>
      <dgm:spPr/>
      <dgm:t>
        <a:bodyPr/>
        <a:lstStyle/>
        <a:p>
          <a:pPr algn="ctr"/>
          <a:endParaRPr lang="tr-TR"/>
        </a:p>
      </dgm:t>
    </dgm:pt>
    <dgm:pt modelId="{4D3F8641-2AF2-43F4-8A2E-3D7DCAEB7976}" type="pres">
      <dgm:prSet presAssocID="{C532D3DF-1970-485F-9021-834C08D843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7531C34-056B-4F2F-987A-558EB2DF908F}" type="pres">
      <dgm:prSet presAssocID="{EDAF4FF6-0AD8-4E2D-96C3-525D688D8E4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DA44DFF-4EC3-4738-B0E5-EFC85E1ACCDC}" srcId="{C532D3DF-1970-485F-9021-834C08D84326}" destId="{EDAF4FF6-0AD8-4E2D-96C3-525D688D8E4E}" srcOrd="0" destOrd="0" parTransId="{A5D78CD2-CFB0-4544-BFEA-74E8616C8824}" sibTransId="{9CE26E57-EC48-482B-B63E-595FB5E54F43}"/>
    <dgm:cxn modelId="{539B8B2B-2255-44CD-ABDC-32BED28C0446}" type="presOf" srcId="{C532D3DF-1970-485F-9021-834C08D84326}" destId="{4D3F8641-2AF2-43F4-8A2E-3D7DCAEB7976}" srcOrd="0" destOrd="0" presId="urn:microsoft.com/office/officeart/2005/8/layout/vList2"/>
    <dgm:cxn modelId="{9F8F139D-6C0B-43C5-AFE0-F2C844526401}" type="presOf" srcId="{EDAF4FF6-0AD8-4E2D-96C3-525D688D8E4E}" destId="{E7531C34-056B-4F2F-987A-558EB2DF908F}" srcOrd="0" destOrd="0" presId="urn:microsoft.com/office/officeart/2005/8/layout/vList2"/>
    <dgm:cxn modelId="{EB8D9BDC-05B6-45F6-A596-F3832B8BF6DC}" type="presParOf" srcId="{4D3F8641-2AF2-43F4-8A2E-3D7DCAEB7976}" destId="{E7531C34-056B-4F2F-987A-558EB2DF908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21D723C-70F5-4391-AE04-9BAD7D2B74BD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CCF0FBB6-112C-4AAF-811D-FA950DF19F5A}">
      <dgm:prSet/>
      <dgm:spPr/>
      <dgm:t>
        <a:bodyPr/>
        <a:lstStyle/>
        <a:p>
          <a:pPr algn="just" rtl="0"/>
          <a:r>
            <a:rPr lang="tr-TR" b="1" dirty="0" smtClean="0"/>
            <a:t>Eksen: </a:t>
          </a:r>
          <a:r>
            <a:rPr lang="tr-TR" dirty="0" smtClean="0"/>
            <a:t>İki kutup noktasını birleştirdiği varsayılan çizgidir.</a:t>
          </a:r>
          <a:endParaRPr lang="tr-TR" dirty="0"/>
        </a:p>
      </dgm:t>
    </dgm:pt>
    <dgm:pt modelId="{AE76170C-371E-46D3-9E2E-C8FDF5C0DE80}" type="parTrans" cxnId="{8605B8F8-7066-4473-83E1-EF63A42AB82A}">
      <dgm:prSet/>
      <dgm:spPr/>
      <dgm:t>
        <a:bodyPr/>
        <a:lstStyle/>
        <a:p>
          <a:pPr algn="just"/>
          <a:endParaRPr lang="tr-TR"/>
        </a:p>
      </dgm:t>
    </dgm:pt>
    <dgm:pt modelId="{BBFBF2BF-84AB-4F4C-889C-86D009FA55A9}" type="sibTrans" cxnId="{8605B8F8-7066-4473-83E1-EF63A42AB82A}">
      <dgm:prSet/>
      <dgm:spPr/>
      <dgm:t>
        <a:bodyPr/>
        <a:lstStyle/>
        <a:p>
          <a:pPr algn="just"/>
          <a:endParaRPr lang="tr-TR"/>
        </a:p>
      </dgm:t>
    </dgm:pt>
    <dgm:pt modelId="{E1A9D86A-6EFD-4F17-8171-3FDF27605A4A}">
      <dgm:prSet/>
      <dgm:spPr/>
      <dgm:t>
        <a:bodyPr/>
        <a:lstStyle/>
        <a:p>
          <a:pPr algn="just" rtl="0"/>
          <a:r>
            <a:rPr lang="tr-TR" dirty="0" smtClean="0"/>
            <a:t>Dünya kendi ekseni etrafındaki dönüşünü, batıdan doğuya doğru 24 saatte tamamlar. </a:t>
          </a:r>
          <a:endParaRPr lang="tr-TR" dirty="0"/>
        </a:p>
      </dgm:t>
    </dgm:pt>
    <dgm:pt modelId="{3F03D1C7-07FE-4D26-B041-90957EDC4319}" type="sibTrans" cxnId="{AE595ED0-E6D9-40E3-A28C-7023AE8A882B}">
      <dgm:prSet/>
      <dgm:spPr/>
      <dgm:t>
        <a:bodyPr/>
        <a:lstStyle/>
        <a:p>
          <a:pPr algn="just"/>
          <a:endParaRPr lang="tr-TR"/>
        </a:p>
      </dgm:t>
    </dgm:pt>
    <dgm:pt modelId="{4B6175C1-6610-446F-AC1C-A65F4A1D6DFD}" type="parTrans" cxnId="{AE595ED0-E6D9-40E3-A28C-7023AE8A882B}">
      <dgm:prSet/>
      <dgm:spPr/>
      <dgm:t>
        <a:bodyPr/>
        <a:lstStyle/>
        <a:p>
          <a:pPr algn="just"/>
          <a:endParaRPr lang="tr-TR"/>
        </a:p>
      </dgm:t>
    </dgm:pt>
    <dgm:pt modelId="{30376FE0-CB96-4EF7-89EA-919C6A10F63F}">
      <dgm:prSet/>
      <dgm:spPr/>
      <dgm:t>
        <a:bodyPr/>
        <a:lstStyle/>
        <a:p>
          <a:pPr rtl="0"/>
          <a:r>
            <a:rPr lang="tr-TR" dirty="0" smtClean="0"/>
            <a:t>Dünya, kendi ekseni etrafında atmosfer ile birlikte döndüğü için bu dönüş hissedilmez. </a:t>
          </a:r>
          <a:endParaRPr lang="tr-TR" dirty="0"/>
        </a:p>
      </dgm:t>
    </dgm:pt>
    <dgm:pt modelId="{74EE61AA-3C7B-42CD-BCDF-4F7201C0D15D}" type="parTrans" cxnId="{956D384B-07FF-4DF4-BB04-3BBEDC98EFB7}">
      <dgm:prSet/>
      <dgm:spPr/>
      <dgm:t>
        <a:bodyPr/>
        <a:lstStyle/>
        <a:p>
          <a:endParaRPr lang="tr-TR"/>
        </a:p>
      </dgm:t>
    </dgm:pt>
    <dgm:pt modelId="{05998579-26B0-47FB-BC32-0124EDD539C2}" type="sibTrans" cxnId="{956D384B-07FF-4DF4-BB04-3BBEDC98EFB7}">
      <dgm:prSet/>
      <dgm:spPr/>
      <dgm:t>
        <a:bodyPr/>
        <a:lstStyle/>
        <a:p>
          <a:endParaRPr lang="tr-TR"/>
        </a:p>
      </dgm:t>
    </dgm:pt>
    <dgm:pt modelId="{F27E0B5F-CA12-4953-BCFF-F003BA0E12E3}" type="pres">
      <dgm:prSet presAssocID="{D21D723C-70F5-4391-AE04-9BAD7D2B74B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43AA261-2F6D-44C2-A64C-24B5189DC644}" type="pres">
      <dgm:prSet presAssocID="{E1A9D86A-6EFD-4F17-8171-3FDF27605A4A}" presName="parentText" presStyleLbl="node1" presStyleIdx="0" presStyleCnt="3" custLinFactY="-16188" custLinFactNeighborX="25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CA68EA4-9BE1-4995-90D5-E1E55B8C9A03}" type="pres">
      <dgm:prSet presAssocID="{3F03D1C7-07FE-4D26-B041-90957EDC4319}" presName="spacer" presStyleCnt="0"/>
      <dgm:spPr/>
    </dgm:pt>
    <dgm:pt modelId="{112A40F5-05D9-43A2-9B17-8561CA5972DC}" type="pres">
      <dgm:prSet presAssocID="{30376FE0-CB96-4EF7-89EA-919C6A10F63F}" presName="parentText" presStyleLbl="node1" presStyleIdx="1" presStyleCnt="3" custLinFactY="67368" custLinFactNeighborX="-152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3697C82-5193-41A9-99A7-CB3742EBDA33}" type="pres">
      <dgm:prSet presAssocID="{05998579-26B0-47FB-BC32-0124EDD539C2}" presName="spacer" presStyleCnt="0"/>
      <dgm:spPr/>
    </dgm:pt>
    <dgm:pt modelId="{3BFC2420-3764-47BA-826B-52AB26C37C7B}" type="pres">
      <dgm:prSet presAssocID="{CCF0FBB6-112C-4AAF-811D-FA950DF19F5A}" presName="parentText" presStyleLbl="node1" presStyleIdx="2" presStyleCnt="3" custLinFactY="-118945" custLinFactNeighborX="256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605B8F8-7066-4473-83E1-EF63A42AB82A}" srcId="{D21D723C-70F5-4391-AE04-9BAD7D2B74BD}" destId="{CCF0FBB6-112C-4AAF-811D-FA950DF19F5A}" srcOrd="2" destOrd="0" parTransId="{AE76170C-371E-46D3-9E2E-C8FDF5C0DE80}" sibTransId="{BBFBF2BF-84AB-4F4C-889C-86D009FA55A9}"/>
    <dgm:cxn modelId="{E940C49F-50FD-471D-BDEE-8EFD02B3679A}" type="presOf" srcId="{CCF0FBB6-112C-4AAF-811D-FA950DF19F5A}" destId="{3BFC2420-3764-47BA-826B-52AB26C37C7B}" srcOrd="0" destOrd="0" presId="urn:microsoft.com/office/officeart/2005/8/layout/vList2"/>
    <dgm:cxn modelId="{956D384B-07FF-4DF4-BB04-3BBEDC98EFB7}" srcId="{D21D723C-70F5-4391-AE04-9BAD7D2B74BD}" destId="{30376FE0-CB96-4EF7-89EA-919C6A10F63F}" srcOrd="1" destOrd="0" parTransId="{74EE61AA-3C7B-42CD-BCDF-4F7201C0D15D}" sibTransId="{05998579-26B0-47FB-BC32-0124EDD539C2}"/>
    <dgm:cxn modelId="{9D599387-2FB8-4DB9-A3F0-3D32D7CD1039}" type="presOf" srcId="{D21D723C-70F5-4391-AE04-9BAD7D2B74BD}" destId="{F27E0B5F-CA12-4953-BCFF-F003BA0E12E3}" srcOrd="0" destOrd="0" presId="urn:microsoft.com/office/officeart/2005/8/layout/vList2"/>
    <dgm:cxn modelId="{AE595ED0-E6D9-40E3-A28C-7023AE8A882B}" srcId="{D21D723C-70F5-4391-AE04-9BAD7D2B74BD}" destId="{E1A9D86A-6EFD-4F17-8171-3FDF27605A4A}" srcOrd="0" destOrd="0" parTransId="{4B6175C1-6610-446F-AC1C-A65F4A1D6DFD}" sibTransId="{3F03D1C7-07FE-4D26-B041-90957EDC4319}"/>
    <dgm:cxn modelId="{AD8001A5-FC7C-42DE-A394-2F8AD59CD793}" type="presOf" srcId="{E1A9D86A-6EFD-4F17-8171-3FDF27605A4A}" destId="{F43AA261-2F6D-44C2-A64C-24B5189DC644}" srcOrd="0" destOrd="0" presId="urn:microsoft.com/office/officeart/2005/8/layout/vList2"/>
    <dgm:cxn modelId="{E1062E60-35EA-4E78-BB2D-09768BED17DD}" type="presOf" srcId="{30376FE0-CB96-4EF7-89EA-919C6A10F63F}" destId="{112A40F5-05D9-43A2-9B17-8561CA5972DC}" srcOrd="0" destOrd="0" presId="urn:microsoft.com/office/officeart/2005/8/layout/vList2"/>
    <dgm:cxn modelId="{90481D53-F3E7-4D97-9686-17B8A6C6DAF2}" type="presParOf" srcId="{F27E0B5F-CA12-4953-BCFF-F003BA0E12E3}" destId="{F43AA261-2F6D-44C2-A64C-24B5189DC644}" srcOrd="0" destOrd="0" presId="urn:microsoft.com/office/officeart/2005/8/layout/vList2"/>
    <dgm:cxn modelId="{2490F39D-CC58-42F7-A1B2-E8F44114497E}" type="presParOf" srcId="{F27E0B5F-CA12-4953-BCFF-F003BA0E12E3}" destId="{CCA68EA4-9BE1-4995-90D5-E1E55B8C9A03}" srcOrd="1" destOrd="0" presId="urn:microsoft.com/office/officeart/2005/8/layout/vList2"/>
    <dgm:cxn modelId="{3927DB24-C65E-4671-A3D8-1D9FECA72CBA}" type="presParOf" srcId="{F27E0B5F-CA12-4953-BCFF-F003BA0E12E3}" destId="{112A40F5-05D9-43A2-9B17-8561CA5972DC}" srcOrd="2" destOrd="0" presId="urn:microsoft.com/office/officeart/2005/8/layout/vList2"/>
    <dgm:cxn modelId="{074C856D-6005-4F90-8F33-9A9119320646}" type="presParOf" srcId="{F27E0B5F-CA12-4953-BCFF-F003BA0E12E3}" destId="{83697C82-5193-41A9-99A7-CB3742EBDA33}" srcOrd="3" destOrd="0" presId="urn:microsoft.com/office/officeart/2005/8/layout/vList2"/>
    <dgm:cxn modelId="{EC6DBF35-9C02-4B0C-BE80-E95B533F1D11}" type="presParOf" srcId="{F27E0B5F-CA12-4953-BCFF-F003BA0E12E3}" destId="{3BFC2420-3764-47BA-826B-52AB26C37C7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83489B44-662F-4349-BB46-9FD82D55F58A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4AC88588-7B10-4CD5-9E5C-E507A8A695EC}">
      <dgm:prSet/>
      <dgm:spPr/>
      <dgm:t>
        <a:bodyPr/>
        <a:lstStyle/>
        <a:p>
          <a:pPr algn="just" rtl="0"/>
          <a:r>
            <a:rPr lang="tr-TR" dirty="0" smtClean="0"/>
            <a:t>Dünya’nın kendi ekseni etrafındaki </a:t>
          </a:r>
          <a:r>
            <a:rPr lang="tr-TR" b="1" i="1" dirty="0" smtClean="0"/>
            <a:t>hızı en fazla Ekvator</a:t>
          </a:r>
          <a:r>
            <a:rPr lang="tr-TR" dirty="0" smtClean="0"/>
            <a:t> üzerindedir. </a:t>
          </a:r>
          <a:endParaRPr lang="tr-TR" dirty="0"/>
        </a:p>
      </dgm:t>
    </dgm:pt>
    <dgm:pt modelId="{E44C1244-3266-408C-8AA4-27F30A24A270}" type="parTrans" cxnId="{9E5451E4-D56B-458D-BCDA-4A730E184F8B}">
      <dgm:prSet/>
      <dgm:spPr/>
      <dgm:t>
        <a:bodyPr/>
        <a:lstStyle/>
        <a:p>
          <a:pPr algn="just"/>
          <a:endParaRPr lang="tr-TR"/>
        </a:p>
      </dgm:t>
    </dgm:pt>
    <dgm:pt modelId="{9F7B7181-667C-410E-ABAE-3EE511857582}" type="sibTrans" cxnId="{9E5451E4-D56B-458D-BCDA-4A730E184F8B}">
      <dgm:prSet/>
      <dgm:spPr/>
      <dgm:t>
        <a:bodyPr/>
        <a:lstStyle/>
        <a:p>
          <a:pPr algn="just"/>
          <a:endParaRPr lang="tr-TR"/>
        </a:p>
      </dgm:t>
    </dgm:pt>
    <dgm:pt modelId="{7927D997-41B7-49F3-8E1E-A3A4E38361BD}">
      <dgm:prSet/>
      <dgm:spPr/>
      <dgm:t>
        <a:bodyPr/>
        <a:lstStyle/>
        <a:p>
          <a:pPr algn="just" rtl="0"/>
          <a:r>
            <a:rPr lang="tr-TR" dirty="0" smtClean="0"/>
            <a:t>Bu hız saatte 1670 km’dir. </a:t>
          </a:r>
          <a:endParaRPr lang="tr-TR" dirty="0"/>
        </a:p>
      </dgm:t>
    </dgm:pt>
    <dgm:pt modelId="{D30C9884-AE2D-4D80-9661-03B7005E06DC}" type="parTrans" cxnId="{2B4683F5-A8EE-4DE6-9F20-B5E764E87557}">
      <dgm:prSet/>
      <dgm:spPr/>
      <dgm:t>
        <a:bodyPr/>
        <a:lstStyle/>
        <a:p>
          <a:pPr algn="just"/>
          <a:endParaRPr lang="tr-TR"/>
        </a:p>
      </dgm:t>
    </dgm:pt>
    <dgm:pt modelId="{3F43D685-9E4D-4B2B-A7FC-288420E53DF8}" type="sibTrans" cxnId="{2B4683F5-A8EE-4DE6-9F20-B5E764E87557}">
      <dgm:prSet/>
      <dgm:spPr/>
      <dgm:t>
        <a:bodyPr/>
        <a:lstStyle/>
        <a:p>
          <a:pPr algn="just"/>
          <a:endParaRPr lang="tr-TR"/>
        </a:p>
      </dgm:t>
    </dgm:pt>
    <dgm:pt modelId="{4DC1F548-D537-494A-81D0-F0226365EEB7}">
      <dgm:prSet/>
      <dgm:spPr/>
      <dgm:t>
        <a:bodyPr/>
        <a:lstStyle/>
        <a:p>
          <a:pPr algn="just" rtl="0"/>
          <a:r>
            <a:rPr lang="tr-TR" dirty="0" smtClean="0"/>
            <a:t>Kutuplarda hız sıfırdır.</a:t>
          </a:r>
          <a:endParaRPr lang="tr-TR" dirty="0"/>
        </a:p>
      </dgm:t>
    </dgm:pt>
    <dgm:pt modelId="{ED05C0E1-5ECD-40E4-84B5-BD3D87FEF4AB}" type="parTrans" cxnId="{9B5AE922-A18B-4D06-A1AD-9A008AB768FD}">
      <dgm:prSet/>
      <dgm:spPr/>
      <dgm:t>
        <a:bodyPr/>
        <a:lstStyle/>
        <a:p>
          <a:pPr algn="just"/>
          <a:endParaRPr lang="tr-TR"/>
        </a:p>
      </dgm:t>
    </dgm:pt>
    <dgm:pt modelId="{0D497801-2674-4CE9-A1E0-83A00FC69E1E}" type="sibTrans" cxnId="{9B5AE922-A18B-4D06-A1AD-9A008AB768FD}">
      <dgm:prSet/>
      <dgm:spPr/>
      <dgm:t>
        <a:bodyPr/>
        <a:lstStyle/>
        <a:p>
          <a:pPr algn="just"/>
          <a:endParaRPr lang="tr-TR"/>
        </a:p>
      </dgm:t>
    </dgm:pt>
    <dgm:pt modelId="{F713345C-BB44-4D04-89B1-8D60A8A2D294}" type="pres">
      <dgm:prSet presAssocID="{83489B44-662F-4349-BB46-9FD82D55F58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D569E53-9200-4762-8F92-6CDFBFB0CDC7}" type="pres">
      <dgm:prSet presAssocID="{4AC88588-7B10-4CD5-9E5C-E507A8A695EC}" presName="parentText" presStyleLbl="node1" presStyleIdx="0" presStyleCnt="3" custScaleY="7145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5CDA4-4606-43BC-8105-ADE11CD14939}" type="pres">
      <dgm:prSet presAssocID="{9F7B7181-667C-410E-ABAE-3EE511857582}" presName="spacer" presStyleCnt="0"/>
      <dgm:spPr/>
    </dgm:pt>
    <dgm:pt modelId="{A63EE351-FE17-4026-ABE4-E31B826A3416}" type="pres">
      <dgm:prSet presAssocID="{7927D997-41B7-49F3-8E1E-A3A4E38361BD}" presName="parentText" presStyleLbl="node1" presStyleIdx="1" presStyleCnt="3" custScaleY="5244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2E5F5E6-E1AE-4646-AD9E-7515A16DB21F}" type="pres">
      <dgm:prSet presAssocID="{3F43D685-9E4D-4B2B-A7FC-288420E53DF8}" presName="spacer" presStyleCnt="0"/>
      <dgm:spPr/>
    </dgm:pt>
    <dgm:pt modelId="{61141133-93C7-4378-B23E-775C4CF9CC65}" type="pres">
      <dgm:prSet presAssocID="{4DC1F548-D537-494A-81D0-F0226365EEB7}" presName="parentText" presStyleLbl="node1" presStyleIdx="2" presStyleCnt="3" custScaleY="5244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B5AE922-A18B-4D06-A1AD-9A008AB768FD}" srcId="{83489B44-662F-4349-BB46-9FD82D55F58A}" destId="{4DC1F548-D537-494A-81D0-F0226365EEB7}" srcOrd="2" destOrd="0" parTransId="{ED05C0E1-5ECD-40E4-84B5-BD3D87FEF4AB}" sibTransId="{0D497801-2674-4CE9-A1E0-83A00FC69E1E}"/>
    <dgm:cxn modelId="{D66D3E94-3A34-4126-B757-A9C80811505B}" type="presOf" srcId="{7927D997-41B7-49F3-8E1E-A3A4E38361BD}" destId="{A63EE351-FE17-4026-ABE4-E31B826A3416}" srcOrd="0" destOrd="0" presId="urn:microsoft.com/office/officeart/2005/8/layout/vList2"/>
    <dgm:cxn modelId="{BAAB6998-F22E-49AB-98EF-5E8F7B515926}" type="presOf" srcId="{4DC1F548-D537-494A-81D0-F0226365EEB7}" destId="{61141133-93C7-4378-B23E-775C4CF9CC65}" srcOrd="0" destOrd="0" presId="urn:microsoft.com/office/officeart/2005/8/layout/vList2"/>
    <dgm:cxn modelId="{2B4683F5-A8EE-4DE6-9F20-B5E764E87557}" srcId="{83489B44-662F-4349-BB46-9FD82D55F58A}" destId="{7927D997-41B7-49F3-8E1E-A3A4E38361BD}" srcOrd="1" destOrd="0" parTransId="{D30C9884-AE2D-4D80-9661-03B7005E06DC}" sibTransId="{3F43D685-9E4D-4B2B-A7FC-288420E53DF8}"/>
    <dgm:cxn modelId="{FD9F86B9-65FA-468C-AFF8-C8540AF26365}" type="presOf" srcId="{83489B44-662F-4349-BB46-9FD82D55F58A}" destId="{F713345C-BB44-4D04-89B1-8D60A8A2D294}" srcOrd="0" destOrd="0" presId="urn:microsoft.com/office/officeart/2005/8/layout/vList2"/>
    <dgm:cxn modelId="{FF1CB7B0-DD37-48AB-96E7-087E41478103}" type="presOf" srcId="{4AC88588-7B10-4CD5-9E5C-E507A8A695EC}" destId="{AD569E53-9200-4762-8F92-6CDFBFB0CDC7}" srcOrd="0" destOrd="0" presId="urn:microsoft.com/office/officeart/2005/8/layout/vList2"/>
    <dgm:cxn modelId="{9E5451E4-D56B-458D-BCDA-4A730E184F8B}" srcId="{83489B44-662F-4349-BB46-9FD82D55F58A}" destId="{4AC88588-7B10-4CD5-9E5C-E507A8A695EC}" srcOrd="0" destOrd="0" parTransId="{E44C1244-3266-408C-8AA4-27F30A24A270}" sibTransId="{9F7B7181-667C-410E-ABAE-3EE511857582}"/>
    <dgm:cxn modelId="{CB140614-F4FA-43DF-ACC8-EAEA09BCD9E4}" type="presParOf" srcId="{F713345C-BB44-4D04-89B1-8D60A8A2D294}" destId="{AD569E53-9200-4762-8F92-6CDFBFB0CDC7}" srcOrd="0" destOrd="0" presId="urn:microsoft.com/office/officeart/2005/8/layout/vList2"/>
    <dgm:cxn modelId="{E1209D51-2B81-4FB0-B96C-C634DADAF305}" type="presParOf" srcId="{F713345C-BB44-4D04-89B1-8D60A8A2D294}" destId="{C6A5CDA4-4606-43BC-8105-ADE11CD14939}" srcOrd="1" destOrd="0" presId="urn:microsoft.com/office/officeart/2005/8/layout/vList2"/>
    <dgm:cxn modelId="{14A4FC53-6688-48F5-9666-61DCB5AEB8BA}" type="presParOf" srcId="{F713345C-BB44-4D04-89B1-8D60A8A2D294}" destId="{A63EE351-FE17-4026-ABE4-E31B826A3416}" srcOrd="2" destOrd="0" presId="urn:microsoft.com/office/officeart/2005/8/layout/vList2"/>
    <dgm:cxn modelId="{764BD510-B9FB-43CE-94F4-B1DDA80D935E}" type="presParOf" srcId="{F713345C-BB44-4D04-89B1-8D60A8A2D294}" destId="{C2E5F5E6-E1AE-4646-AD9E-7515A16DB21F}" srcOrd="3" destOrd="0" presId="urn:microsoft.com/office/officeart/2005/8/layout/vList2"/>
    <dgm:cxn modelId="{404211CF-A203-4BC6-8A97-B65A12351737}" type="presParOf" srcId="{F713345C-BB44-4D04-89B1-8D60A8A2D294}" destId="{61141133-93C7-4378-B23E-775C4CF9CC6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CE763260-775A-473A-B23D-35C7E228D74D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2DACE609-EF46-40A3-8F23-B9D576042BEA}">
      <dgm:prSet/>
      <dgm:spPr/>
      <dgm:t>
        <a:bodyPr/>
        <a:lstStyle/>
        <a:p>
          <a:pPr rtl="0"/>
          <a:r>
            <a:rPr lang="tr-TR" b="1" dirty="0" smtClean="0"/>
            <a:t>1. </a:t>
          </a:r>
          <a:r>
            <a:rPr lang="tr-TR" dirty="0" smtClean="0"/>
            <a:t>Gece-gündüz birbirini izler(</a:t>
          </a:r>
          <a:r>
            <a:rPr lang="tr-TR" dirty="0" err="1" smtClean="0"/>
            <a:t>ardalanır</a:t>
          </a:r>
          <a:r>
            <a:rPr lang="tr-TR" dirty="0" smtClean="0"/>
            <a:t>)</a:t>
          </a:r>
          <a:endParaRPr lang="tr-TR" dirty="0"/>
        </a:p>
      </dgm:t>
    </dgm:pt>
    <dgm:pt modelId="{DC99367E-5C83-4130-9EFC-E7A25A4C8F19}" type="parTrans" cxnId="{9869C85F-D0C5-4068-B100-2C84AB9845F6}">
      <dgm:prSet/>
      <dgm:spPr/>
      <dgm:t>
        <a:bodyPr/>
        <a:lstStyle/>
        <a:p>
          <a:endParaRPr lang="tr-TR"/>
        </a:p>
      </dgm:t>
    </dgm:pt>
    <dgm:pt modelId="{7B6F130D-3FBD-483C-A8DB-FF4A5449EAC6}" type="sibTrans" cxnId="{9869C85F-D0C5-4068-B100-2C84AB9845F6}">
      <dgm:prSet/>
      <dgm:spPr/>
      <dgm:t>
        <a:bodyPr/>
        <a:lstStyle/>
        <a:p>
          <a:endParaRPr lang="tr-TR"/>
        </a:p>
      </dgm:t>
    </dgm:pt>
    <dgm:pt modelId="{485B2F20-90D7-43C1-B47C-93606DBF87A8}">
      <dgm:prSet/>
      <dgm:spPr/>
      <dgm:t>
        <a:bodyPr/>
        <a:lstStyle/>
        <a:p>
          <a:pPr rtl="0"/>
          <a:r>
            <a:rPr lang="tr-TR" b="1" dirty="0" smtClean="0"/>
            <a:t>2. </a:t>
          </a:r>
          <a:r>
            <a:rPr lang="tr-TR" dirty="0" smtClean="0"/>
            <a:t>Güneş ışınlarının yere düşme açısı gün boyunca değişir. </a:t>
          </a:r>
          <a:endParaRPr lang="tr-TR" dirty="0"/>
        </a:p>
      </dgm:t>
    </dgm:pt>
    <dgm:pt modelId="{06BC5E3A-B1A2-467B-96BC-1C59BA1B86A1}" type="parTrans" cxnId="{30A13652-D57C-40BD-A072-E437CDF530A0}">
      <dgm:prSet/>
      <dgm:spPr/>
      <dgm:t>
        <a:bodyPr/>
        <a:lstStyle/>
        <a:p>
          <a:endParaRPr lang="tr-TR"/>
        </a:p>
      </dgm:t>
    </dgm:pt>
    <dgm:pt modelId="{09A64C46-B01C-4D10-8069-B67796830B7C}" type="sibTrans" cxnId="{30A13652-D57C-40BD-A072-E437CDF530A0}">
      <dgm:prSet/>
      <dgm:spPr/>
      <dgm:t>
        <a:bodyPr/>
        <a:lstStyle/>
        <a:p>
          <a:endParaRPr lang="tr-TR"/>
        </a:p>
      </dgm:t>
    </dgm:pt>
    <dgm:pt modelId="{BCB95006-6CF4-4BB5-BF58-11486EEBB1A3}">
      <dgm:prSet/>
      <dgm:spPr/>
      <dgm:t>
        <a:bodyPr/>
        <a:lstStyle/>
        <a:p>
          <a:pPr rtl="0"/>
          <a:r>
            <a:rPr lang="tr-TR" dirty="0" smtClean="0"/>
            <a:t>Buna bağlı olarak:</a:t>
          </a:r>
          <a:endParaRPr lang="tr-TR" dirty="0"/>
        </a:p>
      </dgm:t>
    </dgm:pt>
    <dgm:pt modelId="{E195E468-18CA-4267-A20F-CB58603F3103}" type="parTrans" cxnId="{5DDFC936-98AC-4719-BA4A-17B1B20DC994}">
      <dgm:prSet/>
      <dgm:spPr/>
      <dgm:t>
        <a:bodyPr/>
        <a:lstStyle/>
        <a:p>
          <a:endParaRPr lang="tr-TR"/>
        </a:p>
      </dgm:t>
    </dgm:pt>
    <dgm:pt modelId="{2EB4CB2E-216C-4EAB-87C6-78D3265571EC}" type="sibTrans" cxnId="{5DDFC936-98AC-4719-BA4A-17B1B20DC994}">
      <dgm:prSet/>
      <dgm:spPr/>
      <dgm:t>
        <a:bodyPr/>
        <a:lstStyle/>
        <a:p>
          <a:endParaRPr lang="tr-TR"/>
        </a:p>
      </dgm:t>
    </dgm:pt>
    <dgm:pt modelId="{05EB4131-F934-4914-9EAD-843E965068A9}" type="pres">
      <dgm:prSet presAssocID="{CE763260-775A-473A-B23D-35C7E228D74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8BBB923-FEC1-47FA-87F5-1E8B74CC9AAC}" type="pres">
      <dgm:prSet presAssocID="{2DACE609-EF46-40A3-8F23-B9D576042BE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2FC96B2-D9B7-4741-A5E2-1870F6B94BE2}" type="pres">
      <dgm:prSet presAssocID="{7B6F130D-3FBD-483C-A8DB-FF4A5449EAC6}" presName="spacer" presStyleCnt="0"/>
      <dgm:spPr/>
    </dgm:pt>
    <dgm:pt modelId="{3213092A-5132-41F2-BA26-EF2538EB21B8}" type="pres">
      <dgm:prSet presAssocID="{485B2F20-90D7-43C1-B47C-93606DBF87A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5BCE070-5CFE-4484-9F83-EEDB5DD34D48}" type="pres">
      <dgm:prSet presAssocID="{485B2F20-90D7-43C1-B47C-93606DBF87A8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DDFC936-98AC-4719-BA4A-17B1B20DC994}" srcId="{485B2F20-90D7-43C1-B47C-93606DBF87A8}" destId="{BCB95006-6CF4-4BB5-BF58-11486EEBB1A3}" srcOrd="0" destOrd="0" parTransId="{E195E468-18CA-4267-A20F-CB58603F3103}" sibTransId="{2EB4CB2E-216C-4EAB-87C6-78D3265571EC}"/>
    <dgm:cxn modelId="{6E0FC99E-134A-4D6F-8DDD-67B824D55A76}" type="presOf" srcId="{485B2F20-90D7-43C1-B47C-93606DBF87A8}" destId="{3213092A-5132-41F2-BA26-EF2538EB21B8}" srcOrd="0" destOrd="0" presId="urn:microsoft.com/office/officeart/2005/8/layout/vList2"/>
    <dgm:cxn modelId="{97312E57-07D0-4B45-8448-92B1BE1D866B}" type="presOf" srcId="{CE763260-775A-473A-B23D-35C7E228D74D}" destId="{05EB4131-F934-4914-9EAD-843E965068A9}" srcOrd="0" destOrd="0" presId="urn:microsoft.com/office/officeart/2005/8/layout/vList2"/>
    <dgm:cxn modelId="{92B38636-4A42-48B2-B69C-6607758251C4}" type="presOf" srcId="{BCB95006-6CF4-4BB5-BF58-11486EEBB1A3}" destId="{E5BCE070-5CFE-4484-9F83-EEDB5DD34D48}" srcOrd="0" destOrd="0" presId="urn:microsoft.com/office/officeart/2005/8/layout/vList2"/>
    <dgm:cxn modelId="{9869C85F-D0C5-4068-B100-2C84AB9845F6}" srcId="{CE763260-775A-473A-B23D-35C7E228D74D}" destId="{2DACE609-EF46-40A3-8F23-B9D576042BEA}" srcOrd="0" destOrd="0" parTransId="{DC99367E-5C83-4130-9EFC-E7A25A4C8F19}" sibTransId="{7B6F130D-3FBD-483C-A8DB-FF4A5449EAC6}"/>
    <dgm:cxn modelId="{EC2CF7D9-F125-4717-86B5-69CA92EE53A1}" type="presOf" srcId="{2DACE609-EF46-40A3-8F23-B9D576042BEA}" destId="{D8BBB923-FEC1-47FA-87F5-1E8B74CC9AAC}" srcOrd="0" destOrd="0" presId="urn:microsoft.com/office/officeart/2005/8/layout/vList2"/>
    <dgm:cxn modelId="{30A13652-D57C-40BD-A072-E437CDF530A0}" srcId="{CE763260-775A-473A-B23D-35C7E228D74D}" destId="{485B2F20-90D7-43C1-B47C-93606DBF87A8}" srcOrd="1" destOrd="0" parTransId="{06BC5E3A-B1A2-467B-96BC-1C59BA1B86A1}" sibTransId="{09A64C46-B01C-4D10-8069-B67796830B7C}"/>
    <dgm:cxn modelId="{322216AB-9725-435F-969D-C81F70F84959}" type="presParOf" srcId="{05EB4131-F934-4914-9EAD-843E965068A9}" destId="{D8BBB923-FEC1-47FA-87F5-1E8B74CC9AAC}" srcOrd="0" destOrd="0" presId="urn:microsoft.com/office/officeart/2005/8/layout/vList2"/>
    <dgm:cxn modelId="{E2C540D2-FB14-4918-A01E-18B190A82B85}" type="presParOf" srcId="{05EB4131-F934-4914-9EAD-843E965068A9}" destId="{D2FC96B2-D9B7-4741-A5E2-1870F6B94BE2}" srcOrd="1" destOrd="0" presId="urn:microsoft.com/office/officeart/2005/8/layout/vList2"/>
    <dgm:cxn modelId="{1F256608-ABDB-4BC5-9E06-FC934198AE86}" type="presParOf" srcId="{05EB4131-F934-4914-9EAD-843E965068A9}" destId="{3213092A-5132-41F2-BA26-EF2538EB21B8}" srcOrd="2" destOrd="0" presId="urn:microsoft.com/office/officeart/2005/8/layout/vList2"/>
    <dgm:cxn modelId="{7F3966D2-A110-4427-98AC-7BB86DC41839}" type="presParOf" srcId="{05EB4131-F934-4914-9EAD-843E965068A9}" destId="{E5BCE070-5CFE-4484-9F83-EEDB5DD34D4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7CE3DF0-2C1E-4108-9906-4EFFDB3D96F0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0D023D34-FC9F-48AF-AD5D-9035CF65F58A}">
      <dgm:prSet/>
      <dgm:spPr/>
      <dgm:t>
        <a:bodyPr/>
        <a:lstStyle/>
        <a:p>
          <a:pPr rtl="0"/>
          <a:r>
            <a:rPr lang="tr-TR" b="1" dirty="0" smtClean="0"/>
            <a:t>2.a.</a:t>
          </a:r>
          <a:r>
            <a:rPr lang="tr-TR" dirty="0" smtClean="0"/>
            <a:t> Günlük sıcaklık farkları meydana gelir. </a:t>
          </a:r>
          <a:endParaRPr lang="tr-TR" dirty="0"/>
        </a:p>
      </dgm:t>
    </dgm:pt>
    <dgm:pt modelId="{00FCBEB8-84D3-4819-9E81-40C85090981B}" type="parTrans" cxnId="{EC4FEFBD-017B-4438-A3AB-33AC912DF079}">
      <dgm:prSet/>
      <dgm:spPr/>
      <dgm:t>
        <a:bodyPr/>
        <a:lstStyle/>
        <a:p>
          <a:endParaRPr lang="tr-TR"/>
        </a:p>
      </dgm:t>
    </dgm:pt>
    <dgm:pt modelId="{A24359D7-13B2-4631-8841-C63713C4D111}" type="sibTrans" cxnId="{EC4FEFBD-017B-4438-A3AB-33AC912DF079}">
      <dgm:prSet/>
      <dgm:spPr/>
      <dgm:t>
        <a:bodyPr/>
        <a:lstStyle/>
        <a:p>
          <a:endParaRPr lang="tr-TR"/>
        </a:p>
      </dgm:t>
    </dgm:pt>
    <dgm:pt modelId="{EBA606F5-98F9-40E7-9EC5-179B5AB2725A}">
      <dgm:prSet/>
      <dgm:spPr/>
      <dgm:t>
        <a:bodyPr/>
        <a:lstStyle/>
        <a:p>
          <a:pPr rtl="0"/>
          <a:r>
            <a:rPr lang="tr-TR" b="0" i="0" dirty="0" smtClean="0">
              <a:solidFill>
                <a:schemeClr val="tx1"/>
              </a:solidFill>
              <a:effectLst/>
            </a:rPr>
            <a:t>Bunun sonucunda;</a:t>
          </a:r>
          <a:endParaRPr lang="tr-TR" b="0" i="0" dirty="0">
            <a:solidFill>
              <a:schemeClr val="tx1"/>
            </a:solidFill>
            <a:effectLst/>
          </a:endParaRPr>
        </a:p>
      </dgm:t>
    </dgm:pt>
    <dgm:pt modelId="{B873EEA0-1BB3-43BC-9C7F-9D11D6A4834F}" type="parTrans" cxnId="{B6B78645-F372-454E-BCA8-8C0BB95169B7}">
      <dgm:prSet/>
      <dgm:spPr/>
      <dgm:t>
        <a:bodyPr/>
        <a:lstStyle/>
        <a:p>
          <a:endParaRPr lang="tr-TR"/>
        </a:p>
      </dgm:t>
    </dgm:pt>
    <dgm:pt modelId="{B8249146-1563-4888-9D54-D9F321E1B340}" type="sibTrans" cxnId="{B6B78645-F372-454E-BCA8-8C0BB95169B7}">
      <dgm:prSet/>
      <dgm:spPr/>
      <dgm:t>
        <a:bodyPr/>
        <a:lstStyle/>
        <a:p>
          <a:endParaRPr lang="tr-TR"/>
        </a:p>
      </dgm:t>
    </dgm:pt>
    <dgm:pt modelId="{451F1AFA-32ED-48B2-B90A-48A20E54B5F6}">
      <dgm:prSet/>
      <dgm:spPr/>
      <dgm:t>
        <a:bodyPr/>
        <a:lstStyle/>
        <a:p>
          <a:pPr rtl="0"/>
          <a:r>
            <a:rPr lang="tr-TR" b="1" dirty="0" smtClean="0"/>
            <a:t>-</a:t>
          </a:r>
          <a:r>
            <a:rPr lang="tr-TR" dirty="0" smtClean="0"/>
            <a:t>Fiziksel çözülme oluşur.</a:t>
          </a:r>
          <a:endParaRPr lang="tr-TR" dirty="0"/>
        </a:p>
      </dgm:t>
    </dgm:pt>
    <dgm:pt modelId="{6B1F557B-B0D9-437B-929E-FD2B69F2715D}" type="parTrans" cxnId="{D6C95E8C-F9DC-4932-838E-810B640093E8}">
      <dgm:prSet/>
      <dgm:spPr/>
      <dgm:t>
        <a:bodyPr/>
        <a:lstStyle/>
        <a:p>
          <a:endParaRPr lang="tr-TR"/>
        </a:p>
      </dgm:t>
    </dgm:pt>
    <dgm:pt modelId="{863A2DB8-A8FD-4F7C-A81D-8DE98A8FEA2B}" type="sibTrans" cxnId="{D6C95E8C-F9DC-4932-838E-810B640093E8}">
      <dgm:prSet/>
      <dgm:spPr/>
      <dgm:t>
        <a:bodyPr/>
        <a:lstStyle/>
        <a:p>
          <a:endParaRPr lang="tr-TR"/>
        </a:p>
      </dgm:t>
    </dgm:pt>
    <dgm:pt modelId="{13110D65-CDEB-40D1-8526-03C256080F60}">
      <dgm:prSet/>
      <dgm:spPr/>
      <dgm:t>
        <a:bodyPr/>
        <a:lstStyle/>
        <a:p>
          <a:pPr rtl="0"/>
          <a:r>
            <a:rPr lang="tr-TR" b="1" dirty="0" smtClean="0"/>
            <a:t>-</a:t>
          </a:r>
          <a:r>
            <a:rPr lang="tr-TR" dirty="0" smtClean="0"/>
            <a:t>Günlük basınç farkları oluşur.</a:t>
          </a:r>
          <a:endParaRPr lang="tr-TR" dirty="0"/>
        </a:p>
      </dgm:t>
    </dgm:pt>
    <dgm:pt modelId="{FF7E3D80-D86A-4B55-B1AC-607D8B50F6E4}" type="parTrans" cxnId="{C6A08F09-6113-4A23-B5D7-F571A6A9CA4A}">
      <dgm:prSet/>
      <dgm:spPr/>
      <dgm:t>
        <a:bodyPr/>
        <a:lstStyle/>
        <a:p>
          <a:endParaRPr lang="tr-TR"/>
        </a:p>
      </dgm:t>
    </dgm:pt>
    <dgm:pt modelId="{1315678B-F68C-4361-9D8E-96C874AA0386}" type="sibTrans" cxnId="{C6A08F09-6113-4A23-B5D7-F571A6A9CA4A}">
      <dgm:prSet/>
      <dgm:spPr/>
      <dgm:t>
        <a:bodyPr/>
        <a:lstStyle/>
        <a:p>
          <a:endParaRPr lang="tr-TR"/>
        </a:p>
      </dgm:t>
    </dgm:pt>
    <dgm:pt modelId="{068FEAED-9B38-48C1-8632-72EB127316A6}">
      <dgm:prSet/>
      <dgm:spPr/>
      <dgm:t>
        <a:bodyPr/>
        <a:lstStyle/>
        <a:p>
          <a:pPr rtl="0"/>
          <a:r>
            <a:rPr lang="tr-TR" dirty="0" smtClean="0"/>
            <a:t>-Meltem rüzgârları oluşur.</a:t>
          </a:r>
          <a:endParaRPr lang="tr-TR" dirty="0"/>
        </a:p>
      </dgm:t>
    </dgm:pt>
    <dgm:pt modelId="{2BC9F8EF-F82C-4983-9C67-1F0C171BADFD}" type="parTrans" cxnId="{F52FAB93-2632-4317-BE71-3A25B8DF1CE3}">
      <dgm:prSet/>
      <dgm:spPr/>
      <dgm:t>
        <a:bodyPr/>
        <a:lstStyle/>
        <a:p>
          <a:endParaRPr lang="tr-TR"/>
        </a:p>
      </dgm:t>
    </dgm:pt>
    <dgm:pt modelId="{4AA18019-9831-446D-A481-9E2868B75680}" type="sibTrans" cxnId="{F52FAB93-2632-4317-BE71-3A25B8DF1CE3}">
      <dgm:prSet/>
      <dgm:spPr/>
      <dgm:t>
        <a:bodyPr/>
        <a:lstStyle/>
        <a:p>
          <a:endParaRPr lang="tr-TR"/>
        </a:p>
      </dgm:t>
    </dgm:pt>
    <dgm:pt modelId="{6D7D1F11-CE51-41D3-AC2F-9DC981D695A4}" type="pres">
      <dgm:prSet presAssocID="{77CE3DF0-2C1E-4108-9906-4EFFDB3D96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C2B89A4-5A59-455A-B658-14B5C90CB612}" type="pres">
      <dgm:prSet presAssocID="{0D023D34-FC9F-48AF-AD5D-9035CF65F58A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ED479DA-9359-4661-B442-142868F54889}" type="pres">
      <dgm:prSet presAssocID="{0D023D34-FC9F-48AF-AD5D-9035CF65F58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B1DF1B2-491B-4286-9D80-D7812A4B3CFF}" type="pres">
      <dgm:prSet presAssocID="{451F1AFA-32ED-48B2-B90A-48A20E54B5F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6474781-CC48-4690-87EC-E14CA6D24330}" type="pres">
      <dgm:prSet presAssocID="{863A2DB8-A8FD-4F7C-A81D-8DE98A8FEA2B}" presName="spacer" presStyleCnt="0"/>
      <dgm:spPr/>
      <dgm:t>
        <a:bodyPr/>
        <a:lstStyle/>
        <a:p>
          <a:endParaRPr lang="tr-TR"/>
        </a:p>
      </dgm:t>
    </dgm:pt>
    <dgm:pt modelId="{0720B286-D0F2-4ACE-8B5B-A9C911C2B8A8}" type="pres">
      <dgm:prSet presAssocID="{13110D65-CDEB-40D1-8526-03C256080F60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08355AC-4CAF-42AC-9CFB-ED2F82C62581}" type="pres">
      <dgm:prSet presAssocID="{1315678B-F68C-4361-9D8E-96C874AA0386}" presName="spacer" presStyleCnt="0"/>
      <dgm:spPr/>
      <dgm:t>
        <a:bodyPr/>
        <a:lstStyle/>
        <a:p>
          <a:endParaRPr lang="tr-TR"/>
        </a:p>
      </dgm:t>
    </dgm:pt>
    <dgm:pt modelId="{E3F68569-54B7-49A4-AE0B-0982BD3B69A0}" type="pres">
      <dgm:prSet presAssocID="{068FEAED-9B38-48C1-8632-72EB127316A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A780DDA-17B5-4B7F-9E77-3593164486A7}" type="presOf" srcId="{77CE3DF0-2C1E-4108-9906-4EFFDB3D96F0}" destId="{6D7D1F11-CE51-41D3-AC2F-9DC981D695A4}" srcOrd="0" destOrd="0" presId="urn:microsoft.com/office/officeart/2005/8/layout/vList2"/>
    <dgm:cxn modelId="{543AEEF6-1FF0-4AF5-AD64-B52BB17807E6}" type="presOf" srcId="{0D023D34-FC9F-48AF-AD5D-9035CF65F58A}" destId="{FC2B89A4-5A59-455A-B658-14B5C90CB612}" srcOrd="0" destOrd="0" presId="urn:microsoft.com/office/officeart/2005/8/layout/vList2"/>
    <dgm:cxn modelId="{C6A08F09-6113-4A23-B5D7-F571A6A9CA4A}" srcId="{77CE3DF0-2C1E-4108-9906-4EFFDB3D96F0}" destId="{13110D65-CDEB-40D1-8526-03C256080F60}" srcOrd="2" destOrd="0" parTransId="{FF7E3D80-D86A-4B55-B1AC-607D8B50F6E4}" sibTransId="{1315678B-F68C-4361-9D8E-96C874AA0386}"/>
    <dgm:cxn modelId="{D6C95E8C-F9DC-4932-838E-810B640093E8}" srcId="{77CE3DF0-2C1E-4108-9906-4EFFDB3D96F0}" destId="{451F1AFA-32ED-48B2-B90A-48A20E54B5F6}" srcOrd="1" destOrd="0" parTransId="{6B1F557B-B0D9-437B-929E-FD2B69F2715D}" sibTransId="{863A2DB8-A8FD-4F7C-A81D-8DE98A8FEA2B}"/>
    <dgm:cxn modelId="{45A38321-7172-4DD7-99E9-1D496EA57CC1}" type="presOf" srcId="{13110D65-CDEB-40D1-8526-03C256080F60}" destId="{0720B286-D0F2-4ACE-8B5B-A9C911C2B8A8}" srcOrd="0" destOrd="0" presId="urn:microsoft.com/office/officeart/2005/8/layout/vList2"/>
    <dgm:cxn modelId="{EC4FEFBD-017B-4438-A3AB-33AC912DF079}" srcId="{77CE3DF0-2C1E-4108-9906-4EFFDB3D96F0}" destId="{0D023D34-FC9F-48AF-AD5D-9035CF65F58A}" srcOrd="0" destOrd="0" parTransId="{00FCBEB8-84D3-4819-9E81-40C85090981B}" sibTransId="{A24359D7-13B2-4631-8841-C63713C4D111}"/>
    <dgm:cxn modelId="{3D543E30-862E-422E-9AE3-C3D6DC393704}" type="presOf" srcId="{068FEAED-9B38-48C1-8632-72EB127316A6}" destId="{E3F68569-54B7-49A4-AE0B-0982BD3B69A0}" srcOrd="0" destOrd="0" presId="urn:microsoft.com/office/officeart/2005/8/layout/vList2"/>
    <dgm:cxn modelId="{F52FAB93-2632-4317-BE71-3A25B8DF1CE3}" srcId="{77CE3DF0-2C1E-4108-9906-4EFFDB3D96F0}" destId="{068FEAED-9B38-48C1-8632-72EB127316A6}" srcOrd="3" destOrd="0" parTransId="{2BC9F8EF-F82C-4983-9C67-1F0C171BADFD}" sibTransId="{4AA18019-9831-446D-A481-9E2868B75680}"/>
    <dgm:cxn modelId="{B6B78645-F372-454E-BCA8-8C0BB95169B7}" srcId="{0D023D34-FC9F-48AF-AD5D-9035CF65F58A}" destId="{EBA606F5-98F9-40E7-9EC5-179B5AB2725A}" srcOrd="0" destOrd="0" parTransId="{B873EEA0-1BB3-43BC-9C7F-9D11D6A4834F}" sibTransId="{B8249146-1563-4888-9D54-D9F321E1B340}"/>
    <dgm:cxn modelId="{9839BDF1-F8DC-4187-82EA-4DC4F9266CAD}" type="presOf" srcId="{451F1AFA-32ED-48B2-B90A-48A20E54B5F6}" destId="{2B1DF1B2-491B-4286-9D80-D7812A4B3CFF}" srcOrd="0" destOrd="0" presId="urn:microsoft.com/office/officeart/2005/8/layout/vList2"/>
    <dgm:cxn modelId="{A4F4B633-E271-4894-9177-299C4ED8308D}" type="presOf" srcId="{EBA606F5-98F9-40E7-9EC5-179B5AB2725A}" destId="{7ED479DA-9359-4661-B442-142868F54889}" srcOrd="0" destOrd="0" presId="urn:microsoft.com/office/officeart/2005/8/layout/vList2"/>
    <dgm:cxn modelId="{B220B589-9373-4B2E-A769-91A54CF7F8DB}" type="presParOf" srcId="{6D7D1F11-CE51-41D3-AC2F-9DC981D695A4}" destId="{FC2B89A4-5A59-455A-B658-14B5C90CB612}" srcOrd="0" destOrd="0" presId="urn:microsoft.com/office/officeart/2005/8/layout/vList2"/>
    <dgm:cxn modelId="{59A44BEC-027F-4ABB-924A-FF61CBEB49ED}" type="presParOf" srcId="{6D7D1F11-CE51-41D3-AC2F-9DC981D695A4}" destId="{7ED479DA-9359-4661-B442-142868F54889}" srcOrd="1" destOrd="0" presId="urn:microsoft.com/office/officeart/2005/8/layout/vList2"/>
    <dgm:cxn modelId="{9B80BB21-3653-4372-9C96-F72C86BEA539}" type="presParOf" srcId="{6D7D1F11-CE51-41D3-AC2F-9DC981D695A4}" destId="{2B1DF1B2-491B-4286-9D80-D7812A4B3CFF}" srcOrd="2" destOrd="0" presId="urn:microsoft.com/office/officeart/2005/8/layout/vList2"/>
    <dgm:cxn modelId="{8868724E-5B35-4E27-9ED5-49641F2EE70E}" type="presParOf" srcId="{6D7D1F11-CE51-41D3-AC2F-9DC981D695A4}" destId="{86474781-CC48-4690-87EC-E14CA6D24330}" srcOrd="3" destOrd="0" presId="urn:microsoft.com/office/officeart/2005/8/layout/vList2"/>
    <dgm:cxn modelId="{9EE6F1C6-8A71-4931-A5DF-65DFF116F40C}" type="presParOf" srcId="{6D7D1F11-CE51-41D3-AC2F-9DC981D695A4}" destId="{0720B286-D0F2-4ACE-8B5B-A9C911C2B8A8}" srcOrd="4" destOrd="0" presId="urn:microsoft.com/office/officeart/2005/8/layout/vList2"/>
    <dgm:cxn modelId="{93D3C39E-8E59-4487-8B44-E33EBC736246}" type="presParOf" srcId="{6D7D1F11-CE51-41D3-AC2F-9DC981D695A4}" destId="{308355AC-4CAF-42AC-9CFB-ED2F82C62581}" srcOrd="5" destOrd="0" presId="urn:microsoft.com/office/officeart/2005/8/layout/vList2"/>
    <dgm:cxn modelId="{2ED11EC4-9CA5-4D77-BE05-12A42CA7E4C6}" type="presParOf" srcId="{6D7D1F11-CE51-41D3-AC2F-9DC981D695A4}" destId="{E3F68569-54B7-49A4-AE0B-0982BD3B69A0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F3E741D1-84C6-40F4-B65C-44B7AD580FD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2B54111-3687-4AC8-B9C7-DAE07F504333}">
      <dgm:prSet/>
      <dgm:spPr/>
      <dgm:t>
        <a:bodyPr/>
        <a:lstStyle/>
        <a:p>
          <a:pPr rtl="0"/>
          <a:r>
            <a:rPr lang="tr-TR" b="1" dirty="0" smtClean="0"/>
            <a:t>2.b. </a:t>
          </a:r>
          <a:r>
            <a:rPr lang="tr-TR" dirty="0" smtClean="0"/>
            <a:t>Gölge boyu ve yönü gün içinde değişir.</a:t>
          </a:r>
          <a:endParaRPr lang="tr-TR" dirty="0"/>
        </a:p>
      </dgm:t>
    </dgm:pt>
    <dgm:pt modelId="{DA6338E2-95A8-48BC-8C31-8BEB294D4261}" type="parTrans" cxnId="{B7C08A5E-C6BA-444A-B4F0-0E64104CE878}">
      <dgm:prSet/>
      <dgm:spPr/>
      <dgm:t>
        <a:bodyPr/>
        <a:lstStyle/>
        <a:p>
          <a:endParaRPr lang="tr-TR"/>
        </a:p>
      </dgm:t>
    </dgm:pt>
    <dgm:pt modelId="{374D6979-62B7-4996-A0B1-EC76D116E5A2}" type="sibTrans" cxnId="{B7C08A5E-C6BA-444A-B4F0-0E64104CE878}">
      <dgm:prSet/>
      <dgm:spPr/>
      <dgm:t>
        <a:bodyPr/>
        <a:lstStyle/>
        <a:p>
          <a:endParaRPr lang="tr-TR"/>
        </a:p>
      </dgm:t>
    </dgm:pt>
    <dgm:pt modelId="{AE41E850-4D53-43CA-8508-C01B4C76135A}" type="pres">
      <dgm:prSet presAssocID="{F3E741D1-84C6-40F4-B65C-44B7AD580FD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65EAAE0-25C8-4302-820A-479449C879A0}" type="pres">
      <dgm:prSet presAssocID="{C2B54111-3687-4AC8-B9C7-DAE07F50433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7C08A5E-C6BA-444A-B4F0-0E64104CE878}" srcId="{F3E741D1-84C6-40F4-B65C-44B7AD580FD9}" destId="{C2B54111-3687-4AC8-B9C7-DAE07F504333}" srcOrd="0" destOrd="0" parTransId="{DA6338E2-95A8-48BC-8C31-8BEB294D4261}" sibTransId="{374D6979-62B7-4996-A0B1-EC76D116E5A2}"/>
    <dgm:cxn modelId="{603B636D-4448-4C6C-995B-F116A1D153AA}" type="presOf" srcId="{C2B54111-3687-4AC8-B9C7-DAE07F504333}" destId="{165EAAE0-25C8-4302-820A-479449C879A0}" srcOrd="0" destOrd="0" presId="urn:microsoft.com/office/officeart/2005/8/layout/vList2"/>
    <dgm:cxn modelId="{9C95EB60-DA97-4ABF-8329-5FF990F3F343}" type="presOf" srcId="{F3E741D1-84C6-40F4-B65C-44B7AD580FD9}" destId="{AE41E850-4D53-43CA-8508-C01B4C76135A}" srcOrd="0" destOrd="0" presId="urn:microsoft.com/office/officeart/2005/8/layout/vList2"/>
    <dgm:cxn modelId="{8949C1AE-62C2-4C11-9CF8-D71233B898FA}" type="presParOf" srcId="{AE41E850-4D53-43CA-8508-C01B4C76135A}" destId="{165EAAE0-25C8-4302-820A-479449C879A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59C9A52F-93B6-4CC4-9B04-4D2F158FB397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9E46DE1-A139-4FA7-A24C-960674FABC6B}">
      <dgm:prSet/>
      <dgm:spPr/>
      <dgm:t>
        <a:bodyPr/>
        <a:lstStyle/>
        <a:p>
          <a:pPr rtl="0"/>
          <a:r>
            <a:rPr lang="tr-TR" b="1" dirty="0" smtClean="0"/>
            <a:t>3. </a:t>
          </a:r>
          <a:r>
            <a:rPr lang="tr-TR" dirty="0" smtClean="0"/>
            <a:t>Yerel saat farkları meydana gelir. </a:t>
          </a:r>
          <a:endParaRPr lang="tr-TR" dirty="0"/>
        </a:p>
      </dgm:t>
    </dgm:pt>
    <dgm:pt modelId="{12115349-ADA3-46C2-880C-58AD593A5FBA}" type="parTrans" cxnId="{8118AD06-5889-4613-BFD0-0570A0BD2A79}">
      <dgm:prSet/>
      <dgm:spPr/>
      <dgm:t>
        <a:bodyPr/>
        <a:lstStyle/>
        <a:p>
          <a:endParaRPr lang="tr-TR"/>
        </a:p>
      </dgm:t>
    </dgm:pt>
    <dgm:pt modelId="{7F7D8AFB-5A6D-4D38-B195-6AE4020E3404}" type="sibTrans" cxnId="{8118AD06-5889-4613-BFD0-0570A0BD2A79}">
      <dgm:prSet/>
      <dgm:spPr/>
      <dgm:t>
        <a:bodyPr/>
        <a:lstStyle/>
        <a:p>
          <a:endParaRPr lang="tr-TR"/>
        </a:p>
      </dgm:t>
    </dgm:pt>
    <dgm:pt modelId="{5274B06A-D537-42A4-97C1-7FC52169A883}" type="pres">
      <dgm:prSet presAssocID="{59C9A52F-93B6-4CC4-9B04-4D2F158FB39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216144D-792F-4351-A366-5C3733550F66}" type="pres">
      <dgm:prSet presAssocID="{C9E46DE1-A139-4FA7-A24C-960674FABC6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118AD06-5889-4613-BFD0-0570A0BD2A79}" srcId="{59C9A52F-93B6-4CC4-9B04-4D2F158FB397}" destId="{C9E46DE1-A139-4FA7-A24C-960674FABC6B}" srcOrd="0" destOrd="0" parTransId="{12115349-ADA3-46C2-880C-58AD593A5FBA}" sibTransId="{7F7D8AFB-5A6D-4D38-B195-6AE4020E3404}"/>
    <dgm:cxn modelId="{875D8B8D-2450-484A-A1C5-63C5910C5461}" type="presOf" srcId="{59C9A52F-93B6-4CC4-9B04-4D2F158FB397}" destId="{5274B06A-D537-42A4-97C1-7FC52169A883}" srcOrd="0" destOrd="0" presId="urn:microsoft.com/office/officeart/2005/8/layout/vList2"/>
    <dgm:cxn modelId="{39E1F907-DC93-402C-99CF-F226960411B2}" type="presOf" srcId="{C9E46DE1-A139-4FA7-A24C-960674FABC6B}" destId="{9216144D-792F-4351-A366-5C3733550F66}" srcOrd="0" destOrd="0" presId="urn:microsoft.com/office/officeart/2005/8/layout/vList2"/>
    <dgm:cxn modelId="{09D1FACE-C137-4952-B2B7-E40DF7FF3182}" type="presParOf" srcId="{5274B06A-D537-42A4-97C1-7FC52169A883}" destId="{9216144D-792F-4351-A366-5C3733550F6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BE68897-481B-43DE-81A3-034C5CC79A39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CDE96692-1F0C-4481-8692-0705F646FB82}">
      <dgm:prSet/>
      <dgm:spPr/>
      <dgm:t>
        <a:bodyPr/>
        <a:lstStyle/>
        <a:p>
          <a:pPr algn="just" rtl="0"/>
          <a:r>
            <a:rPr lang="tr-TR" b="0" dirty="0" smtClean="0">
              <a:effectLst/>
              <a:latin typeface="Calibri" pitchFamily="34" charset="0"/>
            </a:rPr>
            <a:t>Ekvator çevresi: 40.076 km </a:t>
          </a:r>
          <a:endParaRPr lang="tr-TR" b="0" dirty="0">
            <a:effectLst/>
            <a:latin typeface="Calibri" pitchFamily="34" charset="0"/>
          </a:endParaRPr>
        </a:p>
      </dgm:t>
    </dgm:pt>
    <dgm:pt modelId="{6EE36882-1F14-4287-90F1-A33CF2347F9F}" type="parTrans" cxnId="{F74DD437-95F9-46E5-AF2B-C5D720895FB6}">
      <dgm:prSet/>
      <dgm:spPr/>
      <dgm:t>
        <a:bodyPr/>
        <a:lstStyle/>
        <a:p>
          <a:endParaRPr lang="tr-TR" b="0"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FD8808C7-4F53-41AF-91A1-61A4CD50A51B}" type="sibTrans" cxnId="{F74DD437-95F9-46E5-AF2B-C5D720895FB6}">
      <dgm:prSet/>
      <dgm:spPr/>
      <dgm:t>
        <a:bodyPr/>
        <a:lstStyle/>
        <a:p>
          <a:endParaRPr lang="tr-TR" b="0"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CB7B9F7A-2B2C-4976-B4F2-C5E53C9DE47F}">
      <dgm:prSet custT="1"/>
      <dgm:spPr/>
      <dgm:t>
        <a:bodyPr/>
        <a:lstStyle/>
        <a:p>
          <a:pPr rtl="0"/>
          <a:r>
            <a:rPr lang="tr-TR" sz="2500" b="0" dirty="0" smtClean="0">
              <a:effectLst/>
              <a:latin typeface="Calibri" pitchFamily="34" charset="0"/>
            </a:rPr>
            <a:t>Kutuplar çevresi: </a:t>
          </a:r>
          <a:r>
            <a:rPr lang="tr-TR" sz="2700" b="0" dirty="0" smtClean="0">
              <a:effectLst/>
              <a:latin typeface="Calibri" pitchFamily="34" charset="0"/>
            </a:rPr>
            <a:t>40.009 km </a:t>
          </a:r>
          <a:endParaRPr lang="tr-TR" sz="2700" b="0" dirty="0">
            <a:effectLst/>
            <a:latin typeface="Calibri" pitchFamily="34" charset="0"/>
          </a:endParaRPr>
        </a:p>
      </dgm:t>
    </dgm:pt>
    <dgm:pt modelId="{E054AB1F-D4F4-4607-86F0-6E3E13C8F721}" type="parTrans" cxnId="{B90E45E8-2ECE-4E16-A16F-FCCE4DD1E5E2}">
      <dgm:prSet/>
      <dgm:spPr/>
      <dgm:t>
        <a:bodyPr/>
        <a:lstStyle/>
        <a:p>
          <a:endParaRPr lang="tr-TR" b="0"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B3916D14-56EF-478C-AD02-827BD60D2944}" type="sibTrans" cxnId="{B90E45E8-2ECE-4E16-A16F-FCCE4DD1E5E2}">
      <dgm:prSet/>
      <dgm:spPr/>
      <dgm:t>
        <a:bodyPr/>
        <a:lstStyle/>
        <a:p>
          <a:endParaRPr lang="tr-TR" b="0"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2E610317-CB2C-4AAC-9629-65A7B6D5181C}">
      <dgm:prSet/>
      <dgm:spPr/>
      <dgm:t>
        <a:bodyPr/>
        <a:lstStyle/>
        <a:p>
          <a:pPr rtl="0"/>
          <a:r>
            <a:rPr lang="tr-TR" b="0" dirty="0" smtClean="0">
              <a:effectLst/>
              <a:latin typeface="Calibri" pitchFamily="34" charset="0"/>
            </a:rPr>
            <a:t>Ekvator yarıçapı: 6378 km </a:t>
          </a:r>
          <a:endParaRPr lang="tr-TR" b="0" dirty="0">
            <a:effectLst/>
            <a:latin typeface="Calibri" pitchFamily="34" charset="0"/>
          </a:endParaRPr>
        </a:p>
      </dgm:t>
    </dgm:pt>
    <dgm:pt modelId="{4BE61EB8-25AA-40CC-951E-F90766E7F3AA}" type="parTrans" cxnId="{FE082D59-7CAB-4A4C-9715-C09C231EFC56}">
      <dgm:prSet/>
      <dgm:spPr/>
      <dgm:t>
        <a:bodyPr/>
        <a:lstStyle/>
        <a:p>
          <a:endParaRPr lang="tr-TR" b="0"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9DB8EEBB-64B0-42DA-9B46-FB59761CBD7B}" type="sibTrans" cxnId="{FE082D59-7CAB-4A4C-9715-C09C231EFC56}">
      <dgm:prSet/>
      <dgm:spPr/>
      <dgm:t>
        <a:bodyPr/>
        <a:lstStyle/>
        <a:p>
          <a:endParaRPr lang="tr-TR" b="0"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374FFB84-CDB3-4087-BF65-5C6C83EAD302}">
      <dgm:prSet/>
      <dgm:spPr/>
      <dgm:t>
        <a:bodyPr/>
        <a:lstStyle/>
        <a:p>
          <a:pPr rtl="0"/>
          <a:r>
            <a:rPr lang="tr-TR" b="0" dirty="0" smtClean="0">
              <a:effectLst/>
              <a:latin typeface="Calibri" pitchFamily="34" charset="0"/>
            </a:rPr>
            <a:t>Kutuplar yarıçapı: 6357 km </a:t>
          </a:r>
          <a:endParaRPr lang="tr-TR" b="0" dirty="0">
            <a:effectLst/>
            <a:latin typeface="Calibri" pitchFamily="34" charset="0"/>
          </a:endParaRPr>
        </a:p>
      </dgm:t>
    </dgm:pt>
    <dgm:pt modelId="{ABF5397F-F66C-4E4C-8C63-F53407CAAF50}" type="parTrans" cxnId="{FE13CB0A-86FF-482E-B533-31C0BAF166CD}">
      <dgm:prSet/>
      <dgm:spPr/>
      <dgm:t>
        <a:bodyPr/>
        <a:lstStyle/>
        <a:p>
          <a:endParaRPr lang="tr-TR" b="0"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A7E879A8-D3AD-4ECC-8B9D-08740D9B1C7B}" type="sibTrans" cxnId="{FE13CB0A-86FF-482E-B533-31C0BAF166CD}">
      <dgm:prSet/>
      <dgm:spPr/>
      <dgm:t>
        <a:bodyPr/>
        <a:lstStyle/>
        <a:p>
          <a:endParaRPr lang="tr-TR" b="0"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61B90877-A091-477C-929C-59BC3F3D0C37}" type="pres">
      <dgm:prSet presAssocID="{CBE68897-481B-43DE-81A3-034C5CC79A3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A39FBB2-5F7A-4118-8845-2D99A4B035ED}" type="pres">
      <dgm:prSet presAssocID="{CDE96692-1F0C-4481-8692-0705F646FB82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C5E2631-A829-4B9E-826F-548AC4ACDE7C}" type="pres">
      <dgm:prSet presAssocID="{FD8808C7-4F53-41AF-91A1-61A4CD50A51B}" presName="spacer" presStyleCnt="0"/>
      <dgm:spPr/>
      <dgm:t>
        <a:bodyPr/>
        <a:lstStyle/>
        <a:p>
          <a:endParaRPr lang="tr-TR"/>
        </a:p>
      </dgm:t>
    </dgm:pt>
    <dgm:pt modelId="{94FFE7A7-626A-4FBC-89A9-E7FB6B227112}" type="pres">
      <dgm:prSet presAssocID="{CB7B9F7A-2B2C-4976-B4F2-C5E53C9DE47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82B40C1-4B76-42E6-A051-1D1AFA173AC7}" type="pres">
      <dgm:prSet presAssocID="{B3916D14-56EF-478C-AD02-827BD60D2944}" presName="spacer" presStyleCnt="0"/>
      <dgm:spPr/>
      <dgm:t>
        <a:bodyPr/>
        <a:lstStyle/>
        <a:p>
          <a:endParaRPr lang="tr-TR"/>
        </a:p>
      </dgm:t>
    </dgm:pt>
    <dgm:pt modelId="{C616BCC5-2530-43B2-BFCC-FEEB23A6CB0C}" type="pres">
      <dgm:prSet presAssocID="{2E610317-CB2C-4AAC-9629-65A7B6D5181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2251F6D-8D89-44BC-8D87-1C7C4F2FA5F7}" type="pres">
      <dgm:prSet presAssocID="{9DB8EEBB-64B0-42DA-9B46-FB59761CBD7B}" presName="spacer" presStyleCnt="0"/>
      <dgm:spPr/>
      <dgm:t>
        <a:bodyPr/>
        <a:lstStyle/>
        <a:p>
          <a:endParaRPr lang="tr-TR"/>
        </a:p>
      </dgm:t>
    </dgm:pt>
    <dgm:pt modelId="{F8371465-E0BD-4B40-97BD-714F784E48A3}" type="pres">
      <dgm:prSet presAssocID="{374FFB84-CDB3-4087-BF65-5C6C83EAD302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E082D59-7CAB-4A4C-9715-C09C231EFC56}" srcId="{CBE68897-481B-43DE-81A3-034C5CC79A39}" destId="{2E610317-CB2C-4AAC-9629-65A7B6D5181C}" srcOrd="2" destOrd="0" parTransId="{4BE61EB8-25AA-40CC-951E-F90766E7F3AA}" sibTransId="{9DB8EEBB-64B0-42DA-9B46-FB59761CBD7B}"/>
    <dgm:cxn modelId="{F74DD437-95F9-46E5-AF2B-C5D720895FB6}" srcId="{CBE68897-481B-43DE-81A3-034C5CC79A39}" destId="{CDE96692-1F0C-4481-8692-0705F646FB82}" srcOrd="0" destOrd="0" parTransId="{6EE36882-1F14-4287-90F1-A33CF2347F9F}" sibTransId="{FD8808C7-4F53-41AF-91A1-61A4CD50A51B}"/>
    <dgm:cxn modelId="{FE13CB0A-86FF-482E-B533-31C0BAF166CD}" srcId="{CBE68897-481B-43DE-81A3-034C5CC79A39}" destId="{374FFB84-CDB3-4087-BF65-5C6C83EAD302}" srcOrd="3" destOrd="0" parTransId="{ABF5397F-F66C-4E4C-8C63-F53407CAAF50}" sibTransId="{A7E879A8-D3AD-4ECC-8B9D-08740D9B1C7B}"/>
    <dgm:cxn modelId="{0FB448E8-0FEA-46D3-9C99-7AD94B4FB59F}" type="presOf" srcId="{374FFB84-CDB3-4087-BF65-5C6C83EAD302}" destId="{F8371465-E0BD-4B40-97BD-714F784E48A3}" srcOrd="0" destOrd="0" presId="urn:microsoft.com/office/officeart/2005/8/layout/vList2"/>
    <dgm:cxn modelId="{8A4E36CF-781F-4820-8405-1259586C5465}" type="presOf" srcId="{2E610317-CB2C-4AAC-9629-65A7B6D5181C}" destId="{C616BCC5-2530-43B2-BFCC-FEEB23A6CB0C}" srcOrd="0" destOrd="0" presId="urn:microsoft.com/office/officeart/2005/8/layout/vList2"/>
    <dgm:cxn modelId="{EE686988-0D22-4CF0-A8F0-31DC2F51396B}" type="presOf" srcId="{CDE96692-1F0C-4481-8692-0705F646FB82}" destId="{1A39FBB2-5F7A-4118-8845-2D99A4B035ED}" srcOrd="0" destOrd="0" presId="urn:microsoft.com/office/officeart/2005/8/layout/vList2"/>
    <dgm:cxn modelId="{B90E45E8-2ECE-4E16-A16F-FCCE4DD1E5E2}" srcId="{CBE68897-481B-43DE-81A3-034C5CC79A39}" destId="{CB7B9F7A-2B2C-4976-B4F2-C5E53C9DE47F}" srcOrd="1" destOrd="0" parTransId="{E054AB1F-D4F4-4607-86F0-6E3E13C8F721}" sibTransId="{B3916D14-56EF-478C-AD02-827BD60D2944}"/>
    <dgm:cxn modelId="{BB2989D8-BFC5-41CE-BABD-6215621029AC}" type="presOf" srcId="{CB7B9F7A-2B2C-4976-B4F2-C5E53C9DE47F}" destId="{94FFE7A7-626A-4FBC-89A9-E7FB6B227112}" srcOrd="0" destOrd="0" presId="urn:microsoft.com/office/officeart/2005/8/layout/vList2"/>
    <dgm:cxn modelId="{AE8EC7D3-77EA-40D3-B1B4-C67FECBAC859}" type="presOf" srcId="{CBE68897-481B-43DE-81A3-034C5CC79A39}" destId="{61B90877-A091-477C-929C-59BC3F3D0C37}" srcOrd="0" destOrd="0" presId="urn:microsoft.com/office/officeart/2005/8/layout/vList2"/>
    <dgm:cxn modelId="{3CB7EC40-D8C5-480B-8310-8EC03AE80359}" type="presParOf" srcId="{61B90877-A091-477C-929C-59BC3F3D0C37}" destId="{1A39FBB2-5F7A-4118-8845-2D99A4B035ED}" srcOrd="0" destOrd="0" presId="urn:microsoft.com/office/officeart/2005/8/layout/vList2"/>
    <dgm:cxn modelId="{F7E8116F-A3E8-45CA-9D92-77B5D927F976}" type="presParOf" srcId="{61B90877-A091-477C-929C-59BC3F3D0C37}" destId="{EC5E2631-A829-4B9E-826F-548AC4ACDE7C}" srcOrd="1" destOrd="0" presId="urn:microsoft.com/office/officeart/2005/8/layout/vList2"/>
    <dgm:cxn modelId="{D683B317-CEB4-474A-9209-7B38D39C4DC7}" type="presParOf" srcId="{61B90877-A091-477C-929C-59BC3F3D0C37}" destId="{94FFE7A7-626A-4FBC-89A9-E7FB6B227112}" srcOrd="2" destOrd="0" presId="urn:microsoft.com/office/officeart/2005/8/layout/vList2"/>
    <dgm:cxn modelId="{F06CB97C-401C-4E73-9136-642A3D01C567}" type="presParOf" srcId="{61B90877-A091-477C-929C-59BC3F3D0C37}" destId="{582B40C1-4B76-42E6-A051-1D1AFA173AC7}" srcOrd="3" destOrd="0" presId="urn:microsoft.com/office/officeart/2005/8/layout/vList2"/>
    <dgm:cxn modelId="{B5573952-612F-4193-802F-14EC678D7C9C}" type="presParOf" srcId="{61B90877-A091-477C-929C-59BC3F3D0C37}" destId="{C616BCC5-2530-43B2-BFCC-FEEB23A6CB0C}" srcOrd="4" destOrd="0" presId="urn:microsoft.com/office/officeart/2005/8/layout/vList2"/>
    <dgm:cxn modelId="{CEBF91C6-FD34-4C87-931C-8ECC7AC8824D}" type="presParOf" srcId="{61B90877-A091-477C-929C-59BC3F3D0C37}" destId="{22251F6D-8D89-44BC-8D87-1C7C4F2FA5F7}" srcOrd="5" destOrd="0" presId="urn:microsoft.com/office/officeart/2005/8/layout/vList2"/>
    <dgm:cxn modelId="{3D94039B-03AA-491F-BA62-9A83B2EEAF5A}" type="presParOf" srcId="{61B90877-A091-477C-929C-59BC3F3D0C37}" destId="{F8371465-E0BD-4B40-97BD-714F784E48A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016E5BC7-E643-40B1-9164-1D2436274250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6BCB2E65-1167-4994-8347-7F5C55AC01D2}">
      <dgm:prSet/>
      <dgm:spPr>
        <a:gradFill flip="none" rotWithShape="0">
          <a:gsLst>
            <a:gs pos="0">
              <a:srgbClr val="99FF33">
                <a:tint val="66000"/>
                <a:satMod val="160000"/>
              </a:srgbClr>
            </a:gs>
            <a:gs pos="50000">
              <a:srgbClr val="99FF33">
                <a:tint val="44500"/>
                <a:satMod val="160000"/>
              </a:srgbClr>
            </a:gs>
            <a:gs pos="100000">
              <a:srgbClr val="99FF33">
                <a:tint val="23500"/>
                <a:satMod val="160000"/>
              </a:srgbClr>
            </a:gs>
          </a:gsLst>
          <a:lin ang="8100000" scaled="1"/>
          <a:tileRect/>
        </a:gradFill>
      </dgm:spPr>
      <dgm:t>
        <a:bodyPr/>
        <a:lstStyle/>
        <a:p>
          <a:pPr rtl="0"/>
          <a:r>
            <a:rPr lang="tr-TR" b="1" dirty="0" smtClean="0"/>
            <a:t>4. </a:t>
          </a:r>
          <a:r>
            <a:rPr lang="tr-TR" dirty="0" smtClean="0"/>
            <a:t>Güneş doğuda erken doğar, batar ve batıda geç doğar, batar. </a:t>
          </a:r>
          <a:endParaRPr lang="tr-TR" dirty="0"/>
        </a:p>
      </dgm:t>
    </dgm:pt>
    <dgm:pt modelId="{7F4D2DC4-8232-4F01-8E10-D50507FB30C1}" type="parTrans" cxnId="{E1883EEF-DBE3-4C9F-9CAD-07033016393D}">
      <dgm:prSet/>
      <dgm:spPr/>
      <dgm:t>
        <a:bodyPr/>
        <a:lstStyle/>
        <a:p>
          <a:endParaRPr lang="tr-TR"/>
        </a:p>
      </dgm:t>
    </dgm:pt>
    <dgm:pt modelId="{C739DC0A-6A15-4665-BA84-848763E41C85}" type="sibTrans" cxnId="{E1883EEF-DBE3-4C9F-9CAD-07033016393D}">
      <dgm:prSet/>
      <dgm:spPr/>
      <dgm:t>
        <a:bodyPr/>
        <a:lstStyle/>
        <a:p>
          <a:endParaRPr lang="tr-TR"/>
        </a:p>
      </dgm:t>
    </dgm:pt>
    <dgm:pt modelId="{7083B2B1-574F-4FC0-81D7-BB47A3B4F5EB}" type="pres">
      <dgm:prSet presAssocID="{016E5BC7-E643-40B1-9164-1D243627425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AD20762-7B5A-429F-BB81-484EE14C5D3C}" type="pres">
      <dgm:prSet presAssocID="{6BCB2E65-1167-4994-8347-7F5C55AC01D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1883EEF-DBE3-4C9F-9CAD-07033016393D}" srcId="{016E5BC7-E643-40B1-9164-1D2436274250}" destId="{6BCB2E65-1167-4994-8347-7F5C55AC01D2}" srcOrd="0" destOrd="0" parTransId="{7F4D2DC4-8232-4F01-8E10-D50507FB30C1}" sibTransId="{C739DC0A-6A15-4665-BA84-848763E41C85}"/>
    <dgm:cxn modelId="{19A108F3-A7AF-47C7-BBFD-3C1AA2072B96}" type="presOf" srcId="{016E5BC7-E643-40B1-9164-1D2436274250}" destId="{7083B2B1-574F-4FC0-81D7-BB47A3B4F5EB}" srcOrd="0" destOrd="0" presId="urn:microsoft.com/office/officeart/2005/8/layout/vList2"/>
    <dgm:cxn modelId="{91E830AB-FEB9-4FE2-95DF-43A2348653D5}" type="presOf" srcId="{6BCB2E65-1167-4994-8347-7F5C55AC01D2}" destId="{9AD20762-7B5A-429F-BB81-484EE14C5D3C}" srcOrd="0" destOrd="0" presId="urn:microsoft.com/office/officeart/2005/8/layout/vList2"/>
    <dgm:cxn modelId="{40F927CD-2783-4633-8CBF-BB9844EEFAB8}" type="presParOf" srcId="{7083B2B1-574F-4FC0-81D7-BB47A3B4F5EB}" destId="{9AD20762-7B5A-429F-BB81-484EE14C5D3C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07A351E1-7D7A-4029-BD90-221A90116F50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FB6FC3DB-AD08-47A8-AFE9-6D4900AD0ABE}">
      <dgm:prSet/>
      <dgm:spPr/>
      <dgm:t>
        <a:bodyPr/>
        <a:lstStyle/>
        <a:p>
          <a:pPr rtl="0"/>
          <a:r>
            <a:rPr lang="tr-TR" b="1" dirty="0" smtClean="0"/>
            <a:t>5. </a:t>
          </a:r>
          <a:r>
            <a:rPr lang="tr-TR" dirty="0" smtClean="0"/>
            <a:t>Dinamik basınç kuşakları meydana gelir.</a:t>
          </a:r>
          <a:endParaRPr lang="tr-TR" dirty="0"/>
        </a:p>
      </dgm:t>
    </dgm:pt>
    <dgm:pt modelId="{51BA49F3-1E21-4AF7-A754-2818593CC4D9}" type="parTrans" cxnId="{253C45DA-1E1A-4398-9BF3-4ABF48FAFA76}">
      <dgm:prSet/>
      <dgm:spPr/>
      <dgm:t>
        <a:bodyPr/>
        <a:lstStyle/>
        <a:p>
          <a:endParaRPr lang="tr-TR"/>
        </a:p>
      </dgm:t>
    </dgm:pt>
    <dgm:pt modelId="{05B30D8A-6BDE-448A-902C-E0D852B81E6B}" type="sibTrans" cxnId="{253C45DA-1E1A-4398-9BF3-4ABF48FAFA76}">
      <dgm:prSet/>
      <dgm:spPr/>
      <dgm:t>
        <a:bodyPr/>
        <a:lstStyle/>
        <a:p>
          <a:endParaRPr lang="tr-TR"/>
        </a:p>
      </dgm:t>
    </dgm:pt>
    <dgm:pt modelId="{2D744B7A-08D1-446B-A524-41CB5CD298C1}">
      <dgm:prSet/>
      <dgm:spPr/>
      <dgm:t>
        <a:bodyPr/>
        <a:lstStyle/>
        <a:p>
          <a:pPr rtl="0"/>
          <a:r>
            <a:rPr lang="tr-TR" b="1" dirty="0" smtClean="0"/>
            <a:t>6. </a:t>
          </a:r>
          <a:r>
            <a:rPr lang="tr-TR" dirty="0" smtClean="0"/>
            <a:t>Sürekli rüzgârların yönlerinde sapmalar meydana gelir. </a:t>
          </a:r>
          <a:endParaRPr lang="tr-TR" dirty="0"/>
        </a:p>
      </dgm:t>
    </dgm:pt>
    <dgm:pt modelId="{02EED9A5-F3DA-4CCD-AFF9-BAE6B01D109B}" type="parTrans" cxnId="{CBC3B14A-4834-407A-BEA4-EB576FFFC4B2}">
      <dgm:prSet/>
      <dgm:spPr/>
      <dgm:t>
        <a:bodyPr/>
        <a:lstStyle/>
        <a:p>
          <a:endParaRPr lang="tr-TR"/>
        </a:p>
      </dgm:t>
    </dgm:pt>
    <dgm:pt modelId="{9AC8FB70-EA23-4B39-811B-E8730D98BD14}" type="sibTrans" cxnId="{CBC3B14A-4834-407A-BEA4-EB576FFFC4B2}">
      <dgm:prSet/>
      <dgm:spPr/>
      <dgm:t>
        <a:bodyPr/>
        <a:lstStyle/>
        <a:p>
          <a:endParaRPr lang="tr-TR"/>
        </a:p>
      </dgm:t>
    </dgm:pt>
    <dgm:pt modelId="{17336655-EE9A-4D9A-9385-13250AFF4678}" type="pres">
      <dgm:prSet presAssocID="{07A351E1-7D7A-4029-BD90-221A90116F5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9F6C3B7-82EC-49BC-A745-1B7DA9817425}" type="pres">
      <dgm:prSet presAssocID="{FB6FC3DB-AD08-47A8-AFE9-6D4900AD0AB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65A8476-5459-4341-B367-6C9967179EB3}" type="pres">
      <dgm:prSet presAssocID="{05B30D8A-6BDE-448A-902C-E0D852B81E6B}" presName="spacer" presStyleCnt="0"/>
      <dgm:spPr/>
    </dgm:pt>
    <dgm:pt modelId="{FABBF741-9592-4651-A635-4C50EBF57FD0}" type="pres">
      <dgm:prSet presAssocID="{2D744B7A-08D1-446B-A524-41CB5CD298C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2CFB0FA-5AB0-490E-8AAB-08C12ECEE1FC}" type="presOf" srcId="{07A351E1-7D7A-4029-BD90-221A90116F50}" destId="{17336655-EE9A-4D9A-9385-13250AFF4678}" srcOrd="0" destOrd="0" presId="urn:microsoft.com/office/officeart/2005/8/layout/vList2"/>
    <dgm:cxn modelId="{253C45DA-1E1A-4398-9BF3-4ABF48FAFA76}" srcId="{07A351E1-7D7A-4029-BD90-221A90116F50}" destId="{FB6FC3DB-AD08-47A8-AFE9-6D4900AD0ABE}" srcOrd="0" destOrd="0" parTransId="{51BA49F3-1E21-4AF7-A754-2818593CC4D9}" sibTransId="{05B30D8A-6BDE-448A-902C-E0D852B81E6B}"/>
    <dgm:cxn modelId="{4EB67769-1701-4916-93D6-FD9BE0CC63EF}" type="presOf" srcId="{FB6FC3DB-AD08-47A8-AFE9-6D4900AD0ABE}" destId="{B9F6C3B7-82EC-49BC-A745-1B7DA9817425}" srcOrd="0" destOrd="0" presId="urn:microsoft.com/office/officeart/2005/8/layout/vList2"/>
    <dgm:cxn modelId="{CBC3B14A-4834-407A-BEA4-EB576FFFC4B2}" srcId="{07A351E1-7D7A-4029-BD90-221A90116F50}" destId="{2D744B7A-08D1-446B-A524-41CB5CD298C1}" srcOrd="1" destOrd="0" parTransId="{02EED9A5-F3DA-4CCD-AFF9-BAE6B01D109B}" sibTransId="{9AC8FB70-EA23-4B39-811B-E8730D98BD14}"/>
    <dgm:cxn modelId="{2B4C9F73-BF27-400C-A687-3F0034E1BD6A}" type="presOf" srcId="{2D744B7A-08D1-446B-A524-41CB5CD298C1}" destId="{FABBF741-9592-4651-A635-4C50EBF57FD0}" srcOrd="0" destOrd="0" presId="urn:microsoft.com/office/officeart/2005/8/layout/vList2"/>
    <dgm:cxn modelId="{57F37C57-940B-4A79-B82F-174B576C37F7}" type="presParOf" srcId="{17336655-EE9A-4D9A-9385-13250AFF4678}" destId="{B9F6C3B7-82EC-49BC-A745-1B7DA9817425}" srcOrd="0" destOrd="0" presId="urn:microsoft.com/office/officeart/2005/8/layout/vList2"/>
    <dgm:cxn modelId="{1D1BE238-904E-42BA-A09C-9824015FECA8}" type="presParOf" srcId="{17336655-EE9A-4D9A-9385-13250AFF4678}" destId="{165A8476-5459-4341-B367-6C9967179EB3}" srcOrd="1" destOrd="0" presId="urn:microsoft.com/office/officeart/2005/8/layout/vList2"/>
    <dgm:cxn modelId="{198451CB-4D3B-471B-8879-30BBA27632BC}" type="presParOf" srcId="{17336655-EE9A-4D9A-9385-13250AFF4678}" destId="{FABBF741-9592-4651-A635-4C50EBF57FD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8F05CBB-A1D8-4980-85C0-2A6E4AF74A5E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980B88F3-60B3-4731-8311-CE9ED22AEFCB}">
      <dgm:prSet/>
      <dgm:spPr/>
      <dgm:t>
        <a:bodyPr/>
        <a:lstStyle/>
        <a:p>
          <a:pPr rtl="0"/>
          <a:r>
            <a:rPr lang="tr-TR" b="1" dirty="0" smtClean="0"/>
            <a:t>7. </a:t>
          </a:r>
          <a:r>
            <a:rPr lang="tr-TR" dirty="0" smtClean="0"/>
            <a:t>Okyanus akıntıları halkalar oluşturur ve yönlerinde sapmalar olur.</a:t>
          </a:r>
          <a:endParaRPr lang="tr-TR" dirty="0"/>
        </a:p>
      </dgm:t>
    </dgm:pt>
    <dgm:pt modelId="{70931FF7-AFDB-416A-9952-222B233B42BD}" type="parTrans" cxnId="{B94AA70D-CFAB-4C0F-8831-AD9C2C2FF067}">
      <dgm:prSet/>
      <dgm:spPr/>
      <dgm:t>
        <a:bodyPr/>
        <a:lstStyle/>
        <a:p>
          <a:endParaRPr lang="tr-TR"/>
        </a:p>
      </dgm:t>
    </dgm:pt>
    <dgm:pt modelId="{73EB70F8-3532-4EA4-9B80-8A9ED55CD224}" type="sibTrans" cxnId="{B94AA70D-CFAB-4C0F-8831-AD9C2C2FF067}">
      <dgm:prSet/>
      <dgm:spPr/>
      <dgm:t>
        <a:bodyPr/>
        <a:lstStyle/>
        <a:p>
          <a:endParaRPr lang="tr-TR"/>
        </a:p>
      </dgm:t>
    </dgm:pt>
    <dgm:pt modelId="{6AB059AB-F791-44A0-963E-6C6F3518AB78}" type="pres">
      <dgm:prSet presAssocID="{28F05CBB-A1D8-4980-85C0-2A6E4AF74A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499A55E-A50B-4857-95A1-163E6C7191E0}" type="pres">
      <dgm:prSet presAssocID="{980B88F3-60B3-4731-8311-CE9ED22AEFC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23F0EE8-9D05-41F7-8790-6B40D14C763E}" type="presOf" srcId="{28F05CBB-A1D8-4980-85C0-2A6E4AF74A5E}" destId="{6AB059AB-F791-44A0-963E-6C6F3518AB78}" srcOrd="0" destOrd="0" presId="urn:microsoft.com/office/officeart/2005/8/layout/vList2"/>
    <dgm:cxn modelId="{01C20E8C-7487-470A-A346-B2CFD79C040C}" type="presOf" srcId="{980B88F3-60B3-4731-8311-CE9ED22AEFCB}" destId="{F499A55E-A50B-4857-95A1-163E6C7191E0}" srcOrd="0" destOrd="0" presId="urn:microsoft.com/office/officeart/2005/8/layout/vList2"/>
    <dgm:cxn modelId="{B94AA70D-CFAB-4C0F-8831-AD9C2C2FF067}" srcId="{28F05CBB-A1D8-4980-85C0-2A6E4AF74A5E}" destId="{980B88F3-60B3-4731-8311-CE9ED22AEFCB}" srcOrd="0" destOrd="0" parTransId="{70931FF7-AFDB-416A-9952-222B233B42BD}" sibTransId="{73EB70F8-3532-4EA4-9B80-8A9ED55CD224}"/>
    <dgm:cxn modelId="{3D406085-3702-4F2E-BB7E-C3829CC9244A}" type="presParOf" srcId="{6AB059AB-F791-44A0-963E-6C6F3518AB78}" destId="{F499A55E-A50B-4857-95A1-163E6C7191E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8D9F4197-B7B4-41F8-BFA0-7A4EE7BD1E20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5232F403-ECC9-4040-8D35-46857E6EE140}">
      <dgm:prSet/>
      <dgm:spPr/>
      <dgm:t>
        <a:bodyPr/>
        <a:lstStyle/>
        <a:p>
          <a:pPr algn="just" rtl="0"/>
          <a:r>
            <a:rPr lang="tr-TR" dirty="0" smtClean="0"/>
            <a:t>Dünya, Güneş etrafındaki dönüşünü elips şeklindeki bir yörünge üzerinde 365 gün 6 saatte tamamlar. Buna 1 yıl denir.</a:t>
          </a:r>
          <a:endParaRPr lang="tr-TR" dirty="0"/>
        </a:p>
      </dgm:t>
    </dgm:pt>
    <dgm:pt modelId="{E2374E7C-70A2-4CEE-AEFB-F2074C5B3560}" type="parTrans" cxnId="{F3EA5B28-A6E7-4E42-87FE-C1AFFD01829B}">
      <dgm:prSet/>
      <dgm:spPr/>
      <dgm:t>
        <a:bodyPr/>
        <a:lstStyle/>
        <a:p>
          <a:pPr algn="just"/>
          <a:endParaRPr lang="tr-TR"/>
        </a:p>
      </dgm:t>
    </dgm:pt>
    <dgm:pt modelId="{5DF1C9EA-1151-4D79-B6DE-D712A99AB3EF}" type="sibTrans" cxnId="{F3EA5B28-A6E7-4E42-87FE-C1AFFD01829B}">
      <dgm:prSet/>
      <dgm:spPr/>
      <dgm:t>
        <a:bodyPr/>
        <a:lstStyle/>
        <a:p>
          <a:pPr algn="just"/>
          <a:endParaRPr lang="tr-TR"/>
        </a:p>
      </dgm:t>
    </dgm:pt>
    <dgm:pt modelId="{C0725B84-9971-4DAE-B66D-F85DF89CF39F}" type="pres">
      <dgm:prSet presAssocID="{8D9F4197-B7B4-41F8-BFA0-7A4EE7BD1E2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DE57241-BC70-4F07-9259-61F20F30AA75}" type="pres">
      <dgm:prSet presAssocID="{5232F403-ECC9-4040-8D35-46857E6EE140}" presName="parentText" presStyleLbl="node1" presStyleIdx="0" presStyleCnt="1" custScaleY="6691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3EA5B28-A6E7-4E42-87FE-C1AFFD01829B}" srcId="{8D9F4197-B7B4-41F8-BFA0-7A4EE7BD1E20}" destId="{5232F403-ECC9-4040-8D35-46857E6EE140}" srcOrd="0" destOrd="0" parTransId="{E2374E7C-70A2-4CEE-AEFB-F2074C5B3560}" sibTransId="{5DF1C9EA-1151-4D79-B6DE-D712A99AB3EF}"/>
    <dgm:cxn modelId="{318F2614-C6F7-4FED-B347-49B7E0C69F19}" type="presOf" srcId="{5232F403-ECC9-4040-8D35-46857E6EE140}" destId="{FDE57241-BC70-4F07-9259-61F20F30AA75}" srcOrd="0" destOrd="0" presId="urn:microsoft.com/office/officeart/2005/8/layout/vList2"/>
    <dgm:cxn modelId="{ABBEDC39-8051-4A9A-A3C9-704ED2E308C5}" type="presOf" srcId="{8D9F4197-B7B4-41F8-BFA0-7A4EE7BD1E20}" destId="{C0725B84-9971-4DAE-B66D-F85DF89CF39F}" srcOrd="0" destOrd="0" presId="urn:microsoft.com/office/officeart/2005/8/layout/vList2"/>
    <dgm:cxn modelId="{DBFD7690-5519-457F-89B0-163465D6808E}" type="presParOf" srcId="{C0725B84-9971-4DAE-B66D-F85DF89CF39F}" destId="{FDE57241-BC70-4F07-9259-61F20F30AA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2E4ED68E-ED87-4C84-A065-5DC7137DF890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4DDB42B2-D52A-425E-B904-938B02FF1064}">
      <dgm:prSet custT="1"/>
      <dgm:spPr/>
      <dgm:t>
        <a:bodyPr/>
        <a:lstStyle/>
        <a:p>
          <a:pPr algn="just" rtl="0"/>
          <a:r>
            <a:rPr lang="tr-TR" sz="2400" b="1" u="none" dirty="0" smtClean="0">
              <a:effectLst/>
              <a:latin typeface="Calibri" pitchFamily="34" charset="0"/>
            </a:rPr>
            <a:t>Yörünge:</a:t>
          </a:r>
          <a:r>
            <a:rPr lang="tr-TR" sz="2400" b="0" u="none" dirty="0" smtClean="0">
              <a:effectLst/>
              <a:latin typeface="Calibri" pitchFamily="34" charset="0"/>
            </a:rPr>
            <a:t> Dünya’nın Güneş çevresinde izlediği yoldur.</a:t>
          </a:r>
          <a:endParaRPr lang="tr-TR" sz="2400" b="0" u="none" dirty="0">
            <a:effectLst/>
            <a:latin typeface="Calibri" pitchFamily="34" charset="0"/>
          </a:endParaRPr>
        </a:p>
      </dgm:t>
    </dgm:pt>
    <dgm:pt modelId="{2558C72C-DE71-4171-AFB8-39A264613B7D}" type="parTrans" cxnId="{2DC13411-01C4-43E4-BCE6-2159C79F5419}">
      <dgm:prSet/>
      <dgm:spPr/>
      <dgm:t>
        <a:bodyPr/>
        <a:lstStyle/>
        <a:p>
          <a:pPr algn="just"/>
          <a:endParaRPr lang="tr-TR" sz="2400" b="0" u="none">
            <a:solidFill>
              <a:srgbClr val="FF0000"/>
            </a:solidFill>
            <a:effectLst/>
            <a:latin typeface="Calibri" pitchFamily="34" charset="0"/>
          </a:endParaRPr>
        </a:p>
      </dgm:t>
    </dgm:pt>
    <dgm:pt modelId="{A3C8D30F-2112-49ED-97EF-15B95BF33E55}" type="sibTrans" cxnId="{2DC13411-01C4-43E4-BCE6-2159C79F5419}">
      <dgm:prSet/>
      <dgm:spPr/>
      <dgm:t>
        <a:bodyPr/>
        <a:lstStyle/>
        <a:p>
          <a:pPr algn="just"/>
          <a:endParaRPr lang="tr-TR" sz="2400" b="0" u="none">
            <a:solidFill>
              <a:srgbClr val="FF0000"/>
            </a:solidFill>
            <a:effectLst/>
            <a:latin typeface="Calibri" pitchFamily="34" charset="0"/>
          </a:endParaRPr>
        </a:p>
      </dgm:t>
    </dgm:pt>
    <dgm:pt modelId="{16A82C68-4F6A-4567-8094-95314441C182}">
      <dgm:prSet custT="1"/>
      <dgm:spPr/>
      <dgm:t>
        <a:bodyPr/>
        <a:lstStyle/>
        <a:p>
          <a:pPr algn="just" rtl="0"/>
          <a:r>
            <a:rPr lang="tr-TR" sz="2400" b="1" u="none" dirty="0" err="1" smtClean="0">
              <a:effectLst/>
              <a:latin typeface="Calibri" pitchFamily="34" charset="0"/>
            </a:rPr>
            <a:t>Ekliptik</a:t>
          </a:r>
          <a:r>
            <a:rPr lang="tr-TR" sz="2400" b="1" u="none" dirty="0" smtClean="0">
              <a:effectLst/>
              <a:latin typeface="Calibri" pitchFamily="34" charset="0"/>
            </a:rPr>
            <a:t>: </a:t>
          </a:r>
          <a:r>
            <a:rPr lang="tr-TR" sz="2400" b="0" u="none" dirty="0" smtClean="0">
              <a:effectLst/>
              <a:latin typeface="Calibri" pitchFamily="34" charset="0"/>
            </a:rPr>
            <a:t>Dünya’nın Güneş çevresinde izlediği yörünge düzlemidir.</a:t>
          </a:r>
          <a:endParaRPr lang="tr-TR" sz="2400" b="0" u="none" dirty="0">
            <a:effectLst/>
            <a:latin typeface="Calibri" pitchFamily="34" charset="0"/>
          </a:endParaRPr>
        </a:p>
      </dgm:t>
    </dgm:pt>
    <dgm:pt modelId="{E742D87B-B4F3-4F56-8B4D-F39CE17F6CC5}" type="parTrans" cxnId="{43C9B2BB-B18C-47DE-81F3-F9C364AA0264}">
      <dgm:prSet/>
      <dgm:spPr/>
      <dgm:t>
        <a:bodyPr/>
        <a:lstStyle/>
        <a:p>
          <a:pPr algn="just"/>
          <a:endParaRPr lang="tr-TR" sz="2400" b="0" u="none">
            <a:solidFill>
              <a:srgbClr val="FF0000"/>
            </a:solidFill>
            <a:effectLst/>
            <a:latin typeface="Calibri" pitchFamily="34" charset="0"/>
          </a:endParaRPr>
        </a:p>
      </dgm:t>
    </dgm:pt>
    <dgm:pt modelId="{3811C678-7323-4C2C-A8F3-B2C20241F021}" type="sibTrans" cxnId="{43C9B2BB-B18C-47DE-81F3-F9C364AA0264}">
      <dgm:prSet/>
      <dgm:spPr/>
      <dgm:t>
        <a:bodyPr/>
        <a:lstStyle/>
        <a:p>
          <a:pPr algn="just"/>
          <a:endParaRPr lang="tr-TR" sz="2400" b="0" u="none">
            <a:solidFill>
              <a:srgbClr val="FF0000"/>
            </a:solidFill>
            <a:effectLst/>
            <a:latin typeface="Calibri" pitchFamily="34" charset="0"/>
          </a:endParaRPr>
        </a:p>
      </dgm:t>
    </dgm:pt>
    <dgm:pt modelId="{9D6A8179-F9C0-4BA3-A415-8C5D1BAC96B7}">
      <dgm:prSet custT="1"/>
      <dgm:spPr/>
      <dgm:t>
        <a:bodyPr/>
        <a:lstStyle/>
        <a:p>
          <a:pPr algn="just" rtl="0"/>
          <a:r>
            <a:rPr lang="tr-TR" sz="2400" b="1" u="none" dirty="0" smtClean="0">
              <a:effectLst/>
              <a:latin typeface="Calibri" pitchFamily="34" charset="0"/>
            </a:rPr>
            <a:t>Aydınlanma Çemberi: </a:t>
          </a:r>
          <a:r>
            <a:rPr lang="tr-TR" sz="2400" b="0" u="none" dirty="0" smtClean="0">
              <a:effectLst/>
              <a:latin typeface="Calibri" pitchFamily="34" charset="0"/>
            </a:rPr>
            <a:t>Gece-gündüzü ayıran sınır.</a:t>
          </a:r>
          <a:endParaRPr lang="tr-TR" sz="2400" b="0" u="none" dirty="0">
            <a:effectLst/>
            <a:latin typeface="Calibri" pitchFamily="34" charset="0"/>
          </a:endParaRPr>
        </a:p>
      </dgm:t>
    </dgm:pt>
    <dgm:pt modelId="{5F7DA6A3-8751-4D3D-BE50-4DC0A1730844}" type="parTrans" cxnId="{2870E6F3-66DC-4D8C-9248-7A75F8035339}">
      <dgm:prSet/>
      <dgm:spPr/>
      <dgm:t>
        <a:bodyPr/>
        <a:lstStyle/>
        <a:p>
          <a:endParaRPr lang="tr-TR"/>
        </a:p>
      </dgm:t>
    </dgm:pt>
    <dgm:pt modelId="{59B662B4-1FBB-4AB5-B2DF-21D66E2D1E9F}" type="sibTrans" cxnId="{2870E6F3-66DC-4D8C-9248-7A75F8035339}">
      <dgm:prSet/>
      <dgm:spPr/>
      <dgm:t>
        <a:bodyPr/>
        <a:lstStyle/>
        <a:p>
          <a:endParaRPr lang="tr-TR"/>
        </a:p>
      </dgm:t>
    </dgm:pt>
    <dgm:pt modelId="{EEBA7416-2C45-4A5B-9829-37AF79C93664}" type="pres">
      <dgm:prSet presAssocID="{2E4ED68E-ED87-4C84-A065-5DC7137DF89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432C792-FA02-439B-8753-4B1014C41545}" type="pres">
      <dgm:prSet presAssocID="{4DDB42B2-D52A-425E-B904-938B02FF1064}" presName="parentText" presStyleLbl="node1" presStyleIdx="0" presStyleCnt="3" custScaleY="5840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5D90697-D609-454F-8915-B3E2CBB7D925}" type="pres">
      <dgm:prSet presAssocID="{A3C8D30F-2112-49ED-97EF-15B95BF33E55}" presName="spacer" presStyleCnt="0"/>
      <dgm:spPr/>
      <dgm:t>
        <a:bodyPr/>
        <a:lstStyle/>
        <a:p>
          <a:endParaRPr lang="tr-TR"/>
        </a:p>
      </dgm:t>
    </dgm:pt>
    <dgm:pt modelId="{A2B68897-51B8-4C3E-A4CB-85CAE04CDB54}" type="pres">
      <dgm:prSet presAssocID="{16A82C68-4F6A-4567-8094-95314441C18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E9555D5-4F94-43C9-B273-02C56C194B1F}" type="pres">
      <dgm:prSet presAssocID="{3811C678-7323-4C2C-A8F3-B2C20241F021}" presName="spacer" presStyleCnt="0"/>
      <dgm:spPr/>
    </dgm:pt>
    <dgm:pt modelId="{793FAA96-7726-47D6-AA05-FE0361A1F8C1}" type="pres">
      <dgm:prSet presAssocID="{9D6A8179-F9C0-4BA3-A415-8C5D1BAC96B7}" presName="parentText" presStyleLbl="node1" presStyleIdx="2" presStyleCnt="3" custScaleY="5840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9A62F0E-2DAE-403C-9FCC-A64C3FBA746B}" type="presOf" srcId="{4DDB42B2-D52A-425E-B904-938B02FF1064}" destId="{F432C792-FA02-439B-8753-4B1014C41545}" srcOrd="0" destOrd="0" presId="urn:microsoft.com/office/officeart/2005/8/layout/vList2"/>
    <dgm:cxn modelId="{5832790C-1FDB-4C47-BAF2-E5DA8687150A}" type="presOf" srcId="{9D6A8179-F9C0-4BA3-A415-8C5D1BAC96B7}" destId="{793FAA96-7726-47D6-AA05-FE0361A1F8C1}" srcOrd="0" destOrd="0" presId="urn:microsoft.com/office/officeart/2005/8/layout/vList2"/>
    <dgm:cxn modelId="{2870E6F3-66DC-4D8C-9248-7A75F8035339}" srcId="{2E4ED68E-ED87-4C84-A065-5DC7137DF890}" destId="{9D6A8179-F9C0-4BA3-A415-8C5D1BAC96B7}" srcOrd="2" destOrd="0" parTransId="{5F7DA6A3-8751-4D3D-BE50-4DC0A1730844}" sibTransId="{59B662B4-1FBB-4AB5-B2DF-21D66E2D1E9F}"/>
    <dgm:cxn modelId="{3C4D89BB-8BE8-4D59-868A-D72A70BD40AE}" type="presOf" srcId="{2E4ED68E-ED87-4C84-A065-5DC7137DF890}" destId="{EEBA7416-2C45-4A5B-9829-37AF79C93664}" srcOrd="0" destOrd="0" presId="urn:microsoft.com/office/officeart/2005/8/layout/vList2"/>
    <dgm:cxn modelId="{43C9B2BB-B18C-47DE-81F3-F9C364AA0264}" srcId="{2E4ED68E-ED87-4C84-A065-5DC7137DF890}" destId="{16A82C68-4F6A-4567-8094-95314441C182}" srcOrd="1" destOrd="0" parTransId="{E742D87B-B4F3-4F56-8B4D-F39CE17F6CC5}" sibTransId="{3811C678-7323-4C2C-A8F3-B2C20241F021}"/>
    <dgm:cxn modelId="{7E7EB48D-4CB9-455B-9F18-C9338176CB96}" type="presOf" srcId="{16A82C68-4F6A-4567-8094-95314441C182}" destId="{A2B68897-51B8-4C3E-A4CB-85CAE04CDB54}" srcOrd="0" destOrd="0" presId="urn:microsoft.com/office/officeart/2005/8/layout/vList2"/>
    <dgm:cxn modelId="{2DC13411-01C4-43E4-BCE6-2159C79F5419}" srcId="{2E4ED68E-ED87-4C84-A065-5DC7137DF890}" destId="{4DDB42B2-D52A-425E-B904-938B02FF1064}" srcOrd="0" destOrd="0" parTransId="{2558C72C-DE71-4171-AFB8-39A264613B7D}" sibTransId="{A3C8D30F-2112-49ED-97EF-15B95BF33E55}"/>
    <dgm:cxn modelId="{1C014DB5-35F2-4566-955F-BDD9C751FFAE}" type="presParOf" srcId="{EEBA7416-2C45-4A5B-9829-37AF79C93664}" destId="{F432C792-FA02-439B-8753-4B1014C41545}" srcOrd="0" destOrd="0" presId="urn:microsoft.com/office/officeart/2005/8/layout/vList2"/>
    <dgm:cxn modelId="{EDE10BCE-E8CA-4F5E-BAE3-9923488F8207}" type="presParOf" srcId="{EEBA7416-2C45-4A5B-9829-37AF79C93664}" destId="{25D90697-D609-454F-8915-B3E2CBB7D925}" srcOrd="1" destOrd="0" presId="urn:microsoft.com/office/officeart/2005/8/layout/vList2"/>
    <dgm:cxn modelId="{7EBF60D9-5E8F-472A-A76E-F6DA6CA9C0D6}" type="presParOf" srcId="{EEBA7416-2C45-4A5B-9829-37AF79C93664}" destId="{A2B68897-51B8-4C3E-A4CB-85CAE04CDB54}" srcOrd="2" destOrd="0" presId="urn:microsoft.com/office/officeart/2005/8/layout/vList2"/>
    <dgm:cxn modelId="{2FB8D8D7-23CF-42FE-9B86-F735106AC420}" type="presParOf" srcId="{EEBA7416-2C45-4A5B-9829-37AF79C93664}" destId="{7E9555D5-4F94-43C9-B273-02C56C194B1F}" srcOrd="3" destOrd="0" presId="urn:microsoft.com/office/officeart/2005/8/layout/vList2"/>
    <dgm:cxn modelId="{4D9C7751-E2DA-4871-92D9-7B66662618A1}" type="presParOf" srcId="{EEBA7416-2C45-4A5B-9829-37AF79C93664}" destId="{793FAA96-7726-47D6-AA05-FE0361A1F8C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F6B7C2F5-4BDC-4B42-9882-43C22FEB6BEB}" type="doc">
      <dgm:prSet loTypeId="urn:microsoft.com/office/officeart/2005/8/layout/vList2" loCatId="list" qsTypeId="urn:microsoft.com/office/officeart/2005/8/quickstyle/simple3" qsCatId="simple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70C9EB04-288B-4B42-A2BB-5BF003D03261}">
      <dgm:prSet/>
      <dgm:spPr/>
      <dgm:t>
        <a:bodyPr/>
        <a:lstStyle/>
        <a:p>
          <a:pPr rtl="0"/>
          <a:r>
            <a:rPr lang="tr-TR" b="1" dirty="0" smtClean="0"/>
            <a:t>1. </a:t>
          </a:r>
          <a:r>
            <a:rPr lang="tr-TR" dirty="0" smtClean="0"/>
            <a:t>Dünya’nın Güneş’e olan uzaklığı değişir.</a:t>
          </a:r>
          <a:endParaRPr lang="tr-TR" dirty="0"/>
        </a:p>
      </dgm:t>
    </dgm:pt>
    <dgm:pt modelId="{2B1AE9FE-8FEC-4257-B5D0-5A69EB4E6CC6}" type="parTrans" cxnId="{AFF94665-D582-42E2-A3FF-7369042DAC10}">
      <dgm:prSet/>
      <dgm:spPr/>
      <dgm:t>
        <a:bodyPr/>
        <a:lstStyle/>
        <a:p>
          <a:endParaRPr lang="tr-TR"/>
        </a:p>
      </dgm:t>
    </dgm:pt>
    <dgm:pt modelId="{E360319A-1486-46EF-AE62-D00897323601}" type="sibTrans" cxnId="{AFF94665-D582-42E2-A3FF-7369042DAC10}">
      <dgm:prSet/>
      <dgm:spPr/>
      <dgm:t>
        <a:bodyPr/>
        <a:lstStyle/>
        <a:p>
          <a:endParaRPr lang="tr-TR"/>
        </a:p>
      </dgm:t>
    </dgm:pt>
    <dgm:pt modelId="{3D2A83D8-E8B4-44FF-A8CF-3C221B3FA463}" type="pres">
      <dgm:prSet presAssocID="{F6B7C2F5-4BDC-4B42-9882-43C22FEB6BE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A6EABD6-BE67-4768-8BCF-D86523590FA2}" type="pres">
      <dgm:prSet presAssocID="{70C9EB04-288B-4B42-A2BB-5BF003D0326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679B00D-C9F8-415A-9E34-D67A4C193EE2}" type="presOf" srcId="{F6B7C2F5-4BDC-4B42-9882-43C22FEB6BEB}" destId="{3D2A83D8-E8B4-44FF-A8CF-3C221B3FA463}" srcOrd="0" destOrd="0" presId="urn:microsoft.com/office/officeart/2005/8/layout/vList2"/>
    <dgm:cxn modelId="{474FBBCF-EAC1-45C5-B3CE-58CE21FF7D25}" type="presOf" srcId="{70C9EB04-288B-4B42-A2BB-5BF003D03261}" destId="{0A6EABD6-BE67-4768-8BCF-D86523590FA2}" srcOrd="0" destOrd="0" presId="urn:microsoft.com/office/officeart/2005/8/layout/vList2"/>
    <dgm:cxn modelId="{AFF94665-D582-42E2-A3FF-7369042DAC10}" srcId="{F6B7C2F5-4BDC-4B42-9882-43C22FEB6BEB}" destId="{70C9EB04-288B-4B42-A2BB-5BF003D03261}" srcOrd="0" destOrd="0" parTransId="{2B1AE9FE-8FEC-4257-B5D0-5A69EB4E6CC6}" sibTransId="{E360319A-1486-46EF-AE62-D00897323601}"/>
    <dgm:cxn modelId="{E447F303-E7EA-43EE-B2A8-CB3D70BC0373}" type="presParOf" srcId="{3D2A83D8-E8B4-44FF-A8CF-3C221B3FA463}" destId="{0A6EABD6-BE67-4768-8BCF-D86523590FA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26439492-2506-4C32-BC1B-88586190D746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7CE9F5B-85F1-4306-B405-35309E57D6D8}">
      <dgm:prSet/>
      <dgm:spPr/>
      <dgm:t>
        <a:bodyPr/>
        <a:lstStyle/>
        <a:p>
          <a:pPr algn="just" rtl="0"/>
          <a:r>
            <a:rPr lang="tr-TR" b="1" dirty="0" smtClean="0"/>
            <a:t>2. </a:t>
          </a:r>
          <a:r>
            <a:rPr lang="tr-TR" dirty="0" smtClean="0"/>
            <a:t>Dünya’nın Güneş’e en yakın olduğu 3 Ocak tarihine </a:t>
          </a:r>
          <a:r>
            <a:rPr lang="tr-TR" b="1" dirty="0" err="1" smtClean="0"/>
            <a:t>Perihel</a:t>
          </a:r>
          <a:r>
            <a:rPr lang="tr-TR" b="1" dirty="0" smtClean="0"/>
            <a:t> </a:t>
          </a:r>
          <a:r>
            <a:rPr lang="tr-TR" dirty="0" smtClean="0"/>
            <a:t>(Günberi) denir. </a:t>
          </a:r>
          <a:endParaRPr lang="tr-TR" dirty="0"/>
        </a:p>
      </dgm:t>
    </dgm:pt>
    <dgm:pt modelId="{B496871B-0963-4358-A2FD-E1F2BA9ACD92}" type="parTrans" cxnId="{204B1380-04C9-42A1-90E7-32C2F87C21EE}">
      <dgm:prSet/>
      <dgm:spPr/>
      <dgm:t>
        <a:bodyPr/>
        <a:lstStyle/>
        <a:p>
          <a:endParaRPr lang="tr-TR"/>
        </a:p>
      </dgm:t>
    </dgm:pt>
    <dgm:pt modelId="{EE9437EE-C560-429E-B007-4594E1D939DF}" type="sibTrans" cxnId="{204B1380-04C9-42A1-90E7-32C2F87C21EE}">
      <dgm:prSet/>
      <dgm:spPr/>
      <dgm:t>
        <a:bodyPr/>
        <a:lstStyle/>
        <a:p>
          <a:endParaRPr lang="tr-TR"/>
        </a:p>
      </dgm:t>
    </dgm:pt>
    <dgm:pt modelId="{AF42DCCA-BA47-4B69-9821-F52045261AFD}" type="pres">
      <dgm:prSet presAssocID="{26439492-2506-4C32-BC1B-88586190D74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F22AE43-AC39-4062-A895-231ADE682CE3}" type="pres">
      <dgm:prSet presAssocID="{B7CE9F5B-85F1-4306-B405-35309E57D6D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04B1380-04C9-42A1-90E7-32C2F87C21EE}" srcId="{26439492-2506-4C32-BC1B-88586190D746}" destId="{B7CE9F5B-85F1-4306-B405-35309E57D6D8}" srcOrd="0" destOrd="0" parTransId="{B496871B-0963-4358-A2FD-E1F2BA9ACD92}" sibTransId="{EE9437EE-C560-429E-B007-4594E1D939DF}"/>
    <dgm:cxn modelId="{EB3E2728-C5D2-4173-9605-27670F3A3063}" type="presOf" srcId="{B7CE9F5B-85F1-4306-B405-35309E57D6D8}" destId="{6F22AE43-AC39-4062-A895-231ADE682CE3}" srcOrd="0" destOrd="0" presId="urn:microsoft.com/office/officeart/2005/8/layout/vList2"/>
    <dgm:cxn modelId="{0B9EE138-F5E7-40CD-A4AF-DA1D752AD397}" type="presOf" srcId="{26439492-2506-4C32-BC1B-88586190D746}" destId="{AF42DCCA-BA47-4B69-9821-F52045261AFD}" srcOrd="0" destOrd="0" presId="urn:microsoft.com/office/officeart/2005/8/layout/vList2"/>
    <dgm:cxn modelId="{A9847EE5-7D6C-4EEC-89E3-D93592332E9B}" type="presParOf" srcId="{AF42DCCA-BA47-4B69-9821-F52045261AFD}" destId="{6F22AE43-AC39-4062-A895-231ADE682CE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E0AF18F3-6C5D-4CB4-8210-AF3A243678EC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85AF136-F01D-4E8C-8568-B298948E25B5}">
      <dgm:prSet/>
      <dgm:spPr>
        <a:gradFill flip="none" rotWithShape="0">
          <a:gsLst>
            <a:gs pos="0">
              <a:srgbClr val="FFC000">
                <a:tint val="66000"/>
                <a:satMod val="160000"/>
              </a:srgbClr>
            </a:gs>
            <a:gs pos="50000">
              <a:srgbClr val="FFC000">
                <a:tint val="44500"/>
                <a:satMod val="160000"/>
              </a:srgbClr>
            </a:gs>
            <a:gs pos="100000">
              <a:srgbClr val="FFC000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pPr algn="just" rtl="0"/>
          <a:r>
            <a:rPr lang="tr-TR" b="1" dirty="0" smtClean="0"/>
            <a:t>3. </a:t>
          </a:r>
          <a:r>
            <a:rPr lang="tr-TR" dirty="0" smtClean="0"/>
            <a:t>Dünya’nın Güneş’ten en uzak olduğu 4 Temmuz tarihine ise </a:t>
          </a:r>
          <a:r>
            <a:rPr lang="tr-TR" b="1" dirty="0" err="1" smtClean="0"/>
            <a:t>Afel</a:t>
          </a:r>
          <a:r>
            <a:rPr lang="tr-TR" b="1" dirty="0" smtClean="0"/>
            <a:t> </a:t>
          </a:r>
          <a:r>
            <a:rPr lang="tr-TR" dirty="0" smtClean="0"/>
            <a:t>(Günöte) denir.</a:t>
          </a:r>
          <a:endParaRPr lang="tr-TR" dirty="0"/>
        </a:p>
      </dgm:t>
    </dgm:pt>
    <dgm:pt modelId="{2D70CB94-4590-4819-91B0-6A62E6ACD4F4}" type="parTrans" cxnId="{4BEED9E5-C495-400D-804E-3CFF68D0335B}">
      <dgm:prSet/>
      <dgm:spPr/>
      <dgm:t>
        <a:bodyPr/>
        <a:lstStyle/>
        <a:p>
          <a:pPr algn="just"/>
          <a:endParaRPr lang="tr-TR"/>
        </a:p>
      </dgm:t>
    </dgm:pt>
    <dgm:pt modelId="{49A483D1-07F3-47EC-ABBB-E43F744E06E3}" type="sibTrans" cxnId="{4BEED9E5-C495-400D-804E-3CFF68D0335B}">
      <dgm:prSet/>
      <dgm:spPr/>
      <dgm:t>
        <a:bodyPr/>
        <a:lstStyle/>
        <a:p>
          <a:pPr algn="just"/>
          <a:endParaRPr lang="tr-TR"/>
        </a:p>
      </dgm:t>
    </dgm:pt>
    <dgm:pt modelId="{9DB45322-C4AB-4F6C-AD66-618A8BC6151C}" type="pres">
      <dgm:prSet presAssocID="{E0AF18F3-6C5D-4CB4-8210-AF3A243678E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9AE2183-0130-480E-9061-BA3190AB4ACE}" type="pres">
      <dgm:prSet presAssocID="{285AF136-F01D-4E8C-8568-B298948E25B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71AB071-D568-4240-B673-3BA8A9F83555}" type="presOf" srcId="{E0AF18F3-6C5D-4CB4-8210-AF3A243678EC}" destId="{9DB45322-C4AB-4F6C-AD66-618A8BC6151C}" srcOrd="0" destOrd="0" presId="urn:microsoft.com/office/officeart/2005/8/layout/vList2"/>
    <dgm:cxn modelId="{4BEED9E5-C495-400D-804E-3CFF68D0335B}" srcId="{E0AF18F3-6C5D-4CB4-8210-AF3A243678EC}" destId="{285AF136-F01D-4E8C-8568-B298948E25B5}" srcOrd="0" destOrd="0" parTransId="{2D70CB94-4590-4819-91B0-6A62E6ACD4F4}" sibTransId="{49A483D1-07F3-47EC-ABBB-E43F744E06E3}"/>
    <dgm:cxn modelId="{88D5183D-A94D-4330-A020-D9EE952CEA6C}" type="presOf" srcId="{285AF136-F01D-4E8C-8568-B298948E25B5}" destId="{19AE2183-0130-480E-9061-BA3190AB4ACE}" srcOrd="0" destOrd="0" presId="urn:microsoft.com/office/officeart/2005/8/layout/vList2"/>
    <dgm:cxn modelId="{D6FA9E21-6D74-44E0-BB58-0AB46450D2FD}" type="presParOf" srcId="{9DB45322-C4AB-4F6C-AD66-618A8BC6151C}" destId="{19AE2183-0130-480E-9061-BA3190AB4AC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50413A3A-43CC-4974-97A6-C3D92EDD4EE4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C53E2938-D3E3-49F6-8677-58D425FFB436}">
      <dgm:prSet/>
      <dgm:spPr/>
      <dgm:t>
        <a:bodyPr/>
        <a:lstStyle/>
        <a:p>
          <a:pPr rtl="0"/>
          <a:r>
            <a:rPr lang="tr-TR" b="1" dirty="0" smtClean="0"/>
            <a:t>4. </a:t>
          </a:r>
          <a:r>
            <a:rPr lang="tr-TR" dirty="0" smtClean="0"/>
            <a:t>Güneş’in Dünya üzerindeki çekim etkisi değişir</a:t>
          </a:r>
          <a:endParaRPr lang="tr-TR" dirty="0"/>
        </a:p>
      </dgm:t>
    </dgm:pt>
    <dgm:pt modelId="{3F755C0E-6EA9-4144-87BF-965C58039C13}" type="parTrans" cxnId="{A49593EA-CED4-4AF4-8360-E332DA60AE17}">
      <dgm:prSet/>
      <dgm:spPr/>
      <dgm:t>
        <a:bodyPr/>
        <a:lstStyle/>
        <a:p>
          <a:endParaRPr lang="tr-TR"/>
        </a:p>
      </dgm:t>
    </dgm:pt>
    <dgm:pt modelId="{4934E50B-3389-40C6-AE06-3263E2772B92}" type="sibTrans" cxnId="{A49593EA-CED4-4AF4-8360-E332DA60AE17}">
      <dgm:prSet/>
      <dgm:spPr/>
      <dgm:t>
        <a:bodyPr/>
        <a:lstStyle/>
        <a:p>
          <a:endParaRPr lang="tr-TR"/>
        </a:p>
      </dgm:t>
    </dgm:pt>
    <dgm:pt modelId="{9D313DF2-269C-4AF1-AA20-876AF82C0568}">
      <dgm:prSet/>
      <dgm:spPr/>
      <dgm:t>
        <a:bodyPr/>
        <a:lstStyle/>
        <a:p>
          <a:pPr rtl="0"/>
          <a:r>
            <a:rPr lang="tr-TR" b="1" dirty="0" smtClean="0"/>
            <a:t>5. </a:t>
          </a:r>
          <a:r>
            <a:rPr lang="tr-TR" dirty="0" smtClean="0"/>
            <a:t>Dünya’nın Güneş çevresindeki dönüş hızı değişir. Buna göre;</a:t>
          </a:r>
          <a:endParaRPr lang="tr-TR" dirty="0"/>
        </a:p>
      </dgm:t>
    </dgm:pt>
    <dgm:pt modelId="{7A2C0F8B-B21A-48DC-B20C-65E1F2D32254}" type="parTrans" cxnId="{0A4DF367-432F-4633-8182-DE1E5CA72E62}">
      <dgm:prSet/>
      <dgm:spPr/>
      <dgm:t>
        <a:bodyPr/>
        <a:lstStyle/>
        <a:p>
          <a:endParaRPr lang="tr-TR"/>
        </a:p>
      </dgm:t>
    </dgm:pt>
    <dgm:pt modelId="{4DC2775E-F8EB-4D63-B8A6-3381B32D16CB}" type="sibTrans" cxnId="{0A4DF367-432F-4633-8182-DE1E5CA72E62}">
      <dgm:prSet/>
      <dgm:spPr/>
      <dgm:t>
        <a:bodyPr/>
        <a:lstStyle/>
        <a:p>
          <a:endParaRPr lang="tr-TR"/>
        </a:p>
      </dgm:t>
    </dgm:pt>
    <dgm:pt modelId="{DFCF3890-AEA5-4E7F-8126-8934413CD826}" type="pres">
      <dgm:prSet presAssocID="{50413A3A-43CC-4974-97A6-C3D92EDD4EE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1CEBA98-7E15-4EF1-87B3-52066F8BA197}" type="pres">
      <dgm:prSet presAssocID="{C53E2938-D3E3-49F6-8677-58D425FFB436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B32BCA4-3A52-4DF4-8161-A08EBCC8E158}" type="pres">
      <dgm:prSet presAssocID="{4934E50B-3389-40C6-AE06-3263E2772B92}" presName="spacer" presStyleCnt="0"/>
      <dgm:spPr/>
      <dgm:t>
        <a:bodyPr/>
        <a:lstStyle/>
        <a:p>
          <a:endParaRPr lang="tr-TR"/>
        </a:p>
      </dgm:t>
    </dgm:pt>
    <dgm:pt modelId="{E44B21DD-5B89-4D25-9826-9232253D3455}" type="pres">
      <dgm:prSet presAssocID="{9D313DF2-269C-4AF1-AA20-876AF82C056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A4DF367-432F-4633-8182-DE1E5CA72E62}" srcId="{50413A3A-43CC-4974-97A6-C3D92EDD4EE4}" destId="{9D313DF2-269C-4AF1-AA20-876AF82C0568}" srcOrd="1" destOrd="0" parTransId="{7A2C0F8B-B21A-48DC-B20C-65E1F2D32254}" sibTransId="{4DC2775E-F8EB-4D63-B8A6-3381B32D16CB}"/>
    <dgm:cxn modelId="{6662F40E-8D9C-4506-A2CF-F9EC29BB5C71}" type="presOf" srcId="{50413A3A-43CC-4974-97A6-C3D92EDD4EE4}" destId="{DFCF3890-AEA5-4E7F-8126-8934413CD826}" srcOrd="0" destOrd="0" presId="urn:microsoft.com/office/officeart/2005/8/layout/vList2"/>
    <dgm:cxn modelId="{ACFCFCDE-5C20-4741-8F02-6242AFCECA84}" type="presOf" srcId="{C53E2938-D3E3-49F6-8677-58D425FFB436}" destId="{01CEBA98-7E15-4EF1-87B3-52066F8BA197}" srcOrd="0" destOrd="0" presId="urn:microsoft.com/office/officeart/2005/8/layout/vList2"/>
    <dgm:cxn modelId="{A49593EA-CED4-4AF4-8360-E332DA60AE17}" srcId="{50413A3A-43CC-4974-97A6-C3D92EDD4EE4}" destId="{C53E2938-D3E3-49F6-8677-58D425FFB436}" srcOrd="0" destOrd="0" parTransId="{3F755C0E-6EA9-4144-87BF-965C58039C13}" sibTransId="{4934E50B-3389-40C6-AE06-3263E2772B92}"/>
    <dgm:cxn modelId="{DA397ED5-E3C1-498D-AF31-10CEE07B4868}" type="presOf" srcId="{9D313DF2-269C-4AF1-AA20-876AF82C0568}" destId="{E44B21DD-5B89-4D25-9826-9232253D3455}" srcOrd="0" destOrd="0" presId="urn:microsoft.com/office/officeart/2005/8/layout/vList2"/>
    <dgm:cxn modelId="{0124BA17-AADC-4504-9A81-7A444A2D257C}" type="presParOf" srcId="{DFCF3890-AEA5-4E7F-8126-8934413CD826}" destId="{01CEBA98-7E15-4EF1-87B3-52066F8BA197}" srcOrd="0" destOrd="0" presId="urn:microsoft.com/office/officeart/2005/8/layout/vList2"/>
    <dgm:cxn modelId="{983E0FE1-948C-49A8-8E18-30600B10F087}" type="presParOf" srcId="{DFCF3890-AEA5-4E7F-8126-8934413CD826}" destId="{BB32BCA4-3A52-4DF4-8161-A08EBCC8E158}" srcOrd="1" destOrd="0" presId="urn:microsoft.com/office/officeart/2005/8/layout/vList2"/>
    <dgm:cxn modelId="{B22D7A04-063D-4642-BC6A-EC1D7B890F2A}" type="presParOf" srcId="{DFCF3890-AEA5-4E7F-8126-8934413CD826}" destId="{E44B21DD-5B89-4D25-9826-9232253D345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D83FDE83-66CE-473B-B17E-0B16E6B9FBB9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92913272-3CCA-4F81-9E40-0BA764EC72A3}">
      <dgm:prSet/>
      <dgm:spPr/>
      <dgm:t>
        <a:bodyPr/>
        <a:lstStyle/>
        <a:p>
          <a:pPr rtl="0"/>
          <a:r>
            <a:rPr lang="tr-TR" b="1" dirty="0" smtClean="0"/>
            <a:t>5.a. </a:t>
          </a:r>
          <a:r>
            <a:rPr lang="tr-TR" dirty="0" smtClean="0"/>
            <a:t>Temmuz Ağustos ayları 31 gün sürer</a:t>
          </a:r>
          <a:endParaRPr lang="tr-TR" dirty="0"/>
        </a:p>
      </dgm:t>
    </dgm:pt>
    <dgm:pt modelId="{1D327837-4D0D-4C49-BDD3-213B0CB120E7}" type="parTrans" cxnId="{9C95A1EC-744E-459B-B950-F9A3748613C4}">
      <dgm:prSet/>
      <dgm:spPr/>
      <dgm:t>
        <a:bodyPr/>
        <a:lstStyle/>
        <a:p>
          <a:endParaRPr lang="tr-TR"/>
        </a:p>
      </dgm:t>
    </dgm:pt>
    <dgm:pt modelId="{F51867CE-423D-42B6-ABCE-A24337F9D66B}" type="sibTrans" cxnId="{9C95A1EC-744E-459B-B950-F9A3748613C4}">
      <dgm:prSet/>
      <dgm:spPr/>
      <dgm:t>
        <a:bodyPr/>
        <a:lstStyle/>
        <a:p>
          <a:endParaRPr lang="tr-TR"/>
        </a:p>
      </dgm:t>
    </dgm:pt>
    <dgm:pt modelId="{3321676A-E6C2-4E61-A5DE-3943512E9E74}">
      <dgm:prSet/>
      <dgm:spPr/>
      <dgm:t>
        <a:bodyPr/>
        <a:lstStyle/>
        <a:p>
          <a:pPr rtl="0"/>
          <a:r>
            <a:rPr lang="tr-TR" b="1" dirty="0" smtClean="0"/>
            <a:t>5.b. </a:t>
          </a:r>
          <a:r>
            <a:rPr lang="tr-TR" dirty="0" smtClean="0"/>
            <a:t>Şubat ayı 28 gün sürer</a:t>
          </a:r>
          <a:endParaRPr lang="tr-TR" dirty="0"/>
        </a:p>
      </dgm:t>
    </dgm:pt>
    <dgm:pt modelId="{0B5099FA-AF0B-4844-B4D1-FC7435C8E196}" type="parTrans" cxnId="{F7FE16A3-1061-46F5-990C-0E057C07B747}">
      <dgm:prSet/>
      <dgm:spPr/>
      <dgm:t>
        <a:bodyPr/>
        <a:lstStyle/>
        <a:p>
          <a:endParaRPr lang="tr-TR"/>
        </a:p>
      </dgm:t>
    </dgm:pt>
    <dgm:pt modelId="{D18D49BA-7490-4535-825E-41F875180198}" type="sibTrans" cxnId="{F7FE16A3-1061-46F5-990C-0E057C07B747}">
      <dgm:prSet/>
      <dgm:spPr/>
      <dgm:t>
        <a:bodyPr/>
        <a:lstStyle/>
        <a:p>
          <a:endParaRPr lang="tr-TR"/>
        </a:p>
      </dgm:t>
    </dgm:pt>
    <dgm:pt modelId="{3415782F-E37D-4063-9EB5-8748D0316FA1}" type="pres">
      <dgm:prSet presAssocID="{D83FDE83-66CE-473B-B17E-0B16E6B9FBB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B5E4095-EB42-4EB4-A6D6-5B01AA3B419F}" type="pres">
      <dgm:prSet presAssocID="{92913272-3CCA-4F81-9E40-0BA764EC72A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BB4CCC0-FEAA-477C-AACE-D41AC96BAE55}" type="pres">
      <dgm:prSet presAssocID="{F51867CE-423D-42B6-ABCE-A24337F9D66B}" presName="spacer" presStyleCnt="0"/>
      <dgm:spPr/>
      <dgm:t>
        <a:bodyPr/>
        <a:lstStyle/>
        <a:p>
          <a:endParaRPr lang="tr-TR"/>
        </a:p>
      </dgm:t>
    </dgm:pt>
    <dgm:pt modelId="{E3A4934A-97B2-4DCB-A4C0-42FC6B185D68}" type="pres">
      <dgm:prSet presAssocID="{3321676A-E6C2-4E61-A5DE-3943512E9E74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583A25F-1B7F-4776-90CE-29E1291311F4}" type="presOf" srcId="{3321676A-E6C2-4E61-A5DE-3943512E9E74}" destId="{E3A4934A-97B2-4DCB-A4C0-42FC6B185D68}" srcOrd="0" destOrd="0" presId="urn:microsoft.com/office/officeart/2005/8/layout/vList2"/>
    <dgm:cxn modelId="{45B647CA-067B-4AAB-A62C-4E2A2A8BE221}" type="presOf" srcId="{D83FDE83-66CE-473B-B17E-0B16E6B9FBB9}" destId="{3415782F-E37D-4063-9EB5-8748D0316FA1}" srcOrd="0" destOrd="0" presId="urn:microsoft.com/office/officeart/2005/8/layout/vList2"/>
    <dgm:cxn modelId="{3FDD2515-3325-456E-8B16-7B90171A2EAA}" type="presOf" srcId="{92913272-3CCA-4F81-9E40-0BA764EC72A3}" destId="{8B5E4095-EB42-4EB4-A6D6-5B01AA3B419F}" srcOrd="0" destOrd="0" presId="urn:microsoft.com/office/officeart/2005/8/layout/vList2"/>
    <dgm:cxn modelId="{9C95A1EC-744E-459B-B950-F9A3748613C4}" srcId="{D83FDE83-66CE-473B-B17E-0B16E6B9FBB9}" destId="{92913272-3CCA-4F81-9E40-0BA764EC72A3}" srcOrd="0" destOrd="0" parTransId="{1D327837-4D0D-4C49-BDD3-213B0CB120E7}" sibTransId="{F51867CE-423D-42B6-ABCE-A24337F9D66B}"/>
    <dgm:cxn modelId="{F7FE16A3-1061-46F5-990C-0E057C07B747}" srcId="{D83FDE83-66CE-473B-B17E-0B16E6B9FBB9}" destId="{3321676A-E6C2-4E61-A5DE-3943512E9E74}" srcOrd="1" destOrd="0" parTransId="{0B5099FA-AF0B-4844-B4D1-FC7435C8E196}" sibTransId="{D18D49BA-7490-4535-825E-41F875180198}"/>
    <dgm:cxn modelId="{611DC210-3E97-4C89-86DA-EEAE70B69E7B}" type="presParOf" srcId="{3415782F-E37D-4063-9EB5-8748D0316FA1}" destId="{8B5E4095-EB42-4EB4-A6D6-5B01AA3B419F}" srcOrd="0" destOrd="0" presId="urn:microsoft.com/office/officeart/2005/8/layout/vList2"/>
    <dgm:cxn modelId="{FBA687B6-9572-478E-890F-225E8FFAA427}" type="presParOf" srcId="{3415782F-E37D-4063-9EB5-8748D0316FA1}" destId="{CBB4CCC0-FEAA-477C-AACE-D41AC96BAE55}" srcOrd="1" destOrd="0" presId="urn:microsoft.com/office/officeart/2005/8/layout/vList2"/>
    <dgm:cxn modelId="{A0D1FCA9-8DDF-426C-ABFC-6E42ECDA5DA1}" type="presParOf" srcId="{3415782F-E37D-4063-9EB5-8748D0316FA1}" destId="{E3A4934A-97B2-4DCB-A4C0-42FC6B185D6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4E7D6DD-CBA1-43B4-BF12-E040A777B038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7F660390-EB34-4EE6-8DC0-4A4FDB219B06}">
      <dgm:prSet custT="1"/>
      <dgm:spPr/>
      <dgm:t>
        <a:bodyPr/>
        <a:lstStyle/>
        <a:p>
          <a:pPr rtl="0"/>
          <a:r>
            <a:rPr lang="tr-T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Yerçekimi kutuplara doğru artar</a:t>
          </a:r>
          <a:endParaRPr lang="tr-TR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354DBA7A-51DF-4383-8814-7DF11A76EC21}" type="parTrans" cxnId="{10A80835-D66E-493F-B874-E99C7613B332}">
      <dgm:prSet/>
      <dgm:spPr/>
      <dgm:t>
        <a:bodyPr/>
        <a:lstStyle/>
        <a:p>
          <a:endParaRPr lang="tr-TR" sz="2400" b="1">
            <a:solidFill>
              <a:schemeClr val="bg1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AE3CC800-4027-4E4A-9FC6-04580D8C2F64}" type="sibTrans" cxnId="{10A80835-D66E-493F-B874-E99C7613B332}">
      <dgm:prSet/>
      <dgm:spPr/>
      <dgm:t>
        <a:bodyPr/>
        <a:lstStyle/>
        <a:p>
          <a:endParaRPr lang="tr-TR" sz="2400" b="1">
            <a:solidFill>
              <a:schemeClr val="bg1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A3D155EB-2E21-4234-8D89-D077B25DB513}">
      <dgm:prSet custT="1"/>
      <dgm:spPr/>
      <dgm:t>
        <a:bodyPr/>
        <a:lstStyle/>
        <a:p>
          <a:pPr rtl="0"/>
          <a:r>
            <a:rPr lang="tr-T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Kutup ve Ekvator yarıçaplarının farklıdır.</a:t>
          </a:r>
          <a:endParaRPr lang="tr-TR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4C36DE55-0605-4C6F-9C33-C910B4600E7F}" type="parTrans" cxnId="{9ABA1807-287D-46F0-A99E-C7E166ADB3AC}">
      <dgm:prSet/>
      <dgm:spPr/>
      <dgm:t>
        <a:bodyPr/>
        <a:lstStyle/>
        <a:p>
          <a:endParaRPr lang="tr-TR" sz="2400" b="1">
            <a:solidFill>
              <a:schemeClr val="bg1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C9D491FA-272D-40C5-A1BB-D0FD2480651B}" type="sibTrans" cxnId="{9ABA1807-287D-46F0-A99E-C7E166ADB3AC}">
      <dgm:prSet/>
      <dgm:spPr/>
      <dgm:t>
        <a:bodyPr/>
        <a:lstStyle/>
        <a:p>
          <a:endParaRPr lang="tr-TR" sz="2400" b="1">
            <a:solidFill>
              <a:schemeClr val="bg1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F46B647D-E7C7-4048-9FE2-BAB7AEABF8F3}" type="pres">
      <dgm:prSet presAssocID="{F4E7D6DD-CBA1-43B4-BF12-E040A777B0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60A5008-A8FA-4D00-A987-A299A507EB63}" type="pres">
      <dgm:prSet presAssocID="{7F660390-EB34-4EE6-8DC0-4A4FDB219B06}" presName="parentText" presStyleLbl="node1" presStyleIdx="0" presStyleCnt="2" custScaleY="64606" custLinFactNeighborX="239" custLinFactNeighborY="-1234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8A878A2-C04A-4D1B-BBA1-C06E04F4117C}" type="pres">
      <dgm:prSet presAssocID="{AE3CC800-4027-4E4A-9FC6-04580D8C2F64}" presName="spacer" presStyleCnt="0"/>
      <dgm:spPr/>
      <dgm:t>
        <a:bodyPr/>
        <a:lstStyle/>
        <a:p>
          <a:endParaRPr lang="tr-TR"/>
        </a:p>
      </dgm:t>
    </dgm:pt>
    <dgm:pt modelId="{E2FBC20D-64DB-4618-B3AA-B3BEF64CCBB7}" type="pres">
      <dgm:prSet presAssocID="{A3D155EB-2E21-4234-8D89-D077B25DB513}" presName="parentText" presStyleLbl="node1" presStyleIdx="1" presStyleCnt="2" custScaleY="77470" custLinFactNeighborX="239" custLinFactNeighborY="-1234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46068DC-48BD-47A5-B24B-09F02D742F66}" type="presOf" srcId="{F4E7D6DD-CBA1-43B4-BF12-E040A777B038}" destId="{F46B647D-E7C7-4048-9FE2-BAB7AEABF8F3}" srcOrd="0" destOrd="0" presId="urn:microsoft.com/office/officeart/2005/8/layout/vList2"/>
    <dgm:cxn modelId="{10A80835-D66E-493F-B874-E99C7613B332}" srcId="{F4E7D6DD-CBA1-43B4-BF12-E040A777B038}" destId="{7F660390-EB34-4EE6-8DC0-4A4FDB219B06}" srcOrd="0" destOrd="0" parTransId="{354DBA7A-51DF-4383-8814-7DF11A76EC21}" sibTransId="{AE3CC800-4027-4E4A-9FC6-04580D8C2F64}"/>
    <dgm:cxn modelId="{607F3FEB-C330-4E58-9433-BA3C3DFC1E3E}" type="presOf" srcId="{7F660390-EB34-4EE6-8DC0-4A4FDB219B06}" destId="{360A5008-A8FA-4D00-A987-A299A507EB63}" srcOrd="0" destOrd="0" presId="urn:microsoft.com/office/officeart/2005/8/layout/vList2"/>
    <dgm:cxn modelId="{CE0B7B4C-12F2-4DD3-9604-D8BCFBCD2D49}" type="presOf" srcId="{A3D155EB-2E21-4234-8D89-D077B25DB513}" destId="{E2FBC20D-64DB-4618-B3AA-B3BEF64CCBB7}" srcOrd="0" destOrd="0" presId="urn:microsoft.com/office/officeart/2005/8/layout/vList2"/>
    <dgm:cxn modelId="{9ABA1807-287D-46F0-A99E-C7E166ADB3AC}" srcId="{F4E7D6DD-CBA1-43B4-BF12-E040A777B038}" destId="{A3D155EB-2E21-4234-8D89-D077B25DB513}" srcOrd="1" destOrd="0" parTransId="{4C36DE55-0605-4C6F-9C33-C910B4600E7F}" sibTransId="{C9D491FA-272D-40C5-A1BB-D0FD2480651B}"/>
    <dgm:cxn modelId="{F0A1EC81-1903-4970-A79F-4AC81BCA3874}" type="presParOf" srcId="{F46B647D-E7C7-4048-9FE2-BAB7AEABF8F3}" destId="{360A5008-A8FA-4D00-A987-A299A507EB63}" srcOrd="0" destOrd="0" presId="urn:microsoft.com/office/officeart/2005/8/layout/vList2"/>
    <dgm:cxn modelId="{83358C29-FC8E-4650-88A2-7BE315C48462}" type="presParOf" srcId="{F46B647D-E7C7-4048-9FE2-BAB7AEABF8F3}" destId="{A8A878A2-C04A-4D1B-BBA1-C06E04F4117C}" srcOrd="1" destOrd="0" presId="urn:microsoft.com/office/officeart/2005/8/layout/vList2"/>
    <dgm:cxn modelId="{805B4E95-4A39-4370-A363-2D62D544AB7D}" type="presParOf" srcId="{F46B647D-E7C7-4048-9FE2-BAB7AEABF8F3}" destId="{E2FBC20D-64DB-4618-B3AA-B3BEF64CCBB7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E0FE4349-688D-4B22-88DF-42F84F85B821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69B2B67F-65E1-4A1C-9BC7-CA908B8BF173}">
      <dgm:prSet/>
      <dgm:spPr/>
      <dgm:t>
        <a:bodyPr/>
        <a:lstStyle/>
        <a:p>
          <a:pPr rtl="0"/>
          <a:r>
            <a:rPr lang="tr-TR" b="1" dirty="0" smtClean="0"/>
            <a:t>5.c. </a:t>
          </a:r>
          <a:r>
            <a:rPr lang="tr-TR" dirty="0" smtClean="0"/>
            <a:t>Eylül ekinoksu iki gün gecikerek 23 Eylül’de başlar</a:t>
          </a:r>
          <a:endParaRPr lang="tr-TR" dirty="0"/>
        </a:p>
      </dgm:t>
    </dgm:pt>
    <dgm:pt modelId="{7099F4F2-095A-4E7A-A2F3-42DD810F2F78}" type="parTrans" cxnId="{030FF83B-F7E0-4546-B086-F6E5DA209D2B}">
      <dgm:prSet/>
      <dgm:spPr/>
      <dgm:t>
        <a:bodyPr/>
        <a:lstStyle/>
        <a:p>
          <a:endParaRPr lang="tr-TR"/>
        </a:p>
      </dgm:t>
    </dgm:pt>
    <dgm:pt modelId="{BA61698E-C8D6-479C-938B-85B6DBA32E46}" type="sibTrans" cxnId="{030FF83B-F7E0-4546-B086-F6E5DA209D2B}">
      <dgm:prSet/>
      <dgm:spPr/>
      <dgm:t>
        <a:bodyPr/>
        <a:lstStyle/>
        <a:p>
          <a:endParaRPr lang="tr-TR"/>
        </a:p>
      </dgm:t>
    </dgm:pt>
    <dgm:pt modelId="{6310B2B2-A38C-49DB-B8A7-EDE60D321DA0}">
      <dgm:prSet/>
      <dgm:spPr/>
      <dgm:t>
        <a:bodyPr/>
        <a:lstStyle/>
        <a:p>
          <a:pPr rtl="0"/>
          <a:r>
            <a:rPr lang="tr-TR" b="1" dirty="0" smtClean="0"/>
            <a:t>5.d. </a:t>
          </a:r>
          <a:r>
            <a:rPr lang="tr-TR" dirty="0" smtClean="0"/>
            <a:t>KYK’ de yaz mevsimi, GYK’ de kış mevsimi daha uzun olur</a:t>
          </a:r>
          <a:endParaRPr lang="tr-TR" dirty="0"/>
        </a:p>
      </dgm:t>
    </dgm:pt>
    <dgm:pt modelId="{1C7434DD-3A80-4736-9F95-9D1560636D78}" type="parTrans" cxnId="{EAE371F8-F50C-41D1-B0AD-67E76F8A9067}">
      <dgm:prSet/>
      <dgm:spPr/>
      <dgm:t>
        <a:bodyPr/>
        <a:lstStyle/>
        <a:p>
          <a:endParaRPr lang="tr-TR"/>
        </a:p>
      </dgm:t>
    </dgm:pt>
    <dgm:pt modelId="{DA9558B4-35DA-4070-8E95-CB1DA914CA0F}" type="sibTrans" cxnId="{EAE371F8-F50C-41D1-B0AD-67E76F8A9067}">
      <dgm:prSet/>
      <dgm:spPr/>
      <dgm:t>
        <a:bodyPr/>
        <a:lstStyle/>
        <a:p>
          <a:endParaRPr lang="tr-TR"/>
        </a:p>
      </dgm:t>
    </dgm:pt>
    <dgm:pt modelId="{B89BEC46-1046-4C34-9087-A38D778A9D56}" type="pres">
      <dgm:prSet presAssocID="{E0FE4349-688D-4B22-88DF-42F84F85B82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330A3B6-741D-4E73-846B-6C38F7593EA1}" type="pres">
      <dgm:prSet presAssocID="{69B2B67F-65E1-4A1C-9BC7-CA908B8BF17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6269362-FE0B-4EEA-ABD5-3300381EC363}" type="pres">
      <dgm:prSet presAssocID="{BA61698E-C8D6-479C-938B-85B6DBA32E46}" presName="spacer" presStyleCnt="0"/>
      <dgm:spPr/>
      <dgm:t>
        <a:bodyPr/>
        <a:lstStyle/>
        <a:p>
          <a:endParaRPr lang="tr-TR"/>
        </a:p>
      </dgm:t>
    </dgm:pt>
    <dgm:pt modelId="{B3CD4637-F338-419B-B459-EC7830115A48}" type="pres">
      <dgm:prSet presAssocID="{6310B2B2-A38C-49DB-B8A7-EDE60D321DA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AE371F8-F50C-41D1-B0AD-67E76F8A9067}" srcId="{E0FE4349-688D-4B22-88DF-42F84F85B821}" destId="{6310B2B2-A38C-49DB-B8A7-EDE60D321DA0}" srcOrd="1" destOrd="0" parTransId="{1C7434DD-3A80-4736-9F95-9D1560636D78}" sibTransId="{DA9558B4-35DA-4070-8E95-CB1DA914CA0F}"/>
    <dgm:cxn modelId="{FE79A296-109B-4723-B0A1-19F4E7046287}" type="presOf" srcId="{6310B2B2-A38C-49DB-B8A7-EDE60D321DA0}" destId="{B3CD4637-F338-419B-B459-EC7830115A48}" srcOrd="0" destOrd="0" presId="urn:microsoft.com/office/officeart/2005/8/layout/vList2"/>
    <dgm:cxn modelId="{030FF83B-F7E0-4546-B086-F6E5DA209D2B}" srcId="{E0FE4349-688D-4B22-88DF-42F84F85B821}" destId="{69B2B67F-65E1-4A1C-9BC7-CA908B8BF173}" srcOrd="0" destOrd="0" parTransId="{7099F4F2-095A-4E7A-A2F3-42DD810F2F78}" sibTransId="{BA61698E-C8D6-479C-938B-85B6DBA32E46}"/>
    <dgm:cxn modelId="{DB8ACEF8-B857-4443-A1AC-475C019E46E2}" type="presOf" srcId="{69B2B67F-65E1-4A1C-9BC7-CA908B8BF173}" destId="{E330A3B6-741D-4E73-846B-6C38F7593EA1}" srcOrd="0" destOrd="0" presId="urn:microsoft.com/office/officeart/2005/8/layout/vList2"/>
    <dgm:cxn modelId="{337E1A09-FAC7-4049-BA43-2749BF1B3DF0}" type="presOf" srcId="{E0FE4349-688D-4B22-88DF-42F84F85B821}" destId="{B89BEC46-1046-4C34-9087-A38D778A9D56}" srcOrd="0" destOrd="0" presId="urn:microsoft.com/office/officeart/2005/8/layout/vList2"/>
    <dgm:cxn modelId="{17075B6C-71F6-48AF-B8CB-DF497D2F3CD3}" type="presParOf" srcId="{B89BEC46-1046-4C34-9087-A38D778A9D56}" destId="{E330A3B6-741D-4E73-846B-6C38F7593EA1}" srcOrd="0" destOrd="0" presId="urn:microsoft.com/office/officeart/2005/8/layout/vList2"/>
    <dgm:cxn modelId="{8E96FCFD-1935-4390-B326-1B71BE73E5BB}" type="presParOf" srcId="{B89BEC46-1046-4C34-9087-A38D778A9D56}" destId="{A6269362-FE0B-4EEA-ABD5-3300381EC363}" srcOrd="1" destOrd="0" presId="urn:microsoft.com/office/officeart/2005/8/layout/vList2"/>
    <dgm:cxn modelId="{DE2D10D4-BB60-41DE-BA65-6BDB7B800349}" type="presParOf" srcId="{B89BEC46-1046-4C34-9087-A38D778A9D56}" destId="{B3CD4637-F338-419B-B459-EC7830115A4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C97F796F-BE9F-4B42-A6AF-50B448F034A3}" type="doc">
      <dgm:prSet loTypeId="urn:microsoft.com/office/officeart/2005/8/layout/radial3" loCatId="relationship" qsTypeId="urn:microsoft.com/office/officeart/2005/8/quickstyle/3d1" qsCatId="3D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C593B928-48C8-4328-8AC4-299138D6C80C}">
      <dgm:prSet/>
      <dgm:spPr/>
      <dgm:t>
        <a:bodyPr/>
        <a:lstStyle/>
        <a:p>
          <a:pPr rtl="0"/>
          <a:r>
            <a:rPr lang="tr-TR" b="1" dirty="0" smtClean="0">
              <a:solidFill>
                <a:schemeClr val="tx1"/>
              </a:solidFill>
              <a:latin typeface="Calibri" pitchFamily="34" charset="0"/>
            </a:rPr>
            <a:t>Dünya’nın elips şeklindeki yörüngesinden geçen düzleme                   </a:t>
          </a:r>
          <a:r>
            <a:rPr lang="tr-TR" b="1" dirty="0" smtClean="0">
              <a:solidFill>
                <a:srgbClr val="FF0000"/>
              </a:solidFill>
              <a:latin typeface="Calibri" pitchFamily="34" charset="0"/>
            </a:rPr>
            <a:t>Ekliptik düzlemi</a:t>
          </a:r>
          <a:r>
            <a:rPr lang="tr-TR" b="1" dirty="0" smtClean="0">
              <a:solidFill>
                <a:schemeClr val="tx1"/>
              </a:solidFill>
              <a:latin typeface="Calibri" pitchFamily="34" charset="0"/>
            </a:rPr>
            <a:t>, Ekvator’dan geçen düzleme ise             </a:t>
          </a:r>
          <a:r>
            <a:rPr lang="tr-TR" b="1" dirty="0" smtClean="0">
              <a:solidFill>
                <a:srgbClr val="FF0000"/>
              </a:solidFill>
              <a:latin typeface="Calibri" pitchFamily="34" charset="0"/>
            </a:rPr>
            <a:t>Ekvator düzlemi  </a:t>
          </a:r>
          <a:r>
            <a:rPr lang="tr-TR" b="1" dirty="0" smtClean="0">
              <a:solidFill>
                <a:schemeClr val="tx1"/>
              </a:solidFill>
              <a:latin typeface="Calibri" pitchFamily="34" charset="0"/>
            </a:rPr>
            <a:t>denir.</a:t>
          </a:r>
          <a:endParaRPr lang="tr-TR" b="1" dirty="0">
            <a:solidFill>
              <a:schemeClr val="tx1"/>
            </a:solidFill>
            <a:latin typeface="Calibri" pitchFamily="34" charset="0"/>
          </a:endParaRPr>
        </a:p>
      </dgm:t>
    </dgm:pt>
    <dgm:pt modelId="{CC6D58B8-AD3C-4F3C-8AF8-F9F8069B1146}" type="parTrans" cxnId="{0795C3C2-AB7E-4E19-8487-9393BE59297E}">
      <dgm:prSet/>
      <dgm:spPr/>
      <dgm:t>
        <a:bodyPr/>
        <a:lstStyle/>
        <a:p>
          <a:endParaRPr lang="tr-TR" b="1">
            <a:solidFill>
              <a:schemeClr val="tx1"/>
            </a:solidFill>
            <a:latin typeface="Calibri" pitchFamily="34" charset="0"/>
          </a:endParaRPr>
        </a:p>
      </dgm:t>
    </dgm:pt>
    <dgm:pt modelId="{C1FC9755-4887-43AE-B90F-BCC50ADBEC99}" type="sibTrans" cxnId="{0795C3C2-AB7E-4E19-8487-9393BE59297E}">
      <dgm:prSet/>
      <dgm:spPr/>
      <dgm:t>
        <a:bodyPr/>
        <a:lstStyle/>
        <a:p>
          <a:endParaRPr lang="tr-TR" b="1">
            <a:solidFill>
              <a:schemeClr val="tx1"/>
            </a:solidFill>
            <a:latin typeface="Calibri" pitchFamily="34" charset="0"/>
          </a:endParaRPr>
        </a:p>
      </dgm:t>
    </dgm:pt>
    <dgm:pt modelId="{B4288A09-2B06-4401-938B-370364C3FC15}" type="pres">
      <dgm:prSet presAssocID="{C97F796F-BE9F-4B42-A6AF-50B448F034A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4F52D43-BD4A-49A7-83E4-F4CDB9A539C5}" type="pres">
      <dgm:prSet presAssocID="{C97F796F-BE9F-4B42-A6AF-50B448F034A3}" presName="radial" presStyleCnt="0">
        <dgm:presLayoutVars>
          <dgm:animLvl val="ctr"/>
        </dgm:presLayoutVars>
      </dgm:prSet>
      <dgm:spPr/>
    </dgm:pt>
    <dgm:pt modelId="{B78B8A0C-FFC6-43DC-97EC-49AB595B64E8}" type="pres">
      <dgm:prSet presAssocID="{C593B928-48C8-4328-8AC4-299138D6C80C}" presName="centerShape" presStyleLbl="vennNode1" presStyleIdx="0" presStyleCnt="1"/>
      <dgm:spPr/>
      <dgm:t>
        <a:bodyPr/>
        <a:lstStyle/>
        <a:p>
          <a:endParaRPr lang="tr-TR"/>
        </a:p>
      </dgm:t>
    </dgm:pt>
  </dgm:ptLst>
  <dgm:cxnLst>
    <dgm:cxn modelId="{0795C3C2-AB7E-4E19-8487-9393BE59297E}" srcId="{C97F796F-BE9F-4B42-A6AF-50B448F034A3}" destId="{C593B928-48C8-4328-8AC4-299138D6C80C}" srcOrd="0" destOrd="0" parTransId="{CC6D58B8-AD3C-4F3C-8AF8-F9F8069B1146}" sibTransId="{C1FC9755-4887-43AE-B90F-BCC50ADBEC99}"/>
    <dgm:cxn modelId="{A6B362D1-AA42-43C2-B02C-D38706E30949}" type="presOf" srcId="{C97F796F-BE9F-4B42-A6AF-50B448F034A3}" destId="{B4288A09-2B06-4401-938B-370364C3FC15}" srcOrd="0" destOrd="0" presId="urn:microsoft.com/office/officeart/2005/8/layout/radial3"/>
    <dgm:cxn modelId="{A488E8F4-1119-4098-92AB-79DA17BF5C75}" type="presOf" srcId="{C593B928-48C8-4328-8AC4-299138D6C80C}" destId="{B78B8A0C-FFC6-43DC-97EC-49AB595B64E8}" srcOrd="0" destOrd="0" presId="urn:microsoft.com/office/officeart/2005/8/layout/radial3"/>
    <dgm:cxn modelId="{BE73EDA8-444D-46B5-A993-512D7B340BC3}" type="presParOf" srcId="{B4288A09-2B06-4401-938B-370364C3FC15}" destId="{D4F52D43-BD4A-49A7-83E4-F4CDB9A539C5}" srcOrd="0" destOrd="0" presId="urn:microsoft.com/office/officeart/2005/8/layout/radial3"/>
    <dgm:cxn modelId="{288BD202-6D03-4126-BD3E-8438DEFFA1CD}" type="presParOf" srcId="{D4F52D43-BD4A-49A7-83E4-F4CDB9A539C5}" destId="{B78B8A0C-FFC6-43DC-97EC-49AB595B64E8}" srcOrd="0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1BED6356-D569-4CD6-B06F-AEEDDCB36FD8}" type="doc">
      <dgm:prSet loTypeId="urn:microsoft.com/office/officeart/2005/8/layout/radial3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FBC4F204-03A6-4D27-BA5F-85E70E7E634F}">
      <dgm:prSet custT="1"/>
      <dgm:spPr/>
      <dgm:t>
        <a:bodyPr/>
        <a:lstStyle/>
        <a:p>
          <a:pPr algn="ctr" rtl="0"/>
          <a:r>
            <a:rPr lang="tr-TR" sz="2800" b="0" dirty="0" smtClean="0">
              <a:effectLst/>
              <a:latin typeface="Calibri" pitchFamily="34" charset="0"/>
            </a:rPr>
            <a:t>Dünya ekseni ile </a:t>
          </a:r>
          <a:r>
            <a:rPr lang="tr-TR" sz="2800" b="0" dirty="0" err="1" smtClean="0">
              <a:effectLst/>
              <a:latin typeface="Calibri" pitchFamily="34" charset="0"/>
            </a:rPr>
            <a:t>Ekliptik</a:t>
          </a:r>
          <a:r>
            <a:rPr lang="tr-TR" sz="2800" b="0" dirty="0" smtClean="0">
              <a:effectLst/>
              <a:latin typeface="Calibri" pitchFamily="34" charset="0"/>
            </a:rPr>
            <a:t> düzlemi arasında 66° 33', Ekvator düzlemi ile </a:t>
          </a:r>
          <a:r>
            <a:rPr lang="tr-TR" sz="2800" b="0" dirty="0" err="1" smtClean="0">
              <a:effectLst/>
              <a:latin typeface="Calibri" pitchFamily="34" charset="0"/>
            </a:rPr>
            <a:t>Ekliptik</a:t>
          </a:r>
          <a:r>
            <a:rPr lang="tr-TR" sz="2800" b="0" dirty="0" smtClean="0">
              <a:effectLst/>
              <a:latin typeface="Calibri" pitchFamily="34" charset="0"/>
            </a:rPr>
            <a:t> düzlemi arasında 23° 27' </a:t>
          </a:r>
          <a:r>
            <a:rPr lang="tr-TR" sz="2800" b="0" dirty="0" err="1" smtClean="0">
              <a:effectLst/>
              <a:latin typeface="Calibri" pitchFamily="34" charset="0"/>
            </a:rPr>
            <a:t>lık</a:t>
          </a:r>
          <a:r>
            <a:rPr lang="tr-TR" sz="2800" b="0" dirty="0" smtClean="0">
              <a:effectLst/>
              <a:latin typeface="Calibri" pitchFamily="34" charset="0"/>
            </a:rPr>
            <a:t> bir açı vardır. </a:t>
          </a:r>
          <a:endParaRPr lang="tr-TR" sz="2800" b="0" dirty="0">
            <a:effectLst/>
            <a:latin typeface="Calibri" pitchFamily="34" charset="0"/>
          </a:endParaRPr>
        </a:p>
      </dgm:t>
    </dgm:pt>
    <dgm:pt modelId="{F981B663-3664-449A-8C9B-154278BB5D10}" type="parTrans" cxnId="{39CC10A3-9459-4E75-8E36-F8E3EFC6FF05}">
      <dgm:prSet/>
      <dgm:spPr/>
      <dgm:t>
        <a:bodyPr/>
        <a:lstStyle/>
        <a:p>
          <a:endParaRPr lang="tr-TR" sz="1600" b="0">
            <a:solidFill>
              <a:schemeClr val="tx1"/>
            </a:solidFill>
            <a:effectLst/>
          </a:endParaRPr>
        </a:p>
      </dgm:t>
    </dgm:pt>
    <dgm:pt modelId="{1D6866B2-EA24-44AA-8D8A-6FAED5D3C0CE}" type="sibTrans" cxnId="{39CC10A3-9459-4E75-8E36-F8E3EFC6FF05}">
      <dgm:prSet/>
      <dgm:spPr/>
      <dgm:t>
        <a:bodyPr/>
        <a:lstStyle/>
        <a:p>
          <a:endParaRPr lang="tr-TR" sz="1600" b="0">
            <a:solidFill>
              <a:schemeClr val="tx1"/>
            </a:solidFill>
            <a:effectLst/>
          </a:endParaRPr>
        </a:p>
      </dgm:t>
    </dgm:pt>
    <dgm:pt modelId="{38785FDC-5E8E-42F5-9CC2-E10AE2A7B68E}" type="pres">
      <dgm:prSet presAssocID="{1BED6356-D569-4CD6-B06F-AEEDDCB36FD8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4BBA323-D7A6-4829-AE2E-71FB15C9C145}" type="pres">
      <dgm:prSet presAssocID="{1BED6356-D569-4CD6-B06F-AEEDDCB36FD8}" presName="radial" presStyleCnt="0">
        <dgm:presLayoutVars>
          <dgm:animLvl val="ctr"/>
        </dgm:presLayoutVars>
      </dgm:prSet>
      <dgm:spPr/>
      <dgm:t>
        <a:bodyPr/>
        <a:lstStyle/>
        <a:p>
          <a:endParaRPr lang="tr-TR"/>
        </a:p>
      </dgm:t>
    </dgm:pt>
    <dgm:pt modelId="{DA73F5E3-7137-4E13-8535-2C120131E615}" type="pres">
      <dgm:prSet presAssocID="{FBC4F204-03A6-4D27-BA5F-85E70E7E634F}" presName="centerShape" presStyleLbl="vennNode1" presStyleIdx="0" presStyleCnt="1"/>
      <dgm:spPr/>
      <dgm:t>
        <a:bodyPr/>
        <a:lstStyle/>
        <a:p>
          <a:endParaRPr lang="tr-TR"/>
        </a:p>
      </dgm:t>
    </dgm:pt>
  </dgm:ptLst>
  <dgm:cxnLst>
    <dgm:cxn modelId="{2709DD1C-24B2-42AE-A9D0-0C4D3BBA58F6}" type="presOf" srcId="{1BED6356-D569-4CD6-B06F-AEEDDCB36FD8}" destId="{38785FDC-5E8E-42F5-9CC2-E10AE2A7B68E}" srcOrd="0" destOrd="0" presId="urn:microsoft.com/office/officeart/2005/8/layout/radial3"/>
    <dgm:cxn modelId="{5A16527B-9877-4861-9BE2-D1050A64F533}" type="presOf" srcId="{FBC4F204-03A6-4D27-BA5F-85E70E7E634F}" destId="{DA73F5E3-7137-4E13-8535-2C120131E615}" srcOrd="0" destOrd="0" presId="urn:microsoft.com/office/officeart/2005/8/layout/radial3"/>
    <dgm:cxn modelId="{39CC10A3-9459-4E75-8E36-F8E3EFC6FF05}" srcId="{1BED6356-D569-4CD6-B06F-AEEDDCB36FD8}" destId="{FBC4F204-03A6-4D27-BA5F-85E70E7E634F}" srcOrd="0" destOrd="0" parTransId="{F981B663-3664-449A-8C9B-154278BB5D10}" sibTransId="{1D6866B2-EA24-44AA-8D8A-6FAED5D3C0CE}"/>
    <dgm:cxn modelId="{B1854CDE-2F7C-407E-88AE-8357642E98B8}" type="presParOf" srcId="{38785FDC-5E8E-42F5-9CC2-E10AE2A7B68E}" destId="{94BBA323-D7A6-4829-AE2E-71FB15C9C145}" srcOrd="0" destOrd="0" presId="urn:microsoft.com/office/officeart/2005/8/layout/radial3"/>
    <dgm:cxn modelId="{717D8921-EE18-49E3-A183-E7052BDF7CE2}" type="presParOf" srcId="{94BBA323-D7A6-4829-AE2E-71FB15C9C145}" destId="{DA73F5E3-7137-4E13-8535-2C120131E615}" srcOrd="0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F430D84A-5055-48D2-9285-B677FA10BAE1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71BD39BE-60AC-48FF-9EA2-45CE333060BC}">
      <dgm:prSet/>
      <dgm:spPr/>
      <dgm:t>
        <a:bodyPr/>
        <a:lstStyle/>
        <a:p>
          <a:pPr algn="just" rtl="0"/>
          <a:r>
            <a:rPr lang="tr-TR" b="1" dirty="0" smtClean="0"/>
            <a:t>1. </a:t>
          </a:r>
          <a:r>
            <a:rPr lang="tr-TR" dirty="0" smtClean="0"/>
            <a:t>Güneş ışınlarının bir noktaya düşme açısı yıl boyunca değişir.</a:t>
          </a:r>
          <a:endParaRPr lang="tr-TR" dirty="0"/>
        </a:p>
      </dgm:t>
    </dgm:pt>
    <dgm:pt modelId="{81C21A28-417E-4AB2-9BED-A6F7425DADA4}" type="parTrans" cxnId="{93CC308A-5603-4363-A8B3-78D013DBA497}">
      <dgm:prSet/>
      <dgm:spPr/>
      <dgm:t>
        <a:bodyPr/>
        <a:lstStyle/>
        <a:p>
          <a:endParaRPr lang="tr-TR"/>
        </a:p>
      </dgm:t>
    </dgm:pt>
    <dgm:pt modelId="{B633825A-4449-4622-8D48-492603FD3818}" type="sibTrans" cxnId="{93CC308A-5603-4363-A8B3-78D013DBA497}">
      <dgm:prSet/>
      <dgm:spPr/>
      <dgm:t>
        <a:bodyPr/>
        <a:lstStyle/>
        <a:p>
          <a:endParaRPr lang="tr-TR"/>
        </a:p>
      </dgm:t>
    </dgm:pt>
    <dgm:pt modelId="{72A3C9E0-B834-4148-B86D-9B1B7EE5D088}" type="pres">
      <dgm:prSet presAssocID="{F430D84A-5055-48D2-9285-B677FA10BAE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77C3DD4-B031-4F05-A118-D495A9660330}" type="pres">
      <dgm:prSet presAssocID="{71BD39BE-60AC-48FF-9EA2-45CE333060B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3CC308A-5603-4363-A8B3-78D013DBA497}" srcId="{F430D84A-5055-48D2-9285-B677FA10BAE1}" destId="{71BD39BE-60AC-48FF-9EA2-45CE333060BC}" srcOrd="0" destOrd="0" parTransId="{81C21A28-417E-4AB2-9BED-A6F7425DADA4}" sibTransId="{B633825A-4449-4622-8D48-492603FD3818}"/>
    <dgm:cxn modelId="{42764AA9-B8B5-4C1E-90D5-D517BE85391C}" type="presOf" srcId="{71BD39BE-60AC-48FF-9EA2-45CE333060BC}" destId="{A77C3DD4-B031-4F05-A118-D495A9660330}" srcOrd="0" destOrd="0" presId="urn:microsoft.com/office/officeart/2005/8/layout/vList2"/>
    <dgm:cxn modelId="{1914624F-B5A2-4048-AE13-78A731062CB9}" type="presOf" srcId="{F430D84A-5055-48D2-9285-B677FA10BAE1}" destId="{72A3C9E0-B834-4148-B86D-9B1B7EE5D088}" srcOrd="0" destOrd="0" presId="urn:microsoft.com/office/officeart/2005/8/layout/vList2"/>
    <dgm:cxn modelId="{85E914D7-BFA1-4389-9B4C-0242111FE943}" type="presParOf" srcId="{72A3C9E0-B834-4148-B86D-9B1B7EE5D088}" destId="{A77C3DD4-B031-4F05-A118-D495A966033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4E73F781-6DEF-4569-BBF4-6891A89B9ECB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EA1F8862-8BE9-4556-A733-E260C189B1B6}">
      <dgm:prSet/>
      <dgm:spPr/>
      <dgm:t>
        <a:bodyPr/>
        <a:lstStyle/>
        <a:p>
          <a:pPr rtl="0"/>
          <a:r>
            <a:rPr lang="tr-TR" b="1" dirty="0" smtClean="0"/>
            <a:t>2. </a:t>
          </a:r>
          <a:r>
            <a:rPr lang="tr-TR" dirty="0" smtClean="0"/>
            <a:t>Mevsimler ve Yıllık sıcaklık farkları oluşur</a:t>
          </a:r>
          <a:endParaRPr lang="tr-TR" dirty="0"/>
        </a:p>
      </dgm:t>
    </dgm:pt>
    <dgm:pt modelId="{211CB2D0-2166-48DC-B4DF-6C29598C914F}" type="parTrans" cxnId="{A6F81B9F-A8C7-45E4-95E4-3928308B256D}">
      <dgm:prSet/>
      <dgm:spPr/>
      <dgm:t>
        <a:bodyPr/>
        <a:lstStyle/>
        <a:p>
          <a:endParaRPr lang="tr-TR"/>
        </a:p>
      </dgm:t>
    </dgm:pt>
    <dgm:pt modelId="{AA89202E-93F1-4175-A7ED-0437848F3F6D}" type="sibTrans" cxnId="{A6F81B9F-A8C7-45E4-95E4-3928308B256D}">
      <dgm:prSet/>
      <dgm:spPr/>
      <dgm:t>
        <a:bodyPr/>
        <a:lstStyle/>
        <a:p>
          <a:endParaRPr lang="tr-TR"/>
        </a:p>
      </dgm:t>
    </dgm:pt>
    <dgm:pt modelId="{972A83D3-7CC8-4094-BE63-A8A5E3026FB2}">
      <dgm:prSet/>
      <dgm:spPr/>
      <dgm:t>
        <a:bodyPr/>
        <a:lstStyle/>
        <a:p>
          <a:pPr rtl="0"/>
          <a:r>
            <a:rPr lang="tr-TR" b="1" dirty="0" smtClean="0"/>
            <a:t>3. </a:t>
          </a:r>
          <a:r>
            <a:rPr lang="tr-TR" dirty="0" smtClean="0"/>
            <a:t>Gece - gündüz uzunlukları değişir.</a:t>
          </a:r>
          <a:endParaRPr lang="tr-TR" dirty="0"/>
        </a:p>
      </dgm:t>
    </dgm:pt>
    <dgm:pt modelId="{FBEFF254-2F3D-441D-957B-469DFC3DED6A}" type="parTrans" cxnId="{ACF5822A-EF26-4BAC-8CA1-EBA244BC51B5}">
      <dgm:prSet/>
      <dgm:spPr/>
      <dgm:t>
        <a:bodyPr/>
        <a:lstStyle/>
        <a:p>
          <a:endParaRPr lang="tr-TR"/>
        </a:p>
      </dgm:t>
    </dgm:pt>
    <dgm:pt modelId="{A4422347-0B98-411D-9399-ACB440FA20FF}" type="sibTrans" cxnId="{ACF5822A-EF26-4BAC-8CA1-EBA244BC51B5}">
      <dgm:prSet/>
      <dgm:spPr/>
      <dgm:t>
        <a:bodyPr/>
        <a:lstStyle/>
        <a:p>
          <a:endParaRPr lang="tr-TR"/>
        </a:p>
      </dgm:t>
    </dgm:pt>
    <dgm:pt modelId="{E6A182CA-F5D4-432B-84EF-09422AF01A1D}" type="pres">
      <dgm:prSet presAssocID="{4E73F781-6DEF-4569-BBF4-6891A89B9EC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17B73DE-B0ED-4764-AA9C-6DD56BC1519B}" type="pres">
      <dgm:prSet presAssocID="{EA1F8862-8BE9-4556-A733-E260C189B1B6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A6DB4C7-374E-4BD6-95C8-91EE447FC436}" type="pres">
      <dgm:prSet presAssocID="{AA89202E-93F1-4175-A7ED-0437848F3F6D}" presName="spacer" presStyleCnt="0"/>
      <dgm:spPr/>
    </dgm:pt>
    <dgm:pt modelId="{00C6BFEA-3FAD-471E-A28F-63C886E9A131}" type="pres">
      <dgm:prSet presAssocID="{972A83D3-7CC8-4094-BE63-A8A5E3026FB2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4A793CE-9913-47D2-A27C-4C03CE06DE5B}" type="presOf" srcId="{EA1F8862-8BE9-4556-A733-E260C189B1B6}" destId="{517B73DE-B0ED-4764-AA9C-6DD56BC1519B}" srcOrd="0" destOrd="0" presId="urn:microsoft.com/office/officeart/2005/8/layout/vList2"/>
    <dgm:cxn modelId="{A6F81B9F-A8C7-45E4-95E4-3928308B256D}" srcId="{4E73F781-6DEF-4569-BBF4-6891A89B9ECB}" destId="{EA1F8862-8BE9-4556-A733-E260C189B1B6}" srcOrd="0" destOrd="0" parTransId="{211CB2D0-2166-48DC-B4DF-6C29598C914F}" sibTransId="{AA89202E-93F1-4175-A7ED-0437848F3F6D}"/>
    <dgm:cxn modelId="{50AAB1B5-A2EF-4C6F-ADF8-05448E9FF63A}" type="presOf" srcId="{972A83D3-7CC8-4094-BE63-A8A5E3026FB2}" destId="{00C6BFEA-3FAD-471E-A28F-63C886E9A131}" srcOrd="0" destOrd="0" presId="urn:microsoft.com/office/officeart/2005/8/layout/vList2"/>
    <dgm:cxn modelId="{AE350780-0FEB-471A-B65B-B66160DCDFCD}" type="presOf" srcId="{4E73F781-6DEF-4569-BBF4-6891A89B9ECB}" destId="{E6A182CA-F5D4-432B-84EF-09422AF01A1D}" srcOrd="0" destOrd="0" presId="urn:microsoft.com/office/officeart/2005/8/layout/vList2"/>
    <dgm:cxn modelId="{ACF5822A-EF26-4BAC-8CA1-EBA244BC51B5}" srcId="{4E73F781-6DEF-4569-BBF4-6891A89B9ECB}" destId="{972A83D3-7CC8-4094-BE63-A8A5E3026FB2}" srcOrd="1" destOrd="0" parTransId="{FBEFF254-2F3D-441D-957B-469DFC3DED6A}" sibTransId="{A4422347-0B98-411D-9399-ACB440FA20FF}"/>
    <dgm:cxn modelId="{21CF5178-2DA5-4B86-84F7-F6F52BD65C04}" type="presParOf" srcId="{E6A182CA-F5D4-432B-84EF-09422AF01A1D}" destId="{517B73DE-B0ED-4764-AA9C-6DD56BC1519B}" srcOrd="0" destOrd="0" presId="urn:microsoft.com/office/officeart/2005/8/layout/vList2"/>
    <dgm:cxn modelId="{E412E834-43C4-47B1-A880-C666D1AE0401}" type="presParOf" srcId="{E6A182CA-F5D4-432B-84EF-09422AF01A1D}" destId="{1A6DB4C7-374E-4BD6-95C8-91EE447FC436}" srcOrd="1" destOrd="0" presId="urn:microsoft.com/office/officeart/2005/8/layout/vList2"/>
    <dgm:cxn modelId="{9D93B542-A106-49EC-8BAE-30BCEC2BFCF8}" type="presParOf" srcId="{E6A182CA-F5D4-432B-84EF-09422AF01A1D}" destId="{00C6BFEA-3FAD-471E-A28F-63C886E9A131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2BF90332-F5D5-4199-8656-3079A506A923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6A648349-489A-4D48-B58B-610D2B051BD1}">
      <dgm:prSet/>
      <dgm:spPr/>
      <dgm:t>
        <a:bodyPr/>
        <a:lstStyle/>
        <a:p>
          <a:pPr rtl="0"/>
          <a:r>
            <a:rPr lang="tr-TR" b="1" dirty="0" smtClean="0"/>
            <a:t>4. </a:t>
          </a:r>
          <a:r>
            <a:rPr lang="tr-TR" dirty="0" smtClean="0"/>
            <a:t>Aydınlanma çemberi yıl boyunca yer değiştirir.</a:t>
          </a:r>
          <a:endParaRPr lang="tr-TR" dirty="0"/>
        </a:p>
      </dgm:t>
    </dgm:pt>
    <dgm:pt modelId="{BAB5D6C9-F95A-4775-B7C4-A80EC4969909}" type="parTrans" cxnId="{ADC9768D-657E-4D8B-8A4A-5097D6E4D5F7}">
      <dgm:prSet/>
      <dgm:spPr/>
      <dgm:t>
        <a:bodyPr/>
        <a:lstStyle/>
        <a:p>
          <a:endParaRPr lang="tr-TR"/>
        </a:p>
      </dgm:t>
    </dgm:pt>
    <dgm:pt modelId="{117A860E-27A3-4AB1-833A-81CB6C75A117}" type="sibTrans" cxnId="{ADC9768D-657E-4D8B-8A4A-5097D6E4D5F7}">
      <dgm:prSet/>
      <dgm:spPr/>
      <dgm:t>
        <a:bodyPr/>
        <a:lstStyle/>
        <a:p>
          <a:endParaRPr lang="tr-TR"/>
        </a:p>
      </dgm:t>
    </dgm:pt>
    <dgm:pt modelId="{41467E50-9F68-4151-A4F3-6BA2DD9B6BE0}" type="pres">
      <dgm:prSet presAssocID="{2BF90332-F5D5-4199-8656-3079A506A92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1D7DB06-2366-4163-B349-BFA7C5C02492}" type="pres">
      <dgm:prSet presAssocID="{6A648349-489A-4D48-B58B-610D2B051BD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D3BAF451-9650-4F85-A898-90C967F9BBCA}" type="presOf" srcId="{6A648349-489A-4D48-B58B-610D2B051BD1}" destId="{01D7DB06-2366-4163-B349-BFA7C5C02492}" srcOrd="0" destOrd="0" presId="urn:microsoft.com/office/officeart/2005/8/layout/vList2"/>
    <dgm:cxn modelId="{00AE0252-9D08-4A2E-B2A9-2478ADF7E22F}" type="presOf" srcId="{2BF90332-F5D5-4199-8656-3079A506A923}" destId="{41467E50-9F68-4151-A4F3-6BA2DD9B6BE0}" srcOrd="0" destOrd="0" presId="urn:microsoft.com/office/officeart/2005/8/layout/vList2"/>
    <dgm:cxn modelId="{ADC9768D-657E-4D8B-8A4A-5097D6E4D5F7}" srcId="{2BF90332-F5D5-4199-8656-3079A506A923}" destId="{6A648349-489A-4D48-B58B-610D2B051BD1}" srcOrd="0" destOrd="0" parTransId="{BAB5D6C9-F95A-4775-B7C4-A80EC4969909}" sibTransId="{117A860E-27A3-4AB1-833A-81CB6C75A117}"/>
    <dgm:cxn modelId="{70B98536-1455-4328-B414-167D87C7FF50}" type="presParOf" srcId="{41467E50-9F68-4151-A4F3-6BA2DD9B6BE0}" destId="{01D7DB06-2366-4163-B349-BFA7C5C0249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D5456ADD-AD9B-43BA-90FB-E5D642BA02E1}" type="doc">
      <dgm:prSet loTypeId="urn:microsoft.com/office/officeart/2005/8/layout/vList2" loCatId="list" qsTypeId="urn:microsoft.com/office/officeart/2005/8/quickstyle/simple3" qsCatId="simple" csTypeId="urn:microsoft.com/office/officeart/2005/8/colors/accent5_2" csCatId="accent5" phldr="1"/>
      <dgm:spPr/>
      <dgm:t>
        <a:bodyPr/>
        <a:lstStyle/>
        <a:p>
          <a:endParaRPr lang="tr-TR"/>
        </a:p>
      </dgm:t>
    </dgm:pt>
    <dgm:pt modelId="{D291CBE4-BA7D-4AFB-982E-678583BF550B}">
      <dgm:prSet/>
      <dgm:spPr/>
      <dgm:t>
        <a:bodyPr/>
        <a:lstStyle/>
        <a:p>
          <a:pPr rtl="0"/>
          <a:r>
            <a:rPr lang="tr-TR" b="1" dirty="0" smtClean="0"/>
            <a:t>5. </a:t>
          </a:r>
          <a:r>
            <a:rPr lang="tr-TR" dirty="0" smtClean="0"/>
            <a:t>Güneşin doğup battığı yer ile doğma-batma saatleri yıl boyunca değişir</a:t>
          </a:r>
          <a:endParaRPr lang="tr-TR" dirty="0"/>
        </a:p>
      </dgm:t>
    </dgm:pt>
    <dgm:pt modelId="{980B32D1-03BF-4139-9EB2-CF553A7A1D61}" type="parTrans" cxnId="{23BF7FF7-CB58-44C1-BD6D-3B89747D8992}">
      <dgm:prSet/>
      <dgm:spPr/>
      <dgm:t>
        <a:bodyPr/>
        <a:lstStyle/>
        <a:p>
          <a:endParaRPr lang="tr-TR"/>
        </a:p>
      </dgm:t>
    </dgm:pt>
    <dgm:pt modelId="{E17E0937-5139-461D-B61B-BB681A7C280D}" type="sibTrans" cxnId="{23BF7FF7-CB58-44C1-BD6D-3B89747D8992}">
      <dgm:prSet/>
      <dgm:spPr/>
      <dgm:t>
        <a:bodyPr/>
        <a:lstStyle/>
        <a:p>
          <a:endParaRPr lang="tr-TR"/>
        </a:p>
      </dgm:t>
    </dgm:pt>
    <dgm:pt modelId="{D6D7E506-FBA2-4BD3-884B-820B58113D90}">
      <dgm:prSet/>
      <dgm:spPr/>
      <dgm:t>
        <a:bodyPr/>
        <a:lstStyle/>
        <a:p>
          <a:pPr rtl="0"/>
          <a:r>
            <a:rPr lang="tr-TR" b="1" dirty="0" smtClean="0"/>
            <a:t>6. </a:t>
          </a:r>
          <a:r>
            <a:rPr lang="tr-TR" dirty="0" smtClean="0"/>
            <a:t>Cisimlerin gölge boyu değişir.</a:t>
          </a:r>
          <a:endParaRPr lang="tr-TR" dirty="0"/>
        </a:p>
      </dgm:t>
    </dgm:pt>
    <dgm:pt modelId="{2968840A-8B53-4722-9E09-0500F46F7D0B}" type="parTrans" cxnId="{0BEA8858-3363-4E0C-99CD-42BC4F146050}">
      <dgm:prSet/>
      <dgm:spPr/>
      <dgm:t>
        <a:bodyPr/>
        <a:lstStyle/>
        <a:p>
          <a:endParaRPr lang="tr-TR"/>
        </a:p>
      </dgm:t>
    </dgm:pt>
    <dgm:pt modelId="{3D9923BE-4394-4181-83A1-86208274C4FD}" type="sibTrans" cxnId="{0BEA8858-3363-4E0C-99CD-42BC4F146050}">
      <dgm:prSet/>
      <dgm:spPr/>
      <dgm:t>
        <a:bodyPr/>
        <a:lstStyle/>
        <a:p>
          <a:endParaRPr lang="tr-TR"/>
        </a:p>
      </dgm:t>
    </dgm:pt>
    <dgm:pt modelId="{3E9DC970-D8A8-4765-A48D-D2ABEFD0F963}" type="pres">
      <dgm:prSet presAssocID="{D5456ADD-AD9B-43BA-90FB-E5D642BA02E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DECFE49-D795-4F61-9A75-08752D2A6342}" type="pres">
      <dgm:prSet presAssocID="{D291CBE4-BA7D-4AFB-982E-678583BF550B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55251A4-422E-41E6-B450-4658AB01E4EF}" type="pres">
      <dgm:prSet presAssocID="{E17E0937-5139-461D-B61B-BB681A7C280D}" presName="spacer" presStyleCnt="0"/>
      <dgm:spPr/>
    </dgm:pt>
    <dgm:pt modelId="{CFD7EE9F-997B-4A24-A4AD-BA8725931228}" type="pres">
      <dgm:prSet presAssocID="{D6D7E506-FBA2-4BD3-884B-820B58113D9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684A5D0-E6FC-4B3C-A4F2-0DB960B141CD}" type="presOf" srcId="{D291CBE4-BA7D-4AFB-982E-678583BF550B}" destId="{6DECFE49-D795-4F61-9A75-08752D2A6342}" srcOrd="0" destOrd="0" presId="urn:microsoft.com/office/officeart/2005/8/layout/vList2"/>
    <dgm:cxn modelId="{23BF7FF7-CB58-44C1-BD6D-3B89747D8992}" srcId="{D5456ADD-AD9B-43BA-90FB-E5D642BA02E1}" destId="{D291CBE4-BA7D-4AFB-982E-678583BF550B}" srcOrd="0" destOrd="0" parTransId="{980B32D1-03BF-4139-9EB2-CF553A7A1D61}" sibTransId="{E17E0937-5139-461D-B61B-BB681A7C280D}"/>
    <dgm:cxn modelId="{0BEA8858-3363-4E0C-99CD-42BC4F146050}" srcId="{D5456ADD-AD9B-43BA-90FB-E5D642BA02E1}" destId="{D6D7E506-FBA2-4BD3-884B-820B58113D90}" srcOrd="1" destOrd="0" parTransId="{2968840A-8B53-4722-9E09-0500F46F7D0B}" sibTransId="{3D9923BE-4394-4181-83A1-86208274C4FD}"/>
    <dgm:cxn modelId="{3ABE1222-9526-4703-B0EB-1951C39275D1}" type="presOf" srcId="{D6D7E506-FBA2-4BD3-884B-820B58113D90}" destId="{CFD7EE9F-997B-4A24-A4AD-BA8725931228}" srcOrd="0" destOrd="0" presId="urn:microsoft.com/office/officeart/2005/8/layout/vList2"/>
    <dgm:cxn modelId="{BD0264EF-8D1E-4EF4-86D5-78AF0EC68860}" type="presOf" srcId="{D5456ADD-AD9B-43BA-90FB-E5D642BA02E1}" destId="{3E9DC970-D8A8-4765-A48D-D2ABEFD0F963}" srcOrd="0" destOrd="0" presId="urn:microsoft.com/office/officeart/2005/8/layout/vList2"/>
    <dgm:cxn modelId="{9D9123E2-8EAB-4F11-B018-52F9C647AA1F}" type="presParOf" srcId="{3E9DC970-D8A8-4765-A48D-D2ABEFD0F963}" destId="{6DECFE49-D795-4F61-9A75-08752D2A6342}" srcOrd="0" destOrd="0" presId="urn:microsoft.com/office/officeart/2005/8/layout/vList2"/>
    <dgm:cxn modelId="{B8F6E077-7435-41CB-A97C-696BCC55D461}" type="presParOf" srcId="{3E9DC970-D8A8-4765-A48D-D2ABEFD0F963}" destId="{155251A4-422E-41E6-B450-4658AB01E4EF}" srcOrd="1" destOrd="0" presId="urn:microsoft.com/office/officeart/2005/8/layout/vList2"/>
    <dgm:cxn modelId="{1BAC932C-5999-4509-A173-098B360D36B2}" type="presParOf" srcId="{3E9DC970-D8A8-4765-A48D-D2ABEFD0F963}" destId="{CFD7EE9F-997B-4A24-A4AD-BA872593122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D2C9DAFA-19A6-41E3-8576-1A8ACD6E8B8A}" type="doc">
      <dgm:prSet loTypeId="urn:microsoft.com/office/officeart/2005/8/layout/radial3" loCatId="relationship" qsTypeId="urn:microsoft.com/office/officeart/2005/8/quickstyle/3d4" qsCatId="3D" csTypeId="urn:microsoft.com/office/officeart/2005/8/colors/accent0_2" csCatId="mainScheme" phldr="1"/>
      <dgm:spPr/>
      <dgm:t>
        <a:bodyPr/>
        <a:lstStyle/>
        <a:p>
          <a:endParaRPr lang="tr-TR"/>
        </a:p>
      </dgm:t>
    </dgm:pt>
    <dgm:pt modelId="{975E524A-341F-4634-95B0-2701DE57A10C}">
      <dgm:prSet/>
      <dgm:spPr/>
      <dgm:t>
        <a:bodyPr/>
        <a:lstStyle/>
        <a:p>
          <a:pPr algn="ctr" rtl="0"/>
          <a:r>
            <a:rPr lang="tr-TR" b="1" dirty="0" smtClean="0"/>
            <a:t>7. </a:t>
          </a:r>
          <a:r>
            <a:rPr lang="tr-TR" dirty="0" smtClean="0"/>
            <a:t>Dönencelerin, kutup dairelerinin ve matematik iklim kuşaklarının sınırları oluşur.</a:t>
          </a:r>
          <a:endParaRPr lang="tr-TR" dirty="0"/>
        </a:p>
      </dgm:t>
    </dgm:pt>
    <dgm:pt modelId="{3DA6A063-F1F8-4F67-A441-262A5AC2916D}" type="parTrans" cxnId="{E3D663C1-3F8E-470A-A21B-58DEE30465D2}">
      <dgm:prSet/>
      <dgm:spPr/>
      <dgm:t>
        <a:bodyPr/>
        <a:lstStyle/>
        <a:p>
          <a:pPr algn="ctr"/>
          <a:endParaRPr lang="tr-TR"/>
        </a:p>
      </dgm:t>
    </dgm:pt>
    <dgm:pt modelId="{7039B990-65AB-433E-9BF5-01514C0970EE}" type="sibTrans" cxnId="{E3D663C1-3F8E-470A-A21B-58DEE30465D2}">
      <dgm:prSet/>
      <dgm:spPr/>
      <dgm:t>
        <a:bodyPr/>
        <a:lstStyle/>
        <a:p>
          <a:pPr algn="ctr"/>
          <a:endParaRPr lang="tr-TR"/>
        </a:p>
      </dgm:t>
    </dgm:pt>
    <dgm:pt modelId="{52FC019C-1BC4-46DB-BAD4-0D6306E69C73}" type="pres">
      <dgm:prSet presAssocID="{D2C9DAFA-19A6-41E3-8576-1A8ACD6E8B8A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A294CA0-1975-41A4-B8C6-FA365ECE756D}" type="pres">
      <dgm:prSet presAssocID="{D2C9DAFA-19A6-41E3-8576-1A8ACD6E8B8A}" presName="radial" presStyleCnt="0">
        <dgm:presLayoutVars>
          <dgm:animLvl val="ctr"/>
        </dgm:presLayoutVars>
      </dgm:prSet>
      <dgm:spPr/>
    </dgm:pt>
    <dgm:pt modelId="{27DF5490-F311-4B69-A8D9-F7CE30C5AA71}" type="pres">
      <dgm:prSet presAssocID="{975E524A-341F-4634-95B0-2701DE57A10C}" presName="centerShape" presStyleLbl="vennNode1" presStyleIdx="0" presStyleCnt="1"/>
      <dgm:spPr/>
      <dgm:t>
        <a:bodyPr/>
        <a:lstStyle/>
        <a:p>
          <a:endParaRPr lang="tr-TR"/>
        </a:p>
      </dgm:t>
    </dgm:pt>
  </dgm:ptLst>
  <dgm:cxnLst>
    <dgm:cxn modelId="{DDDFA4A2-61BA-4CC3-A6CD-9A347888BCF6}" type="presOf" srcId="{975E524A-341F-4634-95B0-2701DE57A10C}" destId="{27DF5490-F311-4B69-A8D9-F7CE30C5AA71}" srcOrd="0" destOrd="0" presId="urn:microsoft.com/office/officeart/2005/8/layout/radial3"/>
    <dgm:cxn modelId="{61E4FC10-8904-4049-A116-D33011724F8C}" type="presOf" srcId="{D2C9DAFA-19A6-41E3-8576-1A8ACD6E8B8A}" destId="{52FC019C-1BC4-46DB-BAD4-0D6306E69C73}" srcOrd="0" destOrd="0" presId="urn:microsoft.com/office/officeart/2005/8/layout/radial3"/>
    <dgm:cxn modelId="{E3D663C1-3F8E-470A-A21B-58DEE30465D2}" srcId="{D2C9DAFA-19A6-41E3-8576-1A8ACD6E8B8A}" destId="{975E524A-341F-4634-95B0-2701DE57A10C}" srcOrd="0" destOrd="0" parTransId="{3DA6A063-F1F8-4F67-A441-262A5AC2916D}" sibTransId="{7039B990-65AB-433E-9BF5-01514C0970EE}"/>
    <dgm:cxn modelId="{25D73D2C-297F-44F3-A74C-02FF2AE6C843}" type="presParOf" srcId="{52FC019C-1BC4-46DB-BAD4-0D6306E69C73}" destId="{9A294CA0-1975-41A4-B8C6-FA365ECE756D}" srcOrd="0" destOrd="0" presId="urn:microsoft.com/office/officeart/2005/8/layout/radial3"/>
    <dgm:cxn modelId="{D0FA0013-8A7D-4EDD-8F61-BA80D5A41342}" type="presParOf" srcId="{9A294CA0-1975-41A4-B8C6-FA365ECE756D}" destId="{27DF5490-F311-4B69-A8D9-F7CE30C5AA71}" srcOrd="0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4E681E97-1D4F-4942-9F94-EE0C8C73314C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FAE16632-40DF-49D8-9A7F-ACADCC02A985}">
      <dgm:prSet/>
      <dgm:spPr/>
      <dgm:t>
        <a:bodyPr/>
        <a:lstStyle/>
        <a:p>
          <a:pPr rtl="0"/>
          <a:r>
            <a:rPr lang="tr-TR" b="1" dirty="0" smtClean="0"/>
            <a:t>8. </a:t>
          </a:r>
          <a:r>
            <a:rPr lang="tr-TR" dirty="0" smtClean="0"/>
            <a:t>Muson rüzgarları oluşur</a:t>
          </a:r>
          <a:endParaRPr lang="tr-TR" dirty="0"/>
        </a:p>
      </dgm:t>
    </dgm:pt>
    <dgm:pt modelId="{398F6067-EAC4-4AE1-959E-4BE345A6803A}" type="parTrans" cxnId="{63B0AB9F-5D76-4F0B-8CC6-4FBE501790A2}">
      <dgm:prSet/>
      <dgm:spPr/>
      <dgm:t>
        <a:bodyPr/>
        <a:lstStyle/>
        <a:p>
          <a:endParaRPr lang="tr-TR"/>
        </a:p>
      </dgm:t>
    </dgm:pt>
    <dgm:pt modelId="{70450462-26A6-452F-B45D-5C5C4202E2C6}" type="sibTrans" cxnId="{63B0AB9F-5D76-4F0B-8CC6-4FBE501790A2}">
      <dgm:prSet/>
      <dgm:spPr/>
      <dgm:t>
        <a:bodyPr/>
        <a:lstStyle/>
        <a:p>
          <a:endParaRPr lang="tr-TR"/>
        </a:p>
      </dgm:t>
    </dgm:pt>
    <dgm:pt modelId="{41C18683-9FA7-4CB1-A405-E4246C5C54F8}" type="pres">
      <dgm:prSet presAssocID="{4E681E97-1D4F-4942-9F94-EE0C8C73314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B801099-6500-4843-8217-EEC0F4B351BF}" type="pres">
      <dgm:prSet presAssocID="{FAE16632-40DF-49D8-9A7F-ACADCC02A98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4888EBA-6474-44BE-8B9C-B9C970E88D61}" type="presOf" srcId="{FAE16632-40DF-49D8-9A7F-ACADCC02A985}" destId="{2B801099-6500-4843-8217-EEC0F4B351BF}" srcOrd="0" destOrd="0" presId="urn:microsoft.com/office/officeart/2005/8/layout/vList2"/>
    <dgm:cxn modelId="{44206679-5EE3-421B-9F2C-37EF48150F3C}" type="presOf" srcId="{4E681E97-1D4F-4942-9F94-EE0C8C73314C}" destId="{41C18683-9FA7-4CB1-A405-E4246C5C54F8}" srcOrd="0" destOrd="0" presId="urn:microsoft.com/office/officeart/2005/8/layout/vList2"/>
    <dgm:cxn modelId="{63B0AB9F-5D76-4F0B-8CC6-4FBE501790A2}" srcId="{4E681E97-1D4F-4942-9F94-EE0C8C73314C}" destId="{FAE16632-40DF-49D8-9A7F-ACADCC02A985}" srcOrd="0" destOrd="0" parTransId="{398F6067-EAC4-4AE1-959E-4BE345A6803A}" sibTransId="{70450462-26A6-452F-B45D-5C5C4202E2C6}"/>
    <dgm:cxn modelId="{CDF72CF0-E119-4AD1-8739-E67591DF56B5}" type="presParOf" srcId="{41C18683-9FA7-4CB1-A405-E4246C5C54F8}" destId="{2B801099-6500-4843-8217-EEC0F4B351B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AE2AD218-4C68-4436-8994-13D817C1BA4C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7178BEB4-401E-4FD9-BFAD-3781A01B6828}">
      <dgm:prSet/>
      <dgm:spPr/>
      <dgm:t>
        <a:bodyPr/>
        <a:lstStyle/>
        <a:p>
          <a:pPr rtl="0"/>
          <a:r>
            <a:rPr lang="tr-TR" b="1" dirty="0" smtClean="0"/>
            <a:t>9. </a:t>
          </a:r>
          <a:r>
            <a:rPr lang="tr-TR" dirty="0" smtClean="0"/>
            <a:t>Güneş ışınları yılda birer kez dönencelere dik düşer.</a:t>
          </a:r>
          <a:endParaRPr lang="tr-TR" dirty="0"/>
        </a:p>
      </dgm:t>
    </dgm:pt>
    <dgm:pt modelId="{294AA122-EFBE-426A-88EE-DE1615AFC3F4}" type="parTrans" cxnId="{E61F4B33-5D01-4BD5-B056-90AADBEEEF25}">
      <dgm:prSet/>
      <dgm:spPr/>
      <dgm:t>
        <a:bodyPr/>
        <a:lstStyle/>
        <a:p>
          <a:endParaRPr lang="tr-TR"/>
        </a:p>
      </dgm:t>
    </dgm:pt>
    <dgm:pt modelId="{BC785EDE-0394-48E7-9E4C-89F5881D45E7}" type="sibTrans" cxnId="{E61F4B33-5D01-4BD5-B056-90AADBEEEF25}">
      <dgm:prSet/>
      <dgm:spPr/>
      <dgm:t>
        <a:bodyPr/>
        <a:lstStyle/>
        <a:p>
          <a:endParaRPr lang="tr-TR"/>
        </a:p>
      </dgm:t>
    </dgm:pt>
    <dgm:pt modelId="{40175623-E60B-4D96-943F-9A86659262B3}">
      <dgm:prSet/>
      <dgm:spPr/>
      <dgm:t>
        <a:bodyPr/>
        <a:lstStyle/>
        <a:p>
          <a:pPr rtl="0"/>
          <a:r>
            <a:rPr lang="tr-TR" b="1" dirty="0" smtClean="0"/>
            <a:t>10. </a:t>
          </a:r>
          <a:r>
            <a:rPr lang="tr-TR" dirty="0" smtClean="0"/>
            <a:t>Güneş ışınları yılda iki kez dönenceler arasına dik düşer.</a:t>
          </a:r>
          <a:endParaRPr lang="tr-TR" dirty="0"/>
        </a:p>
      </dgm:t>
    </dgm:pt>
    <dgm:pt modelId="{9335140B-6AEC-4A11-9F47-72C80FE7E961}" type="parTrans" cxnId="{4D89998B-ACA9-4F60-816E-089D174281C9}">
      <dgm:prSet/>
      <dgm:spPr/>
      <dgm:t>
        <a:bodyPr/>
        <a:lstStyle/>
        <a:p>
          <a:endParaRPr lang="tr-TR"/>
        </a:p>
      </dgm:t>
    </dgm:pt>
    <dgm:pt modelId="{48382CEC-B493-49A2-90FE-AF4FDFE5DEBE}" type="sibTrans" cxnId="{4D89998B-ACA9-4F60-816E-089D174281C9}">
      <dgm:prSet/>
      <dgm:spPr/>
      <dgm:t>
        <a:bodyPr/>
        <a:lstStyle/>
        <a:p>
          <a:endParaRPr lang="tr-TR"/>
        </a:p>
      </dgm:t>
    </dgm:pt>
    <dgm:pt modelId="{B5944DFB-CED0-4524-B416-F2B6BC7DD82D}" type="pres">
      <dgm:prSet presAssocID="{AE2AD218-4C68-4436-8994-13D817C1BA4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30F3D6B-C610-47D8-B458-B25AC9224688}" type="pres">
      <dgm:prSet presAssocID="{7178BEB4-401E-4FD9-BFAD-3781A01B6828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D9300BF-F595-4394-A448-C09CE94B3B82}" type="pres">
      <dgm:prSet presAssocID="{BC785EDE-0394-48E7-9E4C-89F5881D45E7}" presName="spacer" presStyleCnt="0"/>
      <dgm:spPr/>
      <dgm:t>
        <a:bodyPr/>
        <a:lstStyle/>
        <a:p>
          <a:endParaRPr lang="tr-TR"/>
        </a:p>
      </dgm:t>
    </dgm:pt>
    <dgm:pt modelId="{77A0AC58-807B-40D1-984D-1CB22C160C83}" type="pres">
      <dgm:prSet presAssocID="{40175623-E60B-4D96-943F-9A86659262B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D89998B-ACA9-4F60-816E-089D174281C9}" srcId="{AE2AD218-4C68-4436-8994-13D817C1BA4C}" destId="{40175623-E60B-4D96-943F-9A86659262B3}" srcOrd="1" destOrd="0" parTransId="{9335140B-6AEC-4A11-9F47-72C80FE7E961}" sibTransId="{48382CEC-B493-49A2-90FE-AF4FDFE5DEBE}"/>
    <dgm:cxn modelId="{E61F4B33-5D01-4BD5-B056-90AADBEEEF25}" srcId="{AE2AD218-4C68-4436-8994-13D817C1BA4C}" destId="{7178BEB4-401E-4FD9-BFAD-3781A01B6828}" srcOrd="0" destOrd="0" parTransId="{294AA122-EFBE-426A-88EE-DE1615AFC3F4}" sibTransId="{BC785EDE-0394-48E7-9E4C-89F5881D45E7}"/>
    <dgm:cxn modelId="{B66358DB-5AA8-41CC-B6EB-14A12691143E}" type="presOf" srcId="{40175623-E60B-4D96-943F-9A86659262B3}" destId="{77A0AC58-807B-40D1-984D-1CB22C160C83}" srcOrd="0" destOrd="0" presId="urn:microsoft.com/office/officeart/2005/8/layout/vList2"/>
    <dgm:cxn modelId="{A22934C5-80F0-4B92-9604-4C8E0A25FC93}" type="presOf" srcId="{7178BEB4-401E-4FD9-BFAD-3781A01B6828}" destId="{430F3D6B-C610-47D8-B458-B25AC9224688}" srcOrd="0" destOrd="0" presId="urn:microsoft.com/office/officeart/2005/8/layout/vList2"/>
    <dgm:cxn modelId="{9E3B6BD6-CBED-438F-96DA-677869C56E6D}" type="presOf" srcId="{AE2AD218-4C68-4436-8994-13D817C1BA4C}" destId="{B5944DFB-CED0-4524-B416-F2B6BC7DD82D}" srcOrd="0" destOrd="0" presId="urn:microsoft.com/office/officeart/2005/8/layout/vList2"/>
    <dgm:cxn modelId="{2836D419-7199-4762-B01A-D3C26CA23A25}" type="presParOf" srcId="{B5944DFB-CED0-4524-B416-F2B6BC7DD82D}" destId="{430F3D6B-C610-47D8-B458-B25AC9224688}" srcOrd="0" destOrd="0" presId="urn:microsoft.com/office/officeart/2005/8/layout/vList2"/>
    <dgm:cxn modelId="{06B28D65-7200-4D19-AB06-A49992D76698}" type="presParOf" srcId="{B5944DFB-CED0-4524-B416-F2B6BC7DD82D}" destId="{0D9300BF-F595-4394-A448-C09CE94B3B82}" srcOrd="1" destOrd="0" presId="urn:microsoft.com/office/officeart/2005/8/layout/vList2"/>
    <dgm:cxn modelId="{9498661C-87E4-4A18-815D-5406770C8D73}" type="presParOf" srcId="{B5944DFB-CED0-4524-B416-F2B6BC7DD82D}" destId="{77A0AC58-807B-40D1-984D-1CB22C160C8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3594E2-A03A-497C-98FC-9B8DDA8D8D1C}" type="doc">
      <dgm:prSet loTypeId="urn:microsoft.com/office/officeart/2005/8/layout/vList2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tr-TR"/>
        </a:p>
      </dgm:t>
    </dgm:pt>
    <dgm:pt modelId="{AB60A645-675D-43CF-8A05-D77B64E4124C}">
      <dgm:prSet/>
      <dgm:spPr/>
      <dgm:t>
        <a:bodyPr/>
        <a:lstStyle/>
        <a:p>
          <a:pPr algn="just" rtl="0"/>
          <a:r>
            <a:rPr lang="tr-TR" b="1" dirty="0" smtClean="0"/>
            <a:t>1. </a:t>
          </a:r>
          <a:r>
            <a:rPr lang="tr-TR" dirty="0" smtClean="0"/>
            <a:t>Güneş ışınlarının yeryüzüne düşme açısı ekvatordan kutuplara doğru daralır. </a:t>
          </a:r>
          <a:endParaRPr lang="tr-TR" dirty="0"/>
        </a:p>
      </dgm:t>
    </dgm:pt>
    <dgm:pt modelId="{EED9DD59-4334-41FD-ABAF-0BE69B423C90}" type="parTrans" cxnId="{1DAB2B69-647F-4D6A-B2ED-34976B3EA64D}">
      <dgm:prSet/>
      <dgm:spPr/>
      <dgm:t>
        <a:bodyPr/>
        <a:lstStyle/>
        <a:p>
          <a:endParaRPr lang="tr-TR"/>
        </a:p>
      </dgm:t>
    </dgm:pt>
    <dgm:pt modelId="{23776FB9-9698-427B-AC81-5BFB45471766}" type="sibTrans" cxnId="{1DAB2B69-647F-4D6A-B2ED-34976B3EA64D}">
      <dgm:prSet/>
      <dgm:spPr/>
      <dgm:t>
        <a:bodyPr/>
        <a:lstStyle/>
        <a:p>
          <a:endParaRPr lang="tr-TR"/>
        </a:p>
      </dgm:t>
    </dgm:pt>
    <dgm:pt modelId="{271CF4EF-FDA6-4C46-B6B9-E3500795A09A}">
      <dgm:prSet/>
      <dgm:spPr/>
      <dgm:t>
        <a:bodyPr/>
        <a:lstStyle/>
        <a:p>
          <a:pPr rtl="0"/>
          <a:r>
            <a:rPr lang="tr-TR" dirty="0" smtClean="0"/>
            <a:t>Buna Bağlı olarak;</a:t>
          </a:r>
          <a:endParaRPr lang="tr-TR" dirty="0"/>
        </a:p>
      </dgm:t>
    </dgm:pt>
    <dgm:pt modelId="{532EF9C3-519A-455F-89CC-CEB83D566846}" type="sibTrans" cxnId="{2C8F367A-AEB7-4ABE-BECF-F3A79486B764}">
      <dgm:prSet/>
      <dgm:spPr/>
      <dgm:t>
        <a:bodyPr/>
        <a:lstStyle/>
        <a:p>
          <a:endParaRPr lang="tr-TR"/>
        </a:p>
      </dgm:t>
    </dgm:pt>
    <dgm:pt modelId="{1B5DD79F-D2BC-4D9F-A65A-4CA47BBF2134}" type="parTrans" cxnId="{2C8F367A-AEB7-4ABE-BECF-F3A79486B764}">
      <dgm:prSet/>
      <dgm:spPr/>
      <dgm:t>
        <a:bodyPr/>
        <a:lstStyle/>
        <a:p>
          <a:endParaRPr lang="tr-TR"/>
        </a:p>
      </dgm:t>
    </dgm:pt>
    <dgm:pt modelId="{5D30D72E-81A2-463B-8EC5-C9E8D77F6466}" type="pres">
      <dgm:prSet presAssocID="{6F3594E2-A03A-497C-98FC-9B8DDA8D8D1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07D4729-4879-4693-B9B5-79BDC5343ED3}" type="pres">
      <dgm:prSet presAssocID="{AB60A645-675D-43CF-8A05-D77B64E4124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89934C7-550C-4DBF-9D16-53C93D4B8443}" type="pres">
      <dgm:prSet presAssocID="{AB60A645-675D-43CF-8A05-D77B64E4124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C55E5A0-8C31-41FF-A4EB-ED9E31CA0383}" type="presOf" srcId="{AB60A645-675D-43CF-8A05-D77B64E4124C}" destId="{A07D4729-4879-4693-B9B5-79BDC5343ED3}" srcOrd="0" destOrd="0" presId="urn:microsoft.com/office/officeart/2005/8/layout/vList2"/>
    <dgm:cxn modelId="{9B2C4556-2BBF-4DCB-BD4A-A73EDA34BE84}" type="presOf" srcId="{6F3594E2-A03A-497C-98FC-9B8DDA8D8D1C}" destId="{5D30D72E-81A2-463B-8EC5-C9E8D77F6466}" srcOrd="0" destOrd="0" presId="urn:microsoft.com/office/officeart/2005/8/layout/vList2"/>
    <dgm:cxn modelId="{2C8F367A-AEB7-4ABE-BECF-F3A79486B764}" srcId="{AB60A645-675D-43CF-8A05-D77B64E4124C}" destId="{271CF4EF-FDA6-4C46-B6B9-E3500795A09A}" srcOrd="0" destOrd="0" parTransId="{1B5DD79F-D2BC-4D9F-A65A-4CA47BBF2134}" sibTransId="{532EF9C3-519A-455F-89CC-CEB83D566846}"/>
    <dgm:cxn modelId="{1DAB2B69-647F-4D6A-B2ED-34976B3EA64D}" srcId="{6F3594E2-A03A-497C-98FC-9B8DDA8D8D1C}" destId="{AB60A645-675D-43CF-8A05-D77B64E4124C}" srcOrd="0" destOrd="0" parTransId="{EED9DD59-4334-41FD-ABAF-0BE69B423C90}" sibTransId="{23776FB9-9698-427B-AC81-5BFB45471766}"/>
    <dgm:cxn modelId="{E641CE91-192A-4B83-B854-CDF11952F1E7}" type="presOf" srcId="{271CF4EF-FDA6-4C46-B6B9-E3500795A09A}" destId="{989934C7-550C-4DBF-9D16-53C93D4B8443}" srcOrd="0" destOrd="0" presId="urn:microsoft.com/office/officeart/2005/8/layout/vList2"/>
    <dgm:cxn modelId="{5BF7EB79-7610-4866-B663-ACCD436948F4}" type="presParOf" srcId="{5D30D72E-81A2-463B-8EC5-C9E8D77F6466}" destId="{A07D4729-4879-4693-B9B5-79BDC5343ED3}" srcOrd="0" destOrd="0" presId="urn:microsoft.com/office/officeart/2005/8/layout/vList2"/>
    <dgm:cxn modelId="{BE020C8A-351B-455A-94DA-1F073B0D094F}" type="presParOf" srcId="{5D30D72E-81A2-463B-8EC5-C9E8D77F6466}" destId="{989934C7-550C-4DBF-9D16-53C93D4B8443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BACCDE84-D3FF-4785-BD4B-09DDB14B2E3A}" type="doc">
      <dgm:prSet loTypeId="urn:microsoft.com/office/officeart/2005/8/layout/vList2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AD4F12BD-D659-4337-934F-0447D17AAE67}">
      <dgm:prSet/>
      <dgm:spPr/>
      <dgm:t>
        <a:bodyPr/>
        <a:lstStyle/>
        <a:p>
          <a:pPr algn="just" rtl="0"/>
          <a:r>
            <a:rPr lang="tr-TR" b="0" dirty="0" smtClean="0"/>
            <a:t>Ekvator çizgisi üzerinde yıl boyunca gece ve gündüz süreleri değişmez.</a:t>
          </a:r>
          <a:endParaRPr lang="tr-TR" b="0" dirty="0"/>
        </a:p>
      </dgm:t>
    </dgm:pt>
    <dgm:pt modelId="{66E51CBD-592C-4CC0-BA37-0DAF9FB94EC3}" type="parTrans" cxnId="{DF17657B-55DE-42E5-8FE6-C2A21B24119F}">
      <dgm:prSet/>
      <dgm:spPr/>
      <dgm:t>
        <a:bodyPr/>
        <a:lstStyle/>
        <a:p>
          <a:endParaRPr lang="tr-TR"/>
        </a:p>
      </dgm:t>
    </dgm:pt>
    <dgm:pt modelId="{691427E2-8A92-4602-A5BF-9FA59C3CDD53}" type="sibTrans" cxnId="{DF17657B-55DE-42E5-8FE6-C2A21B24119F}">
      <dgm:prSet/>
      <dgm:spPr/>
      <dgm:t>
        <a:bodyPr/>
        <a:lstStyle/>
        <a:p>
          <a:endParaRPr lang="tr-TR"/>
        </a:p>
      </dgm:t>
    </dgm:pt>
    <dgm:pt modelId="{7462BC66-BC4E-4980-9071-E2516305B236}" type="pres">
      <dgm:prSet presAssocID="{BACCDE84-D3FF-4785-BD4B-09DDB14B2E3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C508DB0-7455-4BCB-9D58-26EB26E813A0}" type="pres">
      <dgm:prSet presAssocID="{AD4F12BD-D659-4337-934F-0447D17AAE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A72CF1E-BCD8-4980-9FC8-8DD8DDFB7970}" type="presOf" srcId="{BACCDE84-D3FF-4785-BD4B-09DDB14B2E3A}" destId="{7462BC66-BC4E-4980-9071-E2516305B236}" srcOrd="0" destOrd="0" presId="urn:microsoft.com/office/officeart/2005/8/layout/vList2"/>
    <dgm:cxn modelId="{96FA8CCD-1386-4BDB-8416-4F6090617A3E}" type="presOf" srcId="{AD4F12BD-D659-4337-934F-0447D17AAE67}" destId="{EC508DB0-7455-4BCB-9D58-26EB26E813A0}" srcOrd="0" destOrd="0" presId="urn:microsoft.com/office/officeart/2005/8/layout/vList2"/>
    <dgm:cxn modelId="{DF17657B-55DE-42E5-8FE6-C2A21B24119F}" srcId="{BACCDE84-D3FF-4785-BD4B-09DDB14B2E3A}" destId="{AD4F12BD-D659-4337-934F-0447D17AAE67}" srcOrd="0" destOrd="0" parTransId="{66E51CBD-592C-4CC0-BA37-0DAF9FB94EC3}" sibTransId="{691427E2-8A92-4602-A5BF-9FA59C3CDD53}"/>
    <dgm:cxn modelId="{A0429079-07A4-4583-BB16-7B2C60A27F49}" type="presParOf" srcId="{7462BC66-BC4E-4980-9071-E2516305B236}" destId="{EC508DB0-7455-4BCB-9D58-26EB26E813A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51C77F30-72FB-4014-A125-7545E566F295}" type="doc">
      <dgm:prSet loTypeId="urn:microsoft.com/office/officeart/2005/8/layout/vList2" loCatId="list" qsTypeId="urn:microsoft.com/office/officeart/2005/8/quickstyle/simple3" qsCatId="simple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D4C77470-704B-42B9-A3CE-DC5471D0B8FA}">
      <dgm:prSet/>
      <dgm:spPr/>
      <dgm:t>
        <a:bodyPr/>
        <a:lstStyle/>
        <a:p>
          <a:pPr algn="just" rtl="0"/>
          <a:r>
            <a:rPr lang="tr-TR" dirty="0" smtClean="0"/>
            <a:t>Dünya’nın Güneş etrafında dönmesi ve eksen eğikliğine bağlı olarak dört önemli gün ortaya çıkar. </a:t>
          </a:r>
          <a:endParaRPr lang="tr-TR" dirty="0"/>
        </a:p>
      </dgm:t>
    </dgm:pt>
    <dgm:pt modelId="{8DDAC3DE-668B-424A-A6F5-4D8C7FF4736C}" type="parTrans" cxnId="{143C9CA2-DAA3-4F34-850A-7E4852E683C4}">
      <dgm:prSet/>
      <dgm:spPr/>
      <dgm:t>
        <a:bodyPr/>
        <a:lstStyle/>
        <a:p>
          <a:endParaRPr lang="tr-TR"/>
        </a:p>
      </dgm:t>
    </dgm:pt>
    <dgm:pt modelId="{31283916-6E26-4AF8-A264-D202DDA725EB}" type="sibTrans" cxnId="{143C9CA2-DAA3-4F34-850A-7E4852E683C4}">
      <dgm:prSet/>
      <dgm:spPr/>
      <dgm:t>
        <a:bodyPr/>
        <a:lstStyle/>
        <a:p>
          <a:endParaRPr lang="tr-TR"/>
        </a:p>
      </dgm:t>
    </dgm:pt>
    <dgm:pt modelId="{ED3D3FCB-0E53-4BA1-B412-9B487B8A0ED1}" type="pres">
      <dgm:prSet presAssocID="{51C77F30-72FB-4014-A125-7545E566F2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ACF3D78-DD47-4AD4-9565-91C6ADDC74AF}" type="pres">
      <dgm:prSet presAssocID="{D4C77470-704B-42B9-A3CE-DC5471D0B8F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43C9CA2-DAA3-4F34-850A-7E4852E683C4}" srcId="{51C77F30-72FB-4014-A125-7545E566F295}" destId="{D4C77470-704B-42B9-A3CE-DC5471D0B8FA}" srcOrd="0" destOrd="0" parTransId="{8DDAC3DE-668B-424A-A6F5-4D8C7FF4736C}" sibTransId="{31283916-6E26-4AF8-A264-D202DDA725EB}"/>
    <dgm:cxn modelId="{E3A760D4-E690-4D33-9F24-1F645B72473B}" type="presOf" srcId="{D4C77470-704B-42B9-A3CE-DC5471D0B8FA}" destId="{9ACF3D78-DD47-4AD4-9565-91C6ADDC74AF}" srcOrd="0" destOrd="0" presId="urn:microsoft.com/office/officeart/2005/8/layout/vList2"/>
    <dgm:cxn modelId="{04854232-994A-4108-A419-A8C5E60F2546}" type="presOf" srcId="{51C77F30-72FB-4014-A125-7545E566F295}" destId="{ED3D3FCB-0E53-4BA1-B412-9B487B8A0ED1}" srcOrd="0" destOrd="0" presId="urn:microsoft.com/office/officeart/2005/8/layout/vList2"/>
    <dgm:cxn modelId="{E2C4C2B9-79EE-4958-85A9-C49E701A2247}" type="presParOf" srcId="{ED3D3FCB-0E53-4BA1-B412-9B487B8A0ED1}" destId="{9ACF3D78-DD47-4AD4-9565-91C6ADDC74A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0E96CB2D-CE24-476D-B575-55F0D709A4A6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4E0B9BD3-E5C8-499B-B288-8A6A43504B37}">
      <dgm:prSet/>
      <dgm:spPr/>
      <dgm:t>
        <a:bodyPr/>
        <a:lstStyle/>
        <a:p>
          <a:pPr algn="just" rtl="0"/>
          <a:r>
            <a:rPr lang="tr-TR" dirty="0" smtClean="0"/>
            <a:t>Bu günler aynı zamanda mevsimlerin başlangıcıdır.</a:t>
          </a:r>
          <a:endParaRPr lang="tr-TR" dirty="0"/>
        </a:p>
      </dgm:t>
    </dgm:pt>
    <dgm:pt modelId="{53733B77-5391-430D-A8C9-3A14DEDDE936}" type="parTrans" cxnId="{FBA0453F-8BD3-48D8-8FCE-FA955D2A1109}">
      <dgm:prSet/>
      <dgm:spPr/>
      <dgm:t>
        <a:bodyPr/>
        <a:lstStyle/>
        <a:p>
          <a:endParaRPr lang="tr-TR"/>
        </a:p>
      </dgm:t>
    </dgm:pt>
    <dgm:pt modelId="{BA1B03E1-1043-4601-A676-4D50D12A182C}" type="sibTrans" cxnId="{FBA0453F-8BD3-48D8-8FCE-FA955D2A1109}">
      <dgm:prSet/>
      <dgm:spPr/>
      <dgm:t>
        <a:bodyPr/>
        <a:lstStyle/>
        <a:p>
          <a:endParaRPr lang="tr-TR"/>
        </a:p>
      </dgm:t>
    </dgm:pt>
    <dgm:pt modelId="{7D1F719B-CE1C-4146-A5B6-AA00DD6D9E78}" type="pres">
      <dgm:prSet presAssocID="{0E96CB2D-CE24-476D-B575-55F0D709A4A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64EB4ED-A053-4383-85C1-8AA2775FD6EF}" type="pres">
      <dgm:prSet presAssocID="{4E0B9BD3-E5C8-499B-B288-8A6A43504B3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BA0453F-8BD3-48D8-8FCE-FA955D2A1109}" srcId="{0E96CB2D-CE24-476D-B575-55F0D709A4A6}" destId="{4E0B9BD3-E5C8-499B-B288-8A6A43504B37}" srcOrd="0" destOrd="0" parTransId="{53733B77-5391-430D-A8C9-3A14DEDDE936}" sibTransId="{BA1B03E1-1043-4601-A676-4D50D12A182C}"/>
    <dgm:cxn modelId="{BF394422-7862-48CE-9866-A12F6A687F3D}" type="presOf" srcId="{0E96CB2D-CE24-476D-B575-55F0D709A4A6}" destId="{7D1F719B-CE1C-4146-A5B6-AA00DD6D9E78}" srcOrd="0" destOrd="0" presId="urn:microsoft.com/office/officeart/2005/8/layout/vList2"/>
    <dgm:cxn modelId="{4B3A393F-9DC6-4473-8C67-65803D9B354E}" type="presOf" srcId="{4E0B9BD3-E5C8-499B-B288-8A6A43504B37}" destId="{764EB4ED-A053-4383-85C1-8AA2775FD6EF}" srcOrd="0" destOrd="0" presId="urn:microsoft.com/office/officeart/2005/8/layout/vList2"/>
    <dgm:cxn modelId="{85DB6FD2-FC29-4B93-9D90-35F1D6387D1D}" type="presParOf" srcId="{7D1F719B-CE1C-4146-A5B6-AA00DD6D9E78}" destId="{764EB4ED-A053-4383-85C1-8AA2775FD6E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5D83B62A-12AB-4586-8DA2-83C1BD58EA18}" type="doc">
      <dgm:prSet loTypeId="urn:microsoft.com/office/officeart/2005/8/layout/vList2" loCatId="list" qsTypeId="urn:microsoft.com/office/officeart/2005/8/quickstyle/simple3" qsCatId="simple" csTypeId="urn:microsoft.com/office/officeart/2005/8/colors/accent3_1" csCatId="accent3" phldr="1"/>
      <dgm:spPr/>
      <dgm:t>
        <a:bodyPr/>
        <a:lstStyle/>
        <a:p>
          <a:endParaRPr lang="tr-TR"/>
        </a:p>
      </dgm:t>
    </dgm:pt>
    <dgm:pt modelId="{103A305F-3051-4BAA-8F2C-EF097083D506}">
      <dgm:prSet/>
      <dgm:spPr/>
      <dgm:t>
        <a:bodyPr/>
        <a:lstStyle/>
        <a:p>
          <a:pPr algn="just" rtl="0"/>
          <a:r>
            <a:rPr lang="tr-TR" dirty="0" smtClean="0"/>
            <a:t>Güneş ışınlarının dönencelere dik gelmesi durumudur. </a:t>
          </a:r>
          <a:r>
            <a:rPr lang="tr-TR" b="1" i="1" dirty="0" smtClean="0"/>
            <a:t>21 Haziran </a:t>
          </a:r>
          <a:r>
            <a:rPr lang="tr-TR" dirty="0" smtClean="0"/>
            <a:t>ve </a:t>
          </a:r>
          <a:r>
            <a:rPr lang="tr-TR" b="1" i="1" dirty="0" smtClean="0">
              <a:effectLst/>
            </a:rPr>
            <a:t>21 Aralık  </a:t>
          </a:r>
          <a:r>
            <a:rPr lang="tr-TR" dirty="0" smtClean="0"/>
            <a:t>tarihlerinde gerçekleşir.</a:t>
          </a:r>
          <a:endParaRPr lang="tr-TR" dirty="0"/>
        </a:p>
      </dgm:t>
    </dgm:pt>
    <dgm:pt modelId="{6A51A214-CE12-4A0F-A558-4B92BD905BC8}" type="parTrans" cxnId="{FA75B887-FF86-424B-964D-CD7E245E39BF}">
      <dgm:prSet/>
      <dgm:spPr/>
      <dgm:t>
        <a:bodyPr/>
        <a:lstStyle/>
        <a:p>
          <a:pPr algn="just"/>
          <a:endParaRPr lang="tr-TR"/>
        </a:p>
      </dgm:t>
    </dgm:pt>
    <dgm:pt modelId="{853D5EE0-D653-45AF-A878-A8722ABC25D8}" type="sibTrans" cxnId="{FA75B887-FF86-424B-964D-CD7E245E39BF}">
      <dgm:prSet/>
      <dgm:spPr/>
      <dgm:t>
        <a:bodyPr/>
        <a:lstStyle/>
        <a:p>
          <a:pPr algn="just"/>
          <a:endParaRPr lang="tr-TR"/>
        </a:p>
      </dgm:t>
    </dgm:pt>
    <dgm:pt modelId="{F57C68ED-3934-499F-9797-0811A8C08C0D}" type="pres">
      <dgm:prSet presAssocID="{5D83B62A-12AB-4586-8DA2-83C1BD58EA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18AD946-0CF4-4601-A8A1-610390359556}" type="pres">
      <dgm:prSet presAssocID="{103A305F-3051-4BAA-8F2C-EF097083D50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3F97D9A-098E-4A75-B6FA-0E6C8CCA103A}" type="presOf" srcId="{5D83B62A-12AB-4586-8DA2-83C1BD58EA18}" destId="{F57C68ED-3934-499F-9797-0811A8C08C0D}" srcOrd="0" destOrd="0" presId="urn:microsoft.com/office/officeart/2005/8/layout/vList2"/>
    <dgm:cxn modelId="{FA75B887-FF86-424B-964D-CD7E245E39BF}" srcId="{5D83B62A-12AB-4586-8DA2-83C1BD58EA18}" destId="{103A305F-3051-4BAA-8F2C-EF097083D506}" srcOrd="0" destOrd="0" parTransId="{6A51A214-CE12-4A0F-A558-4B92BD905BC8}" sibTransId="{853D5EE0-D653-45AF-A878-A8722ABC25D8}"/>
    <dgm:cxn modelId="{C5947A52-B2C1-4F24-A9CC-F82BB5BB190D}" type="presOf" srcId="{103A305F-3051-4BAA-8F2C-EF097083D506}" destId="{E18AD946-0CF4-4601-A8A1-610390359556}" srcOrd="0" destOrd="0" presId="urn:microsoft.com/office/officeart/2005/8/layout/vList2"/>
    <dgm:cxn modelId="{D99DB2FC-FD66-40D6-B5A7-79FDBE8E55C0}" type="presParOf" srcId="{F57C68ED-3934-499F-9797-0811A8C08C0D}" destId="{E18AD946-0CF4-4601-A8A1-61039035955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D3765C71-02E2-49D3-BC2E-1232DE88934F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1AFF3924-121D-44F4-83AF-ABD256D64D4B}">
      <dgm:prSet/>
      <dgm:spPr/>
      <dgm:t>
        <a:bodyPr/>
        <a:lstStyle/>
        <a:p>
          <a:pPr algn="just" rtl="0"/>
          <a:r>
            <a:rPr lang="tr-TR" dirty="0" smtClean="0"/>
            <a:t>Güneş ışınlarının ekvatora dik düşmesi sonucunda aydınlanma çemberinin kutuplardan geçtiği an, gündüz ile gecenin eşit olması durumudur. </a:t>
          </a:r>
          <a:endParaRPr lang="tr-TR" dirty="0"/>
        </a:p>
      </dgm:t>
    </dgm:pt>
    <dgm:pt modelId="{5D191EC7-254D-4E40-A620-0241193151F8}" type="parTrans" cxnId="{7CB032F1-9534-4517-9DAA-4F76A18573C6}">
      <dgm:prSet/>
      <dgm:spPr/>
      <dgm:t>
        <a:bodyPr/>
        <a:lstStyle/>
        <a:p>
          <a:endParaRPr lang="tr-TR"/>
        </a:p>
      </dgm:t>
    </dgm:pt>
    <dgm:pt modelId="{66B5A29F-633A-487A-8351-020DFD9FB508}" type="sibTrans" cxnId="{7CB032F1-9534-4517-9DAA-4F76A18573C6}">
      <dgm:prSet/>
      <dgm:spPr/>
      <dgm:t>
        <a:bodyPr/>
        <a:lstStyle/>
        <a:p>
          <a:endParaRPr lang="tr-TR"/>
        </a:p>
      </dgm:t>
    </dgm:pt>
    <dgm:pt modelId="{83A5AEE2-5F29-48F1-8498-389C274ECBD0}" type="pres">
      <dgm:prSet presAssocID="{D3765C71-02E2-49D3-BC2E-1232DE88934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7B24B0E-A98D-42C0-A1EE-DDED8188E481}" type="pres">
      <dgm:prSet presAssocID="{1AFF3924-121D-44F4-83AF-ABD256D64D4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CB032F1-9534-4517-9DAA-4F76A18573C6}" srcId="{D3765C71-02E2-49D3-BC2E-1232DE88934F}" destId="{1AFF3924-121D-44F4-83AF-ABD256D64D4B}" srcOrd="0" destOrd="0" parTransId="{5D191EC7-254D-4E40-A620-0241193151F8}" sibTransId="{66B5A29F-633A-487A-8351-020DFD9FB508}"/>
    <dgm:cxn modelId="{AA2A62A7-364B-4155-BE32-A4C4D6512DC0}" type="presOf" srcId="{1AFF3924-121D-44F4-83AF-ABD256D64D4B}" destId="{B7B24B0E-A98D-42C0-A1EE-DDED8188E481}" srcOrd="0" destOrd="0" presId="urn:microsoft.com/office/officeart/2005/8/layout/vList2"/>
    <dgm:cxn modelId="{856C54C4-7263-49F4-8EE2-56154863ECE8}" type="presOf" srcId="{D3765C71-02E2-49D3-BC2E-1232DE88934F}" destId="{83A5AEE2-5F29-48F1-8498-389C274ECBD0}" srcOrd="0" destOrd="0" presId="urn:microsoft.com/office/officeart/2005/8/layout/vList2"/>
    <dgm:cxn modelId="{8864BD95-CFEB-4103-9864-F1719578E35E}" type="presParOf" srcId="{83A5AEE2-5F29-48F1-8498-389C274ECBD0}" destId="{B7B24B0E-A98D-42C0-A1EE-DDED8188E48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C2ACBF5E-51BD-4221-9264-4287A1865F18}" type="doc">
      <dgm:prSet loTypeId="urn:microsoft.com/office/officeart/2005/8/layout/vList2" loCatId="list" qsTypeId="urn:microsoft.com/office/officeart/2005/8/quickstyle/simple3" qsCatId="simple" csTypeId="urn:microsoft.com/office/officeart/2005/8/colors/accent2_1" csCatId="accent2"/>
      <dgm:spPr/>
      <dgm:t>
        <a:bodyPr/>
        <a:lstStyle/>
        <a:p>
          <a:endParaRPr lang="tr-TR"/>
        </a:p>
      </dgm:t>
    </dgm:pt>
    <dgm:pt modelId="{D0698F87-4343-40ED-A64B-C1FD15479FF2}">
      <dgm:prSet/>
      <dgm:spPr/>
      <dgm:t>
        <a:bodyPr/>
        <a:lstStyle/>
        <a:p>
          <a:pPr algn="ctr" rtl="0"/>
          <a:r>
            <a:rPr lang="tr-TR" b="1" dirty="0" smtClean="0"/>
            <a:t>MATEMATİK İKLİM KUŞAKLARI</a:t>
          </a:r>
          <a:endParaRPr lang="tr-TR" dirty="0"/>
        </a:p>
      </dgm:t>
    </dgm:pt>
    <dgm:pt modelId="{03C5E4FB-59AF-4ACD-A3BE-67B8C897685D}" type="parTrans" cxnId="{A99E1277-168A-47CE-A3C2-08B874D66757}">
      <dgm:prSet/>
      <dgm:spPr/>
      <dgm:t>
        <a:bodyPr/>
        <a:lstStyle/>
        <a:p>
          <a:endParaRPr lang="tr-TR"/>
        </a:p>
      </dgm:t>
    </dgm:pt>
    <dgm:pt modelId="{13783FC2-61FA-43BB-A616-30E1C69BCBEE}" type="sibTrans" cxnId="{A99E1277-168A-47CE-A3C2-08B874D66757}">
      <dgm:prSet/>
      <dgm:spPr/>
      <dgm:t>
        <a:bodyPr/>
        <a:lstStyle/>
        <a:p>
          <a:endParaRPr lang="tr-TR"/>
        </a:p>
      </dgm:t>
    </dgm:pt>
    <dgm:pt modelId="{38145162-98BC-441A-BF43-E04A2D0DC326}">
      <dgm:prSet/>
      <dgm:spPr/>
      <dgm:t>
        <a:bodyPr/>
        <a:lstStyle/>
        <a:p>
          <a:pPr rtl="0"/>
          <a:r>
            <a:rPr lang="tr-TR" smtClean="0"/>
            <a:t>Dünyanın şekli ve </a:t>
          </a:r>
          <a:endParaRPr lang="tr-TR" dirty="0"/>
        </a:p>
      </dgm:t>
    </dgm:pt>
    <dgm:pt modelId="{74896B23-C257-41AC-99FD-5CD7BA197E9D}" type="parTrans" cxnId="{B760D58D-2668-46CA-97FE-99CBF6DB1458}">
      <dgm:prSet/>
      <dgm:spPr/>
      <dgm:t>
        <a:bodyPr/>
        <a:lstStyle/>
        <a:p>
          <a:endParaRPr lang="tr-TR"/>
        </a:p>
      </dgm:t>
    </dgm:pt>
    <dgm:pt modelId="{EF7339E3-6238-434A-86EA-E18B91EAE222}" type="sibTrans" cxnId="{B760D58D-2668-46CA-97FE-99CBF6DB1458}">
      <dgm:prSet/>
      <dgm:spPr/>
      <dgm:t>
        <a:bodyPr/>
        <a:lstStyle/>
        <a:p>
          <a:endParaRPr lang="tr-TR"/>
        </a:p>
      </dgm:t>
    </dgm:pt>
    <dgm:pt modelId="{216BF152-E6CC-4A43-9927-81F537CDD384}">
      <dgm:prSet/>
      <dgm:spPr/>
      <dgm:t>
        <a:bodyPr/>
        <a:lstStyle/>
        <a:p>
          <a:pPr rtl="0"/>
          <a:r>
            <a:rPr lang="tr-TR" dirty="0" smtClean="0"/>
            <a:t>Eksen eğikliğine göre belirlenmiştir</a:t>
          </a:r>
          <a:endParaRPr lang="tr-TR" dirty="0"/>
        </a:p>
      </dgm:t>
    </dgm:pt>
    <dgm:pt modelId="{E10008D2-288E-4A97-9F1F-59A6A5C19FE1}" type="sibTrans" cxnId="{6BE72765-9FC5-4800-B63D-AF7487159D5C}">
      <dgm:prSet/>
      <dgm:spPr/>
      <dgm:t>
        <a:bodyPr/>
        <a:lstStyle/>
        <a:p>
          <a:endParaRPr lang="tr-TR"/>
        </a:p>
      </dgm:t>
    </dgm:pt>
    <dgm:pt modelId="{4C57C32A-BCAA-4404-9002-7A965575C150}" type="parTrans" cxnId="{6BE72765-9FC5-4800-B63D-AF7487159D5C}">
      <dgm:prSet/>
      <dgm:spPr/>
      <dgm:t>
        <a:bodyPr/>
        <a:lstStyle/>
        <a:p>
          <a:endParaRPr lang="tr-TR"/>
        </a:p>
      </dgm:t>
    </dgm:pt>
    <dgm:pt modelId="{E50076D1-C0E5-46AD-8D13-D302C4BFAA66}" type="pres">
      <dgm:prSet presAssocID="{C2ACBF5E-51BD-4221-9264-4287A1865F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83199A4-3512-461E-BA07-7E82AAAA388C}" type="pres">
      <dgm:prSet presAssocID="{D0698F87-4343-40ED-A64B-C1FD15479FF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649574D-E0DA-402D-A9DD-C66BA1E8D2C6}" type="pres">
      <dgm:prSet presAssocID="{13783FC2-61FA-43BB-A616-30E1C69BCBEE}" presName="spacer" presStyleCnt="0"/>
      <dgm:spPr/>
    </dgm:pt>
    <dgm:pt modelId="{B44E5B09-DA93-472E-A630-E590F12FB0F9}" type="pres">
      <dgm:prSet presAssocID="{38145162-98BC-441A-BF43-E04A2D0DC32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F975D1A-63DE-4251-B304-7D86024D7568}" type="pres">
      <dgm:prSet presAssocID="{EF7339E3-6238-434A-86EA-E18B91EAE222}" presName="spacer" presStyleCnt="0"/>
      <dgm:spPr/>
    </dgm:pt>
    <dgm:pt modelId="{AC619DB9-0BB6-41BD-B514-3E29AD92DE69}" type="pres">
      <dgm:prSet presAssocID="{216BF152-E6CC-4A43-9927-81F537CDD38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BBB05AB-CEAE-4E6E-A8FB-C78C3EBB1601}" type="presOf" srcId="{D0698F87-4343-40ED-A64B-C1FD15479FF2}" destId="{983199A4-3512-461E-BA07-7E82AAAA388C}" srcOrd="0" destOrd="0" presId="urn:microsoft.com/office/officeart/2005/8/layout/vList2"/>
    <dgm:cxn modelId="{B760D58D-2668-46CA-97FE-99CBF6DB1458}" srcId="{C2ACBF5E-51BD-4221-9264-4287A1865F18}" destId="{38145162-98BC-441A-BF43-E04A2D0DC326}" srcOrd="1" destOrd="0" parTransId="{74896B23-C257-41AC-99FD-5CD7BA197E9D}" sibTransId="{EF7339E3-6238-434A-86EA-E18B91EAE222}"/>
    <dgm:cxn modelId="{413069F3-8ADD-4200-A9C7-D9F6C66F07A1}" type="presOf" srcId="{216BF152-E6CC-4A43-9927-81F537CDD384}" destId="{AC619DB9-0BB6-41BD-B514-3E29AD92DE69}" srcOrd="0" destOrd="0" presId="urn:microsoft.com/office/officeart/2005/8/layout/vList2"/>
    <dgm:cxn modelId="{9B023BA0-4481-44DC-A38B-9F99F0CB51C2}" type="presOf" srcId="{38145162-98BC-441A-BF43-E04A2D0DC326}" destId="{B44E5B09-DA93-472E-A630-E590F12FB0F9}" srcOrd="0" destOrd="0" presId="urn:microsoft.com/office/officeart/2005/8/layout/vList2"/>
    <dgm:cxn modelId="{6BE72765-9FC5-4800-B63D-AF7487159D5C}" srcId="{C2ACBF5E-51BD-4221-9264-4287A1865F18}" destId="{216BF152-E6CC-4A43-9927-81F537CDD384}" srcOrd="2" destOrd="0" parTransId="{4C57C32A-BCAA-4404-9002-7A965575C150}" sibTransId="{E10008D2-288E-4A97-9F1F-59A6A5C19FE1}"/>
    <dgm:cxn modelId="{05B1CCCD-ACE2-4871-BB7F-36D99F54B8AF}" type="presOf" srcId="{C2ACBF5E-51BD-4221-9264-4287A1865F18}" destId="{E50076D1-C0E5-46AD-8D13-D302C4BFAA66}" srcOrd="0" destOrd="0" presId="urn:microsoft.com/office/officeart/2005/8/layout/vList2"/>
    <dgm:cxn modelId="{A99E1277-168A-47CE-A3C2-08B874D66757}" srcId="{C2ACBF5E-51BD-4221-9264-4287A1865F18}" destId="{D0698F87-4343-40ED-A64B-C1FD15479FF2}" srcOrd="0" destOrd="0" parTransId="{03C5E4FB-59AF-4ACD-A3BE-67B8C897685D}" sibTransId="{13783FC2-61FA-43BB-A616-30E1C69BCBEE}"/>
    <dgm:cxn modelId="{FA349E78-4AE9-4932-B3A8-4D16D07F98B6}" type="presParOf" srcId="{E50076D1-C0E5-46AD-8D13-D302C4BFAA66}" destId="{983199A4-3512-461E-BA07-7E82AAAA388C}" srcOrd="0" destOrd="0" presId="urn:microsoft.com/office/officeart/2005/8/layout/vList2"/>
    <dgm:cxn modelId="{395C2E3C-4D06-4430-87A0-1C7F6BAE33BC}" type="presParOf" srcId="{E50076D1-C0E5-46AD-8D13-D302C4BFAA66}" destId="{A649574D-E0DA-402D-A9DD-C66BA1E8D2C6}" srcOrd="1" destOrd="0" presId="urn:microsoft.com/office/officeart/2005/8/layout/vList2"/>
    <dgm:cxn modelId="{7EA95181-057E-48B3-8EC2-D546D5764C06}" type="presParOf" srcId="{E50076D1-C0E5-46AD-8D13-D302C4BFAA66}" destId="{B44E5B09-DA93-472E-A630-E590F12FB0F9}" srcOrd="2" destOrd="0" presId="urn:microsoft.com/office/officeart/2005/8/layout/vList2"/>
    <dgm:cxn modelId="{747BC418-33BF-4F79-881C-93F862185A8A}" type="presParOf" srcId="{E50076D1-C0E5-46AD-8D13-D302C4BFAA66}" destId="{BF975D1A-63DE-4251-B304-7D86024D7568}" srcOrd="3" destOrd="0" presId="urn:microsoft.com/office/officeart/2005/8/layout/vList2"/>
    <dgm:cxn modelId="{4B6917F6-19A9-4A10-A90B-465F251335D8}" type="presParOf" srcId="{E50076D1-C0E5-46AD-8D13-D302C4BFAA66}" destId="{AC619DB9-0BB6-41BD-B514-3E29AD92DE6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1CD143F5-4131-427B-B8D7-29F397A256E3}" type="doc">
      <dgm:prSet loTypeId="urn:microsoft.com/office/officeart/2005/8/layout/vList2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tr-TR"/>
        </a:p>
      </dgm:t>
    </dgm:pt>
    <dgm:pt modelId="{1F71E246-5D2E-4736-9692-7B22C647B5CB}">
      <dgm:prSet custT="1"/>
      <dgm:spPr/>
      <dgm:t>
        <a:bodyPr/>
        <a:lstStyle/>
        <a:p>
          <a:pPr algn="ctr" rtl="0"/>
          <a:r>
            <a:rPr lang="tr-TR" sz="2100" b="1" dirty="0" smtClean="0"/>
            <a:t>SICAKLIK KUŞAKLARI</a:t>
          </a:r>
          <a:endParaRPr lang="tr-TR" sz="2100" dirty="0"/>
        </a:p>
      </dgm:t>
    </dgm:pt>
    <dgm:pt modelId="{E7553802-34A9-4BB8-B7EF-6CD9A7CE163F}" type="parTrans" cxnId="{68152FE1-E5F0-4C2C-BAAF-B0F424B49186}">
      <dgm:prSet/>
      <dgm:spPr/>
      <dgm:t>
        <a:bodyPr/>
        <a:lstStyle/>
        <a:p>
          <a:endParaRPr lang="tr-TR"/>
        </a:p>
      </dgm:t>
    </dgm:pt>
    <dgm:pt modelId="{7C5F9D22-8C89-41AB-BB6F-27CC59046B19}" type="sibTrans" cxnId="{68152FE1-E5F0-4C2C-BAAF-B0F424B49186}">
      <dgm:prSet/>
      <dgm:spPr/>
      <dgm:t>
        <a:bodyPr/>
        <a:lstStyle/>
        <a:p>
          <a:endParaRPr lang="tr-TR"/>
        </a:p>
      </dgm:t>
    </dgm:pt>
    <dgm:pt modelId="{9620FCBC-A6F9-462F-9A94-30102E73ECE9}">
      <dgm:prSet custT="1"/>
      <dgm:spPr/>
      <dgm:t>
        <a:bodyPr/>
        <a:lstStyle/>
        <a:p>
          <a:pPr rtl="0"/>
          <a:r>
            <a:rPr lang="tr-TR" sz="2100" dirty="0" smtClean="0"/>
            <a:t>Enlem, Kara ve deniz dağılışı</a:t>
          </a:r>
          <a:endParaRPr lang="tr-TR" sz="2100" dirty="0"/>
        </a:p>
      </dgm:t>
    </dgm:pt>
    <dgm:pt modelId="{B25FA639-51A0-479D-A3CD-E4D1F2CDA78A}" type="parTrans" cxnId="{F79FF579-8559-406B-A985-81F01185CF80}">
      <dgm:prSet/>
      <dgm:spPr/>
      <dgm:t>
        <a:bodyPr/>
        <a:lstStyle/>
        <a:p>
          <a:endParaRPr lang="tr-TR"/>
        </a:p>
      </dgm:t>
    </dgm:pt>
    <dgm:pt modelId="{74346E3D-3500-47F2-85B8-38AF6B6DF7D2}" type="sibTrans" cxnId="{F79FF579-8559-406B-A985-81F01185CF80}">
      <dgm:prSet/>
      <dgm:spPr/>
      <dgm:t>
        <a:bodyPr/>
        <a:lstStyle/>
        <a:p>
          <a:endParaRPr lang="tr-TR"/>
        </a:p>
      </dgm:t>
    </dgm:pt>
    <dgm:pt modelId="{F99AA4C9-D80C-421E-B54C-783A10AE58BF}">
      <dgm:prSet custT="1"/>
      <dgm:spPr/>
      <dgm:t>
        <a:bodyPr/>
        <a:lstStyle/>
        <a:p>
          <a:pPr rtl="0"/>
          <a:r>
            <a:rPr lang="tr-TR" sz="2100" dirty="0" smtClean="0"/>
            <a:t>Su akıntıları, Genel hava dolaşımı</a:t>
          </a:r>
          <a:endParaRPr lang="tr-TR" sz="2100" dirty="0"/>
        </a:p>
      </dgm:t>
    </dgm:pt>
    <dgm:pt modelId="{C7909C52-D1EA-4898-ADAB-AFA8393FA4C0}" type="parTrans" cxnId="{F0619FDB-4DBA-4AC5-B0C7-E3A7007F792E}">
      <dgm:prSet/>
      <dgm:spPr/>
      <dgm:t>
        <a:bodyPr/>
        <a:lstStyle/>
        <a:p>
          <a:endParaRPr lang="tr-TR"/>
        </a:p>
      </dgm:t>
    </dgm:pt>
    <dgm:pt modelId="{A8B81EA4-8685-4990-ACCB-DA26ADC4A89D}" type="sibTrans" cxnId="{F0619FDB-4DBA-4AC5-B0C7-E3A7007F792E}">
      <dgm:prSet/>
      <dgm:spPr/>
      <dgm:t>
        <a:bodyPr/>
        <a:lstStyle/>
        <a:p>
          <a:endParaRPr lang="tr-TR"/>
        </a:p>
      </dgm:t>
    </dgm:pt>
    <dgm:pt modelId="{A698EFB1-0BBC-419A-949B-20016AE7FC97}" type="pres">
      <dgm:prSet presAssocID="{1CD143F5-4131-427B-B8D7-29F397A256E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4A55A78-945E-47C0-B11A-59898569988C}" type="pres">
      <dgm:prSet presAssocID="{1F71E246-5D2E-4736-9692-7B22C647B5C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4392434-C469-48B4-BE7F-3F9D289A2020}" type="pres">
      <dgm:prSet presAssocID="{7C5F9D22-8C89-41AB-BB6F-27CC59046B19}" presName="spacer" presStyleCnt="0"/>
      <dgm:spPr/>
    </dgm:pt>
    <dgm:pt modelId="{9513A01B-FEC7-4291-9B0F-98932C965F5D}" type="pres">
      <dgm:prSet presAssocID="{9620FCBC-A6F9-462F-9A94-30102E73ECE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4E435B8-BDF2-455B-9CCA-8A860381F23F}" type="pres">
      <dgm:prSet presAssocID="{74346E3D-3500-47F2-85B8-38AF6B6DF7D2}" presName="spacer" presStyleCnt="0"/>
      <dgm:spPr/>
    </dgm:pt>
    <dgm:pt modelId="{5493551C-838D-40F5-838D-C85795D823C7}" type="pres">
      <dgm:prSet presAssocID="{F99AA4C9-D80C-421E-B54C-783A10AE58B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530D23E-D32C-43E5-A360-A545039DC499}" type="presOf" srcId="{1F71E246-5D2E-4736-9692-7B22C647B5CB}" destId="{34A55A78-945E-47C0-B11A-59898569988C}" srcOrd="0" destOrd="0" presId="urn:microsoft.com/office/officeart/2005/8/layout/vList2"/>
    <dgm:cxn modelId="{B423F0E2-F4F1-4F42-B4C6-ABC1E9A5D4F2}" type="presOf" srcId="{1CD143F5-4131-427B-B8D7-29F397A256E3}" destId="{A698EFB1-0BBC-419A-949B-20016AE7FC97}" srcOrd="0" destOrd="0" presId="urn:microsoft.com/office/officeart/2005/8/layout/vList2"/>
    <dgm:cxn modelId="{68152FE1-E5F0-4C2C-BAAF-B0F424B49186}" srcId="{1CD143F5-4131-427B-B8D7-29F397A256E3}" destId="{1F71E246-5D2E-4736-9692-7B22C647B5CB}" srcOrd="0" destOrd="0" parTransId="{E7553802-34A9-4BB8-B7EF-6CD9A7CE163F}" sibTransId="{7C5F9D22-8C89-41AB-BB6F-27CC59046B19}"/>
    <dgm:cxn modelId="{67E466B6-144E-4D22-ACF4-42440756E8CD}" type="presOf" srcId="{F99AA4C9-D80C-421E-B54C-783A10AE58BF}" destId="{5493551C-838D-40F5-838D-C85795D823C7}" srcOrd="0" destOrd="0" presId="urn:microsoft.com/office/officeart/2005/8/layout/vList2"/>
    <dgm:cxn modelId="{F79FF579-8559-406B-A985-81F01185CF80}" srcId="{1CD143F5-4131-427B-B8D7-29F397A256E3}" destId="{9620FCBC-A6F9-462F-9A94-30102E73ECE9}" srcOrd="1" destOrd="0" parTransId="{B25FA639-51A0-479D-A3CD-E4D1F2CDA78A}" sibTransId="{74346E3D-3500-47F2-85B8-38AF6B6DF7D2}"/>
    <dgm:cxn modelId="{C0BB3899-D08F-4D92-A572-68E16BA2932E}" type="presOf" srcId="{9620FCBC-A6F9-462F-9A94-30102E73ECE9}" destId="{9513A01B-FEC7-4291-9B0F-98932C965F5D}" srcOrd="0" destOrd="0" presId="urn:microsoft.com/office/officeart/2005/8/layout/vList2"/>
    <dgm:cxn modelId="{F0619FDB-4DBA-4AC5-B0C7-E3A7007F792E}" srcId="{1CD143F5-4131-427B-B8D7-29F397A256E3}" destId="{F99AA4C9-D80C-421E-B54C-783A10AE58BF}" srcOrd="2" destOrd="0" parTransId="{C7909C52-D1EA-4898-ADAB-AFA8393FA4C0}" sibTransId="{A8B81EA4-8685-4990-ACCB-DA26ADC4A89D}"/>
    <dgm:cxn modelId="{0F9BB4FF-B3BF-4BB8-A3CA-69C92CAEF529}" type="presParOf" srcId="{A698EFB1-0BBC-419A-949B-20016AE7FC97}" destId="{34A55A78-945E-47C0-B11A-59898569988C}" srcOrd="0" destOrd="0" presId="urn:microsoft.com/office/officeart/2005/8/layout/vList2"/>
    <dgm:cxn modelId="{42D02974-C9EF-4E91-A29E-E902C9785355}" type="presParOf" srcId="{A698EFB1-0BBC-419A-949B-20016AE7FC97}" destId="{44392434-C469-48B4-BE7F-3F9D289A2020}" srcOrd="1" destOrd="0" presId="urn:microsoft.com/office/officeart/2005/8/layout/vList2"/>
    <dgm:cxn modelId="{F40118BC-DF3F-4505-9D95-67CDFF7B3794}" type="presParOf" srcId="{A698EFB1-0BBC-419A-949B-20016AE7FC97}" destId="{9513A01B-FEC7-4291-9B0F-98932C965F5D}" srcOrd="2" destOrd="0" presId="urn:microsoft.com/office/officeart/2005/8/layout/vList2"/>
    <dgm:cxn modelId="{996C68B2-7534-4853-AD9D-2AE105D1A88F}" type="presParOf" srcId="{A698EFB1-0BBC-419A-949B-20016AE7FC97}" destId="{94E435B8-BDF2-455B-9CCA-8A860381F23F}" srcOrd="3" destOrd="0" presId="urn:microsoft.com/office/officeart/2005/8/layout/vList2"/>
    <dgm:cxn modelId="{E5D0D654-799B-4810-B368-2C1A6A6A2740}" type="presParOf" srcId="{A698EFB1-0BBC-419A-949B-20016AE7FC97}" destId="{5493551C-838D-40F5-838D-C85795D823C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7E7B64F-F1F3-4295-8818-32513973F033}" type="doc">
      <dgm:prSet loTypeId="urn:microsoft.com/office/officeart/2005/8/layout/vList2" loCatId="list" qsTypeId="urn:microsoft.com/office/officeart/2005/8/quickstyle/simple3" qsCatId="simple" csTypeId="urn:microsoft.com/office/officeart/2005/8/colors/accent2_1" csCatId="accent2" phldr="1"/>
      <dgm:spPr/>
      <dgm:t>
        <a:bodyPr/>
        <a:lstStyle/>
        <a:p>
          <a:endParaRPr lang="tr-TR"/>
        </a:p>
      </dgm:t>
    </dgm:pt>
    <dgm:pt modelId="{97DE7738-C2FB-4BFE-B4C0-C10F15A3CC60}">
      <dgm:prSet/>
      <dgm:spPr/>
      <dgm:t>
        <a:bodyPr/>
        <a:lstStyle/>
        <a:p>
          <a:pPr rtl="0"/>
          <a:r>
            <a:rPr lang="tr-TR" dirty="0" smtClean="0"/>
            <a:t>Ekvatordan Kutuplara Gidildikçe</a:t>
          </a:r>
          <a:endParaRPr lang="tr-TR" dirty="0"/>
        </a:p>
      </dgm:t>
    </dgm:pt>
    <dgm:pt modelId="{E046C041-536A-46A2-B5C5-6E9AF4F3823F}" type="parTrans" cxnId="{EA0B1FA4-693B-4A7B-B251-71DCF47A77A6}">
      <dgm:prSet/>
      <dgm:spPr/>
      <dgm:t>
        <a:bodyPr/>
        <a:lstStyle/>
        <a:p>
          <a:endParaRPr lang="tr-TR"/>
        </a:p>
      </dgm:t>
    </dgm:pt>
    <dgm:pt modelId="{3492230E-499D-4C84-8D45-489717101384}" type="sibTrans" cxnId="{EA0B1FA4-693B-4A7B-B251-71DCF47A77A6}">
      <dgm:prSet/>
      <dgm:spPr/>
      <dgm:t>
        <a:bodyPr/>
        <a:lstStyle/>
        <a:p>
          <a:endParaRPr lang="tr-TR"/>
        </a:p>
      </dgm:t>
    </dgm:pt>
    <dgm:pt modelId="{1ECA0E3D-6200-43DB-AB9C-40AA608280F4}">
      <dgm:prSet/>
      <dgm:spPr/>
      <dgm:t>
        <a:bodyPr/>
        <a:lstStyle/>
        <a:p>
          <a:pPr rtl="0"/>
          <a:r>
            <a:rPr lang="tr-TR" dirty="0" smtClean="0"/>
            <a:t>Sıcaklık azalır</a:t>
          </a:r>
          <a:endParaRPr lang="tr-TR" dirty="0"/>
        </a:p>
      </dgm:t>
    </dgm:pt>
    <dgm:pt modelId="{A5251327-D801-4124-85B1-7C5B404C19AB}" type="sibTrans" cxnId="{8AF84A55-1DFB-49D0-9E60-AF7F5360DD52}">
      <dgm:prSet/>
      <dgm:spPr/>
      <dgm:t>
        <a:bodyPr/>
        <a:lstStyle/>
        <a:p>
          <a:endParaRPr lang="tr-TR"/>
        </a:p>
      </dgm:t>
    </dgm:pt>
    <dgm:pt modelId="{FCC4E457-A55C-45FE-A43A-1024022CF004}" type="parTrans" cxnId="{8AF84A55-1DFB-49D0-9E60-AF7F5360DD52}">
      <dgm:prSet/>
      <dgm:spPr/>
      <dgm:t>
        <a:bodyPr/>
        <a:lstStyle/>
        <a:p>
          <a:endParaRPr lang="tr-TR"/>
        </a:p>
      </dgm:t>
    </dgm:pt>
    <dgm:pt modelId="{605CE11A-6838-43DA-AAFE-FDE053732C02}" type="pres">
      <dgm:prSet presAssocID="{C7E7B64F-F1F3-4295-8818-32513973F03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4B3C867-A1BC-444C-AFE7-79C0C33E7A4A}" type="pres">
      <dgm:prSet presAssocID="{97DE7738-C2FB-4BFE-B4C0-C10F15A3CC6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D783BD1-D421-4C27-9BBC-B73BBA46790A}" type="pres">
      <dgm:prSet presAssocID="{97DE7738-C2FB-4BFE-B4C0-C10F15A3CC60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AF84A55-1DFB-49D0-9E60-AF7F5360DD52}" srcId="{97DE7738-C2FB-4BFE-B4C0-C10F15A3CC60}" destId="{1ECA0E3D-6200-43DB-AB9C-40AA608280F4}" srcOrd="0" destOrd="0" parTransId="{FCC4E457-A55C-45FE-A43A-1024022CF004}" sibTransId="{A5251327-D801-4124-85B1-7C5B404C19AB}"/>
    <dgm:cxn modelId="{4A0011C3-CC06-4FA5-BBD1-46394E382C22}" type="presOf" srcId="{1ECA0E3D-6200-43DB-AB9C-40AA608280F4}" destId="{2D783BD1-D421-4C27-9BBC-B73BBA46790A}" srcOrd="0" destOrd="0" presId="urn:microsoft.com/office/officeart/2005/8/layout/vList2"/>
    <dgm:cxn modelId="{EA0B1FA4-693B-4A7B-B251-71DCF47A77A6}" srcId="{C7E7B64F-F1F3-4295-8818-32513973F033}" destId="{97DE7738-C2FB-4BFE-B4C0-C10F15A3CC60}" srcOrd="0" destOrd="0" parTransId="{E046C041-536A-46A2-B5C5-6E9AF4F3823F}" sibTransId="{3492230E-499D-4C84-8D45-489717101384}"/>
    <dgm:cxn modelId="{AE71570D-CF7F-4938-8B2A-B92AF878F7FC}" type="presOf" srcId="{97DE7738-C2FB-4BFE-B4C0-C10F15A3CC60}" destId="{24B3C867-A1BC-444C-AFE7-79C0C33E7A4A}" srcOrd="0" destOrd="0" presId="urn:microsoft.com/office/officeart/2005/8/layout/vList2"/>
    <dgm:cxn modelId="{B0698807-9C7F-4BFE-B747-B0A7D4B879F1}" type="presOf" srcId="{C7E7B64F-F1F3-4295-8818-32513973F033}" destId="{605CE11A-6838-43DA-AAFE-FDE053732C02}" srcOrd="0" destOrd="0" presId="urn:microsoft.com/office/officeart/2005/8/layout/vList2"/>
    <dgm:cxn modelId="{369A7153-CA9E-49DA-ADC3-DD24FC104A20}" type="presParOf" srcId="{605CE11A-6838-43DA-AAFE-FDE053732C02}" destId="{24B3C867-A1BC-444C-AFE7-79C0C33E7A4A}" srcOrd="0" destOrd="0" presId="urn:microsoft.com/office/officeart/2005/8/layout/vList2"/>
    <dgm:cxn modelId="{D95FBC32-7630-4154-AC19-789263BF1EF4}" type="presParOf" srcId="{605CE11A-6838-43DA-AAFE-FDE053732C02}" destId="{2D783BD1-D421-4C27-9BBC-B73BBA46790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BAF516C-A78F-49CD-A745-4B4A13D9CBB5}" type="doc">
      <dgm:prSet loTypeId="urn:microsoft.com/office/officeart/2005/8/layout/vList2" loCatId="list" qsTypeId="urn:microsoft.com/office/officeart/2005/8/quickstyle/simple3" qsCatId="simple" csTypeId="urn:microsoft.com/office/officeart/2005/8/colors/accent1_1" csCatId="accent1"/>
      <dgm:spPr/>
      <dgm:t>
        <a:bodyPr/>
        <a:lstStyle/>
        <a:p>
          <a:endParaRPr lang="tr-TR"/>
        </a:p>
      </dgm:t>
    </dgm:pt>
    <dgm:pt modelId="{8C4D2C88-E1FE-4600-9E01-8E74F95B5B33}">
      <dgm:prSet custT="1"/>
      <dgm:spPr/>
      <dgm:t>
        <a:bodyPr/>
        <a:lstStyle/>
        <a:p>
          <a:pPr rtl="0"/>
          <a:r>
            <a:rPr lang="tr-TR" sz="3600" dirty="0" smtClean="0"/>
            <a:t>Ekvatordan Kutuplara Gidildikçe</a:t>
          </a:r>
          <a:endParaRPr lang="tr-TR" sz="3600" dirty="0"/>
        </a:p>
      </dgm:t>
    </dgm:pt>
    <dgm:pt modelId="{0AD76296-49AE-4F5A-894E-50179B93F8A1}" type="parTrans" cxnId="{84739F79-2D44-451D-87E9-D31D41858540}">
      <dgm:prSet/>
      <dgm:spPr/>
      <dgm:t>
        <a:bodyPr/>
        <a:lstStyle/>
        <a:p>
          <a:endParaRPr lang="tr-TR"/>
        </a:p>
      </dgm:t>
    </dgm:pt>
    <dgm:pt modelId="{E21EAB85-57C4-4513-875E-657D518979A4}" type="sibTrans" cxnId="{84739F79-2D44-451D-87E9-D31D41858540}">
      <dgm:prSet/>
      <dgm:spPr/>
      <dgm:t>
        <a:bodyPr/>
        <a:lstStyle/>
        <a:p>
          <a:endParaRPr lang="tr-TR"/>
        </a:p>
      </dgm:t>
    </dgm:pt>
    <dgm:pt modelId="{9EDE5662-97B6-45F7-9D31-D8D93D60FCFE}">
      <dgm:prSet/>
      <dgm:spPr/>
      <dgm:t>
        <a:bodyPr/>
        <a:lstStyle/>
        <a:p>
          <a:pPr rtl="0"/>
          <a:r>
            <a:rPr lang="tr-TR" dirty="0" smtClean="0"/>
            <a:t>Tarım, orman, yerleşme, kalıcı kar sınırı azalır.</a:t>
          </a:r>
          <a:endParaRPr lang="tr-TR" dirty="0"/>
        </a:p>
      </dgm:t>
    </dgm:pt>
    <dgm:pt modelId="{85D6EE26-B7E3-43C7-8463-7C517E9067D8}" type="parTrans" cxnId="{7EEEB59F-A1C0-4C70-A804-16C1C3C9B9FE}">
      <dgm:prSet/>
      <dgm:spPr/>
      <dgm:t>
        <a:bodyPr/>
        <a:lstStyle/>
        <a:p>
          <a:endParaRPr lang="tr-TR"/>
        </a:p>
      </dgm:t>
    </dgm:pt>
    <dgm:pt modelId="{1E08EF91-86E9-432D-A07F-A71E7FFD0463}" type="sibTrans" cxnId="{7EEEB59F-A1C0-4C70-A804-16C1C3C9B9FE}">
      <dgm:prSet/>
      <dgm:spPr/>
      <dgm:t>
        <a:bodyPr/>
        <a:lstStyle/>
        <a:p>
          <a:endParaRPr lang="tr-TR"/>
        </a:p>
      </dgm:t>
    </dgm:pt>
    <dgm:pt modelId="{2CD21B01-F772-4419-9CE0-56B6DD295AE1}" type="pres">
      <dgm:prSet presAssocID="{8BAF516C-A78F-49CD-A745-4B4A13D9CBB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B286A18-5DC0-41C3-9072-8422045E4A48}" type="pres">
      <dgm:prSet presAssocID="{8C4D2C88-E1FE-4600-9E01-8E74F95B5B3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07CEE35-5A60-4DB4-8399-BDAFD97F6EAF}" type="pres">
      <dgm:prSet presAssocID="{8C4D2C88-E1FE-4600-9E01-8E74F95B5B33}" presName="childText" presStyleLbl="revTx" presStyleIdx="0" presStyleCnt="1" custLinFactNeighborY="-177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CC74947-E1E8-4363-A1F4-B6312829D282}" type="presOf" srcId="{8C4D2C88-E1FE-4600-9E01-8E74F95B5B33}" destId="{3B286A18-5DC0-41C3-9072-8422045E4A48}" srcOrd="0" destOrd="0" presId="urn:microsoft.com/office/officeart/2005/8/layout/vList2"/>
    <dgm:cxn modelId="{7EEEB59F-A1C0-4C70-A804-16C1C3C9B9FE}" srcId="{8C4D2C88-E1FE-4600-9E01-8E74F95B5B33}" destId="{9EDE5662-97B6-45F7-9D31-D8D93D60FCFE}" srcOrd="0" destOrd="0" parTransId="{85D6EE26-B7E3-43C7-8463-7C517E9067D8}" sibTransId="{1E08EF91-86E9-432D-A07F-A71E7FFD0463}"/>
    <dgm:cxn modelId="{BCC5A083-F89E-49FE-8F07-3185FE306780}" type="presOf" srcId="{9EDE5662-97B6-45F7-9D31-D8D93D60FCFE}" destId="{C07CEE35-5A60-4DB4-8399-BDAFD97F6EAF}" srcOrd="0" destOrd="0" presId="urn:microsoft.com/office/officeart/2005/8/layout/vList2"/>
    <dgm:cxn modelId="{B117EC7B-CC29-4E8F-8827-7D418508A981}" type="presOf" srcId="{8BAF516C-A78F-49CD-A745-4B4A13D9CBB5}" destId="{2CD21B01-F772-4419-9CE0-56B6DD295AE1}" srcOrd="0" destOrd="0" presId="urn:microsoft.com/office/officeart/2005/8/layout/vList2"/>
    <dgm:cxn modelId="{84739F79-2D44-451D-87E9-D31D41858540}" srcId="{8BAF516C-A78F-49CD-A745-4B4A13D9CBB5}" destId="{8C4D2C88-E1FE-4600-9E01-8E74F95B5B33}" srcOrd="0" destOrd="0" parTransId="{0AD76296-49AE-4F5A-894E-50179B93F8A1}" sibTransId="{E21EAB85-57C4-4513-875E-657D518979A4}"/>
    <dgm:cxn modelId="{EF403385-8C8A-4004-BEE0-EA94A9512EC3}" type="presParOf" srcId="{2CD21B01-F772-4419-9CE0-56B6DD295AE1}" destId="{3B286A18-5DC0-41C3-9072-8422045E4A48}" srcOrd="0" destOrd="0" presId="urn:microsoft.com/office/officeart/2005/8/layout/vList2"/>
    <dgm:cxn modelId="{752A2593-3E9B-4D6B-9112-AE5BD3B8A3E5}" type="presParOf" srcId="{2CD21B01-F772-4419-9CE0-56B6DD295AE1}" destId="{C07CEE35-5A60-4DB4-8399-BDAFD97F6EA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F0C52A2-D04B-459B-9194-B085CC6742F9}" type="doc">
      <dgm:prSet loTypeId="urn:microsoft.com/office/officeart/2005/8/layout/vList2" loCatId="list" qsTypeId="urn:microsoft.com/office/officeart/2005/8/quickstyle/simple3" qsCatId="simple" csTypeId="urn:microsoft.com/office/officeart/2005/8/colors/accent1_1" csCatId="accent1"/>
      <dgm:spPr/>
      <dgm:t>
        <a:bodyPr/>
        <a:lstStyle/>
        <a:p>
          <a:endParaRPr lang="tr-TR"/>
        </a:p>
      </dgm:t>
    </dgm:pt>
    <dgm:pt modelId="{469E223C-85C1-4C8C-962F-1F8BA4DFC025}">
      <dgm:prSet/>
      <dgm:spPr/>
      <dgm:t>
        <a:bodyPr/>
        <a:lstStyle/>
        <a:p>
          <a:pPr rtl="0"/>
          <a:r>
            <a:rPr lang="tr-TR" smtClean="0"/>
            <a:t>Ekvatordan Kutuplara Gidildikçe</a:t>
          </a:r>
          <a:endParaRPr lang="tr-TR"/>
        </a:p>
      </dgm:t>
    </dgm:pt>
    <dgm:pt modelId="{9618293E-EBEE-49E4-AEE4-D4BB594D6114}" type="parTrans" cxnId="{8552EEA3-1E06-4595-8080-86A4756BE5DA}">
      <dgm:prSet/>
      <dgm:spPr/>
      <dgm:t>
        <a:bodyPr/>
        <a:lstStyle/>
        <a:p>
          <a:endParaRPr lang="tr-TR"/>
        </a:p>
      </dgm:t>
    </dgm:pt>
    <dgm:pt modelId="{BD4FE2F4-2F91-4530-A9BC-F0A267FCF9E5}" type="sibTrans" cxnId="{8552EEA3-1E06-4595-8080-86A4756BE5DA}">
      <dgm:prSet/>
      <dgm:spPr/>
      <dgm:t>
        <a:bodyPr/>
        <a:lstStyle/>
        <a:p>
          <a:endParaRPr lang="tr-TR"/>
        </a:p>
      </dgm:t>
    </dgm:pt>
    <dgm:pt modelId="{A20F4423-813B-4C5F-B7E8-7657DD676F80}">
      <dgm:prSet/>
      <dgm:spPr/>
      <dgm:t>
        <a:bodyPr/>
        <a:lstStyle/>
        <a:p>
          <a:pPr rtl="0"/>
          <a:r>
            <a:rPr lang="tr-TR" dirty="0" smtClean="0"/>
            <a:t>Denizlerin tuzluluk oranı azalır</a:t>
          </a:r>
          <a:endParaRPr lang="tr-TR" dirty="0"/>
        </a:p>
      </dgm:t>
    </dgm:pt>
    <dgm:pt modelId="{9F2CF146-CCB6-4BFC-959F-C53C0115552A}" type="parTrans" cxnId="{FCE93E6B-B8F2-4248-BDE8-121785EA847F}">
      <dgm:prSet/>
      <dgm:spPr/>
      <dgm:t>
        <a:bodyPr/>
        <a:lstStyle/>
        <a:p>
          <a:endParaRPr lang="tr-TR"/>
        </a:p>
      </dgm:t>
    </dgm:pt>
    <dgm:pt modelId="{D6F39C09-18AC-431B-A178-A6B7B43AD729}" type="sibTrans" cxnId="{FCE93E6B-B8F2-4248-BDE8-121785EA847F}">
      <dgm:prSet/>
      <dgm:spPr/>
      <dgm:t>
        <a:bodyPr/>
        <a:lstStyle/>
        <a:p>
          <a:endParaRPr lang="tr-TR"/>
        </a:p>
      </dgm:t>
    </dgm:pt>
    <dgm:pt modelId="{B92D6712-B8E9-4204-8E28-96136FB992BB}">
      <dgm:prSet/>
      <dgm:spPr/>
      <dgm:t>
        <a:bodyPr/>
        <a:lstStyle/>
        <a:p>
          <a:pPr rtl="0"/>
          <a:r>
            <a:rPr lang="tr-TR" dirty="0" smtClean="0"/>
            <a:t>İklim ve bitki kuşakları oluşur</a:t>
          </a:r>
          <a:endParaRPr lang="tr-TR" dirty="0"/>
        </a:p>
      </dgm:t>
    </dgm:pt>
    <dgm:pt modelId="{14FD5A39-F271-4EE2-9C89-65AA9A5E7751}" type="parTrans" cxnId="{6F40E0D2-7334-47AF-B8E9-96C48DC6A9BA}">
      <dgm:prSet/>
      <dgm:spPr/>
      <dgm:t>
        <a:bodyPr/>
        <a:lstStyle/>
        <a:p>
          <a:endParaRPr lang="tr-TR"/>
        </a:p>
      </dgm:t>
    </dgm:pt>
    <dgm:pt modelId="{F1E4822A-5EC1-4DE5-A1FE-ECE65031B5B9}" type="sibTrans" cxnId="{6F40E0D2-7334-47AF-B8E9-96C48DC6A9BA}">
      <dgm:prSet/>
      <dgm:spPr/>
      <dgm:t>
        <a:bodyPr/>
        <a:lstStyle/>
        <a:p>
          <a:endParaRPr lang="tr-TR"/>
        </a:p>
      </dgm:t>
    </dgm:pt>
    <dgm:pt modelId="{71BF750D-E6F9-4C42-AFE4-CDB86065348B}" type="pres">
      <dgm:prSet presAssocID="{AF0C52A2-D04B-459B-9194-B085CC6742F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56CA6DE-F110-46B8-A376-BF9B241FD49E}" type="pres">
      <dgm:prSet presAssocID="{469E223C-85C1-4C8C-962F-1F8BA4DFC02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74CCD79-ED59-4472-A39A-0627385EB730}" type="pres">
      <dgm:prSet presAssocID="{469E223C-85C1-4C8C-962F-1F8BA4DFC025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F40E0D2-7334-47AF-B8E9-96C48DC6A9BA}" srcId="{469E223C-85C1-4C8C-962F-1F8BA4DFC025}" destId="{B92D6712-B8E9-4204-8E28-96136FB992BB}" srcOrd="1" destOrd="0" parTransId="{14FD5A39-F271-4EE2-9C89-65AA9A5E7751}" sibTransId="{F1E4822A-5EC1-4DE5-A1FE-ECE65031B5B9}"/>
    <dgm:cxn modelId="{FCE93E6B-B8F2-4248-BDE8-121785EA847F}" srcId="{469E223C-85C1-4C8C-962F-1F8BA4DFC025}" destId="{A20F4423-813B-4C5F-B7E8-7657DD676F80}" srcOrd="0" destOrd="0" parTransId="{9F2CF146-CCB6-4BFC-959F-C53C0115552A}" sibTransId="{D6F39C09-18AC-431B-A178-A6B7B43AD729}"/>
    <dgm:cxn modelId="{158199FD-2105-4ECC-BEE7-9B4E2C878709}" type="presOf" srcId="{B92D6712-B8E9-4204-8E28-96136FB992BB}" destId="{D74CCD79-ED59-4472-A39A-0627385EB730}" srcOrd="0" destOrd="1" presId="urn:microsoft.com/office/officeart/2005/8/layout/vList2"/>
    <dgm:cxn modelId="{0D9C2108-F5CD-4FEE-ABE5-E6C4D616312F}" type="presOf" srcId="{A20F4423-813B-4C5F-B7E8-7657DD676F80}" destId="{D74CCD79-ED59-4472-A39A-0627385EB730}" srcOrd="0" destOrd="0" presId="urn:microsoft.com/office/officeart/2005/8/layout/vList2"/>
    <dgm:cxn modelId="{CCDF8E66-4CEA-45DE-8DB2-EE76F02AAB63}" type="presOf" srcId="{AF0C52A2-D04B-459B-9194-B085CC6742F9}" destId="{71BF750D-E6F9-4C42-AFE4-CDB86065348B}" srcOrd="0" destOrd="0" presId="urn:microsoft.com/office/officeart/2005/8/layout/vList2"/>
    <dgm:cxn modelId="{8552EEA3-1E06-4595-8080-86A4756BE5DA}" srcId="{AF0C52A2-D04B-459B-9194-B085CC6742F9}" destId="{469E223C-85C1-4C8C-962F-1F8BA4DFC025}" srcOrd="0" destOrd="0" parTransId="{9618293E-EBEE-49E4-AEE4-D4BB594D6114}" sibTransId="{BD4FE2F4-2F91-4530-A9BC-F0A267FCF9E5}"/>
    <dgm:cxn modelId="{D22B4C24-271B-48CA-9C8D-CEB020923B08}" type="presOf" srcId="{469E223C-85C1-4C8C-962F-1F8BA4DFC025}" destId="{E56CA6DE-F110-46B8-A376-BF9B241FD49E}" srcOrd="0" destOrd="0" presId="urn:microsoft.com/office/officeart/2005/8/layout/vList2"/>
    <dgm:cxn modelId="{B6565BA0-5544-4A87-9132-B9D457F0B7A0}" type="presParOf" srcId="{71BF750D-E6F9-4C42-AFE4-CDB86065348B}" destId="{E56CA6DE-F110-46B8-A376-BF9B241FD49E}" srcOrd="0" destOrd="0" presId="urn:microsoft.com/office/officeart/2005/8/layout/vList2"/>
    <dgm:cxn modelId="{F5E7004C-25F6-4BDA-9985-5319703A6EAE}" type="presParOf" srcId="{71BF750D-E6F9-4C42-AFE4-CDB86065348B}" destId="{D74CCD79-ED59-4472-A39A-0627385EB73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308B4DB-5C04-4C6B-9F66-310EB850C944}" type="doc">
      <dgm:prSet loTypeId="urn:microsoft.com/office/officeart/2005/8/layout/vList2" loCatId="list" qsTypeId="urn:microsoft.com/office/officeart/2005/8/quickstyle/simple3" qsCatId="simple" csTypeId="urn:microsoft.com/office/officeart/2005/8/colors/accent1_1" csCatId="accent1"/>
      <dgm:spPr/>
      <dgm:t>
        <a:bodyPr/>
        <a:lstStyle/>
        <a:p>
          <a:endParaRPr lang="tr-TR"/>
        </a:p>
      </dgm:t>
    </dgm:pt>
    <dgm:pt modelId="{12B9BFBC-8C0A-473F-BC38-A6C4B5F58BCE}">
      <dgm:prSet/>
      <dgm:spPr/>
      <dgm:t>
        <a:bodyPr/>
        <a:lstStyle/>
        <a:p>
          <a:pPr rtl="0"/>
          <a:r>
            <a:rPr lang="tr-TR" smtClean="0"/>
            <a:t>Ekvatordan Kutuplara Gidildikçe</a:t>
          </a:r>
          <a:endParaRPr lang="tr-TR"/>
        </a:p>
      </dgm:t>
    </dgm:pt>
    <dgm:pt modelId="{B300EC53-6289-442D-A862-0A350261AE92}" type="parTrans" cxnId="{A32BBFD9-A520-4170-832E-E1EAEF52C345}">
      <dgm:prSet/>
      <dgm:spPr/>
      <dgm:t>
        <a:bodyPr/>
        <a:lstStyle/>
        <a:p>
          <a:endParaRPr lang="tr-TR"/>
        </a:p>
      </dgm:t>
    </dgm:pt>
    <dgm:pt modelId="{F52DA667-B942-4E1A-9624-D2E7B4A7B5B5}" type="sibTrans" cxnId="{A32BBFD9-A520-4170-832E-E1EAEF52C345}">
      <dgm:prSet/>
      <dgm:spPr/>
      <dgm:t>
        <a:bodyPr/>
        <a:lstStyle/>
        <a:p>
          <a:endParaRPr lang="tr-TR"/>
        </a:p>
      </dgm:t>
    </dgm:pt>
    <dgm:pt modelId="{A39BC101-9715-4365-9FCA-50692B8F2111}">
      <dgm:prSet/>
      <dgm:spPr/>
      <dgm:t>
        <a:bodyPr/>
        <a:lstStyle/>
        <a:p>
          <a:pPr rtl="0"/>
          <a:r>
            <a:rPr lang="tr-TR" dirty="0" smtClean="0"/>
            <a:t>Cisimlerin gölge boyu uzar</a:t>
          </a:r>
          <a:endParaRPr lang="tr-TR" dirty="0"/>
        </a:p>
      </dgm:t>
    </dgm:pt>
    <dgm:pt modelId="{A5938565-EB35-40DB-9E56-E25BF54A10E6}" type="parTrans" cxnId="{086D4517-23E0-40C8-AE7A-1E5E66D80A1A}">
      <dgm:prSet/>
      <dgm:spPr/>
      <dgm:t>
        <a:bodyPr/>
        <a:lstStyle/>
        <a:p>
          <a:endParaRPr lang="tr-TR"/>
        </a:p>
      </dgm:t>
    </dgm:pt>
    <dgm:pt modelId="{942AA03C-632B-4CD5-A2B4-70C0C830E0C5}" type="sibTrans" cxnId="{086D4517-23E0-40C8-AE7A-1E5E66D80A1A}">
      <dgm:prSet/>
      <dgm:spPr/>
      <dgm:t>
        <a:bodyPr/>
        <a:lstStyle/>
        <a:p>
          <a:endParaRPr lang="tr-TR"/>
        </a:p>
      </dgm:t>
    </dgm:pt>
    <dgm:pt modelId="{A09B2687-B7E4-4B6F-B406-26852659231F}">
      <dgm:prSet/>
      <dgm:spPr/>
      <dgm:t>
        <a:bodyPr/>
        <a:lstStyle/>
        <a:p>
          <a:pPr rtl="0"/>
          <a:r>
            <a:rPr lang="tr-TR" dirty="0" smtClean="0"/>
            <a:t>Güneş ışınlarının atmosferde aldığı yol uzar</a:t>
          </a:r>
          <a:endParaRPr lang="tr-TR" dirty="0"/>
        </a:p>
      </dgm:t>
    </dgm:pt>
    <dgm:pt modelId="{46783F3B-8402-45E7-98A8-C3ECA61B501F}" type="parTrans" cxnId="{1086EC62-BCA0-4970-877B-F257D66543B6}">
      <dgm:prSet/>
      <dgm:spPr/>
      <dgm:t>
        <a:bodyPr/>
        <a:lstStyle/>
        <a:p>
          <a:endParaRPr lang="tr-TR"/>
        </a:p>
      </dgm:t>
    </dgm:pt>
    <dgm:pt modelId="{416C52FA-8752-447C-871D-D8334D694509}" type="sibTrans" cxnId="{1086EC62-BCA0-4970-877B-F257D66543B6}">
      <dgm:prSet/>
      <dgm:spPr/>
      <dgm:t>
        <a:bodyPr/>
        <a:lstStyle/>
        <a:p>
          <a:endParaRPr lang="tr-TR"/>
        </a:p>
      </dgm:t>
    </dgm:pt>
    <dgm:pt modelId="{C5633578-23AA-4D20-9B22-A52A170E17EA}">
      <dgm:prSet/>
      <dgm:spPr/>
      <dgm:t>
        <a:bodyPr/>
        <a:lstStyle/>
        <a:p>
          <a:pPr rtl="0"/>
          <a:r>
            <a:rPr lang="tr-TR" dirty="0" smtClean="0"/>
            <a:t>Güneş ışınlarının tutulma oranı artar</a:t>
          </a:r>
          <a:endParaRPr lang="tr-TR" dirty="0"/>
        </a:p>
      </dgm:t>
    </dgm:pt>
    <dgm:pt modelId="{87A74D31-886A-4D12-AB37-0FF28C29AB48}" type="parTrans" cxnId="{152C4DF5-80B5-4531-9880-525674ED8665}">
      <dgm:prSet/>
      <dgm:spPr/>
      <dgm:t>
        <a:bodyPr/>
        <a:lstStyle/>
        <a:p>
          <a:endParaRPr lang="tr-TR"/>
        </a:p>
      </dgm:t>
    </dgm:pt>
    <dgm:pt modelId="{799A0605-89FE-4522-9727-A0452DCC955B}" type="sibTrans" cxnId="{152C4DF5-80B5-4531-9880-525674ED8665}">
      <dgm:prSet/>
      <dgm:spPr/>
      <dgm:t>
        <a:bodyPr/>
        <a:lstStyle/>
        <a:p>
          <a:endParaRPr lang="tr-TR"/>
        </a:p>
      </dgm:t>
    </dgm:pt>
    <dgm:pt modelId="{EBF1F892-54E2-4704-87D7-1B702787E560}" type="pres">
      <dgm:prSet presAssocID="{F308B4DB-5C04-4C6B-9F66-310EB850C9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10B1AC3-8CDF-4F9A-B0D1-7420CBB8985C}" type="pres">
      <dgm:prSet presAssocID="{12B9BFBC-8C0A-473F-BC38-A6C4B5F58BC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120BA9E-DE0D-44BF-8039-443904E2353F}" type="pres">
      <dgm:prSet presAssocID="{12B9BFBC-8C0A-473F-BC38-A6C4B5F58BCE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2486B7E-402B-4FDB-AA1E-8072E77A157E}" type="presOf" srcId="{F308B4DB-5C04-4C6B-9F66-310EB850C944}" destId="{EBF1F892-54E2-4704-87D7-1B702787E560}" srcOrd="0" destOrd="0" presId="urn:microsoft.com/office/officeart/2005/8/layout/vList2"/>
    <dgm:cxn modelId="{086D4517-23E0-40C8-AE7A-1E5E66D80A1A}" srcId="{12B9BFBC-8C0A-473F-BC38-A6C4B5F58BCE}" destId="{A39BC101-9715-4365-9FCA-50692B8F2111}" srcOrd="0" destOrd="0" parTransId="{A5938565-EB35-40DB-9E56-E25BF54A10E6}" sibTransId="{942AA03C-632B-4CD5-A2B4-70C0C830E0C5}"/>
    <dgm:cxn modelId="{6954B82C-96F1-49B6-91EF-D5147E226C16}" type="presOf" srcId="{A39BC101-9715-4365-9FCA-50692B8F2111}" destId="{B120BA9E-DE0D-44BF-8039-443904E2353F}" srcOrd="0" destOrd="0" presId="urn:microsoft.com/office/officeart/2005/8/layout/vList2"/>
    <dgm:cxn modelId="{343BA53A-40DC-444F-8B06-4A320D7147C3}" type="presOf" srcId="{C5633578-23AA-4D20-9B22-A52A170E17EA}" destId="{B120BA9E-DE0D-44BF-8039-443904E2353F}" srcOrd="0" destOrd="2" presId="urn:microsoft.com/office/officeart/2005/8/layout/vList2"/>
    <dgm:cxn modelId="{1086EC62-BCA0-4970-877B-F257D66543B6}" srcId="{12B9BFBC-8C0A-473F-BC38-A6C4B5F58BCE}" destId="{A09B2687-B7E4-4B6F-B406-26852659231F}" srcOrd="1" destOrd="0" parTransId="{46783F3B-8402-45E7-98A8-C3ECA61B501F}" sibTransId="{416C52FA-8752-447C-871D-D8334D694509}"/>
    <dgm:cxn modelId="{A32BBFD9-A520-4170-832E-E1EAEF52C345}" srcId="{F308B4DB-5C04-4C6B-9F66-310EB850C944}" destId="{12B9BFBC-8C0A-473F-BC38-A6C4B5F58BCE}" srcOrd="0" destOrd="0" parTransId="{B300EC53-6289-442D-A862-0A350261AE92}" sibTransId="{F52DA667-B942-4E1A-9624-D2E7B4A7B5B5}"/>
    <dgm:cxn modelId="{152C4DF5-80B5-4531-9880-525674ED8665}" srcId="{12B9BFBC-8C0A-473F-BC38-A6C4B5F58BCE}" destId="{C5633578-23AA-4D20-9B22-A52A170E17EA}" srcOrd="2" destOrd="0" parTransId="{87A74D31-886A-4D12-AB37-0FF28C29AB48}" sibTransId="{799A0605-89FE-4522-9727-A0452DCC955B}"/>
    <dgm:cxn modelId="{86BC6D52-5FDD-4260-83E6-61AEDFEE7E74}" type="presOf" srcId="{A09B2687-B7E4-4B6F-B406-26852659231F}" destId="{B120BA9E-DE0D-44BF-8039-443904E2353F}" srcOrd="0" destOrd="1" presId="urn:microsoft.com/office/officeart/2005/8/layout/vList2"/>
    <dgm:cxn modelId="{031DD506-F7E2-4A12-A01F-95DD1F92F7B4}" type="presOf" srcId="{12B9BFBC-8C0A-473F-BC38-A6C4B5F58BCE}" destId="{010B1AC3-8CDF-4F9A-B0D1-7420CBB8985C}" srcOrd="0" destOrd="0" presId="urn:microsoft.com/office/officeart/2005/8/layout/vList2"/>
    <dgm:cxn modelId="{2C7D353E-1813-4B0D-B265-3D2F8AA3BBD4}" type="presParOf" srcId="{EBF1F892-54E2-4704-87D7-1B702787E560}" destId="{010B1AC3-8CDF-4F9A-B0D1-7420CBB8985C}" srcOrd="0" destOrd="0" presId="urn:microsoft.com/office/officeart/2005/8/layout/vList2"/>
    <dgm:cxn modelId="{0AEC4FAE-A72E-4E36-AEF4-6E138FF27D02}" type="presParOf" srcId="{EBF1F892-54E2-4704-87D7-1B702787E560}" destId="{B120BA9E-DE0D-44BF-8039-443904E2353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929FC3B-A015-46C5-B496-6DF3969BEC91}" type="doc">
      <dgm:prSet loTypeId="urn:microsoft.com/office/officeart/2005/8/layout/vList2" loCatId="list" qsTypeId="urn:microsoft.com/office/officeart/2005/8/quickstyle/simple3" qsCatId="simple" csTypeId="urn:microsoft.com/office/officeart/2005/8/colors/accent2_4" csCatId="accent2" phldr="1"/>
      <dgm:spPr/>
      <dgm:t>
        <a:bodyPr/>
        <a:lstStyle/>
        <a:p>
          <a:endParaRPr lang="tr-TR"/>
        </a:p>
      </dgm:t>
    </dgm:pt>
    <dgm:pt modelId="{A442DEFF-6DDC-47E3-9520-CE8A7C3D31B2}">
      <dgm:prSet/>
      <dgm:spPr/>
      <dgm:t>
        <a:bodyPr/>
        <a:lstStyle/>
        <a:p>
          <a:pPr rtl="0"/>
          <a:r>
            <a:rPr lang="tr-TR" b="1" dirty="0" smtClean="0"/>
            <a:t>2. </a:t>
          </a:r>
          <a:r>
            <a:rPr lang="tr-TR" dirty="0" smtClean="0"/>
            <a:t>Gece – gündüz oluşur</a:t>
          </a:r>
          <a:endParaRPr lang="tr-TR" dirty="0"/>
        </a:p>
      </dgm:t>
    </dgm:pt>
    <dgm:pt modelId="{411A1308-1656-499C-8752-D07C157E4653}" type="parTrans" cxnId="{E6B70EF1-6C59-4786-98E5-281B6544094D}">
      <dgm:prSet/>
      <dgm:spPr/>
      <dgm:t>
        <a:bodyPr/>
        <a:lstStyle/>
        <a:p>
          <a:endParaRPr lang="tr-TR"/>
        </a:p>
      </dgm:t>
    </dgm:pt>
    <dgm:pt modelId="{978ACBF1-364E-45BE-BF79-0060DDD1491D}" type="sibTrans" cxnId="{E6B70EF1-6C59-4786-98E5-281B6544094D}">
      <dgm:prSet/>
      <dgm:spPr/>
      <dgm:t>
        <a:bodyPr/>
        <a:lstStyle/>
        <a:p>
          <a:endParaRPr lang="tr-TR"/>
        </a:p>
      </dgm:t>
    </dgm:pt>
    <dgm:pt modelId="{3A81D2B6-BFF3-48FA-92BF-AF6288B773EC}" type="pres">
      <dgm:prSet presAssocID="{F929FC3B-A015-46C5-B496-6DF3969BEC9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15C70BD-D4B5-4376-8285-C966F22F0DF1}" type="pres">
      <dgm:prSet presAssocID="{A442DEFF-6DDC-47E3-9520-CE8A7C3D31B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D9C28A53-7F03-48B2-9BB1-57B57F696ED9}" type="presOf" srcId="{F929FC3B-A015-46C5-B496-6DF3969BEC91}" destId="{3A81D2B6-BFF3-48FA-92BF-AF6288B773EC}" srcOrd="0" destOrd="0" presId="urn:microsoft.com/office/officeart/2005/8/layout/vList2"/>
    <dgm:cxn modelId="{B9DB47AE-FD55-43FC-989E-E0A8CFA08BA3}" type="presOf" srcId="{A442DEFF-6DDC-47E3-9520-CE8A7C3D31B2}" destId="{515C70BD-D4B5-4376-8285-C966F22F0DF1}" srcOrd="0" destOrd="0" presId="urn:microsoft.com/office/officeart/2005/8/layout/vList2"/>
    <dgm:cxn modelId="{E6B70EF1-6C59-4786-98E5-281B6544094D}" srcId="{F929FC3B-A015-46C5-B496-6DF3969BEC91}" destId="{A442DEFF-6DDC-47E3-9520-CE8A7C3D31B2}" srcOrd="0" destOrd="0" parTransId="{411A1308-1656-499C-8752-D07C157E4653}" sibTransId="{978ACBF1-364E-45BE-BF79-0060DDD1491D}"/>
    <dgm:cxn modelId="{1AC7E747-5679-46AF-B480-FB15928283BF}" type="presParOf" srcId="{3A81D2B6-BFF3-48FA-92BF-AF6288B773EC}" destId="{515C70BD-D4B5-4376-8285-C966F22F0DF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5D62A48-077C-4A58-9EB1-4FED3232410C}">
      <dsp:nvSpPr>
        <dsp:cNvPr id="0" name=""/>
        <dsp:cNvSpPr/>
      </dsp:nvSpPr>
      <dsp:spPr>
        <a:xfrm>
          <a:off x="0" y="513831"/>
          <a:ext cx="4038600" cy="34983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>
              <a:latin typeface="Calibri" pitchFamily="34" charset="0"/>
            </a:rPr>
            <a:t>Dünya, kutuplardan hafifçe basık, Ekvator’dan şişkin kendine has bir şekle sahiptir. </a:t>
          </a:r>
        </a:p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>
              <a:latin typeface="Calibri" pitchFamily="34" charset="0"/>
            </a:rPr>
            <a:t>Buna </a:t>
          </a:r>
          <a:r>
            <a:rPr lang="tr-TR" sz="3200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GEOİT</a:t>
          </a:r>
          <a:r>
            <a:rPr lang="tr-TR" sz="3200" kern="1200" dirty="0" smtClean="0">
              <a:latin typeface="Calibri" pitchFamily="34" charset="0"/>
            </a:rPr>
            <a:t> denir. </a:t>
          </a:r>
          <a:endParaRPr lang="tr-TR" sz="3200" kern="1200" dirty="0">
            <a:latin typeface="Calibri" pitchFamily="34" charset="0"/>
          </a:endParaRPr>
        </a:p>
      </dsp:txBody>
      <dsp:txXfrm>
        <a:off x="0" y="513831"/>
        <a:ext cx="4038600" cy="349830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97E0694-BB5E-47AD-814C-ECA4274C460D}">
      <dsp:nvSpPr>
        <dsp:cNvPr id="0" name=""/>
        <dsp:cNvSpPr/>
      </dsp:nvSpPr>
      <dsp:spPr>
        <a:xfrm>
          <a:off x="0" y="117274"/>
          <a:ext cx="8229600" cy="64759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b="1" kern="1200" dirty="0" smtClean="0"/>
            <a:t>3.</a:t>
          </a:r>
          <a:r>
            <a:rPr lang="tr-TR" sz="2700" kern="1200" dirty="0" smtClean="0"/>
            <a:t>Paralellerin boyu ekvatordan kutuplara gidildikçe kısalır</a:t>
          </a:r>
          <a:endParaRPr lang="tr-TR" sz="2700" kern="1200" dirty="0"/>
        </a:p>
      </dsp:txBody>
      <dsp:txXfrm>
        <a:off x="0" y="117274"/>
        <a:ext cx="8229600" cy="647595"/>
      </dsp:txXfrm>
    </dsp:sp>
    <dsp:sp modelId="{F9F4A533-A01E-4E1F-8512-8582389D12A1}">
      <dsp:nvSpPr>
        <dsp:cNvPr id="0" name=""/>
        <dsp:cNvSpPr/>
      </dsp:nvSpPr>
      <dsp:spPr>
        <a:xfrm>
          <a:off x="0" y="842629"/>
          <a:ext cx="8229600" cy="647595"/>
        </a:xfrm>
        <a:prstGeom prst="roundRect">
          <a:avLst/>
        </a:prstGeom>
        <a:gradFill rotWithShape="0">
          <a:gsLst>
            <a:gs pos="0">
              <a:schemeClr val="accent5">
                <a:hueOff val="-6410954"/>
                <a:satOff val="-12460"/>
                <a:lumOff val="-9706"/>
                <a:alphaOff val="0"/>
                <a:tint val="50000"/>
                <a:satMod val="300000"/>
              </a:schemeClr>
            </a:gs>
            <a:gs pos="35000">
              <a:schemeClr val="accent5">
                <a:hueOff val="-6410954"/>
                <a:satOff val="-12460"/>
                <a:lumOff val="-9706"/>
                <a:alphaOff val="0"/>
                <a:tint val="37000"/>
                <a:satMod val="300000"/>
              </a:schemeClr>
            </a:gs>
            <a:gs pos="100000">
              <a:schemeClr val="accent5">
                <a:hueOff val="-6410954"/>
                <a:satOff val="-12460"/>
                <a:lumOff val="-970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b="1" kern="1200" dirty="0" smtClean="0"/>
            <a:t>4.</a:t>
          </a:r>
          <a:r>
            <a:rPr lang="tr-TR" sz="2700" kern="1200" dirty="0" smtClean="0"/>
            <a:t>Meridyenlerin boyları eşittir</a:t>
          </a:r>
          <a:endParaRPr lang="tr-TR" sz="2700" kern="1200" dirty="0"/>
        </a:p>
      </dsp:txBody>
      <dsp:txXfrm>
        <a:off x="0" y="842629"/>
        <a:ext cx="8229600" cy="647595"/>
      </dsp:txXfrm>
    </dsp:sp>
    <dsp:sp modelId="{BA265D37-6D92-4909-B2DB-1E97E0DE83A6}">
      <dsp:nvSpPr>
        <dsp:cNvPr id="0" name=""/>
        <dsp:cNvSpPr/>
      </dsp:nvSpPr>
      <dsp:spPr>
        <a:xfrm>
          <a:off x="0" y="1567985"/>
          <a:ext cx="8229600" cy="647595"/>
        </a:xfrm>
        <a:prstGeom prst="roundRect">
          <a:avLst/>
        </a:prstGeom>
        <a:gradFill rotWithShape="0">
          <a:gsLst>
            <a:gs pos="0">
              <a:schemeClr val="accent5">
                <a:hueOff val="-12821907"/>
                <a:satOff val="-24919"/>
                <a:lumOff val="-19412"/>
                <a:alphaOff val="0"/>
                <a:tint val="50000"/>
                <a:satMod val="300000"/>
              </a:schemeClr>
            </a:gs>
            <a:gs pos="35000">
              <a:schemeClr val="accent5">
                <a:hueOff val="-12821907"/>
                <a:satOff val="-24919"/>
                <a:lumOff val="-19412"/>
                <a:alphaOff val="0"/>
                <a:tint val="37000"/>
                <a:satMod val="300000"/>
              </a:schemeClr>
            </a:gs>
            <a:gs pos="100000">
              <a:schemeClr val="accent5">
                <a:hueOff val="-12821907"/>
                <a:satOff val="-24919"/>
                <a:lumOff val="-194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b="1" kern="1200" dirty="0" smtClean="0"/>
            <a:t>5.</a:t>
          </a:r>
          <a:r>
            <a:rPr lang="tr-TR" sz="2700" kern="1200" dirty="0" smtClean="0"/>
            <a:t>Kutuplara doğru meridyenlerin arasındaki mesafe azalır</a:t>
          </a:r>
          <a:endParaRPr lang="tr-TR" sz="2700" kern="1200" dirty="0"/>
        </a:p>
      </dsp:txBody>
      <dsp:txXfrm>
        <a:off x="0" y="1567985"/>
        <a:ext cx="8229600" cy="647595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3C44AC-97EA-429E-AD50-6F7732D4D72D}">
      <dsp:nvSpPr>
        <dsp:cNvPr id="0" name=""/>
        <dsp:cNvSpPr/>
      </dsp:nvSpPr>
      <dsp:spPr>
        <a:xfrm>
          <a:off x="0" y="1321"/>
          <a:ext cx="8229600" cy="62361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b="1" kern="1200" dirty="0" smtClean="0"/>
            <a:t>6. </a:t>
          </a:r>
          <a:r>
            <a:rPr lang="tr-TR" sz="2600" kern="1200" dirty="0" smtClean="0"/>
            <a:t>Çizgisel hız ekvatordan kutuplara doğru azalır</a:t>
          </a:r>
          <a:endParaRPr lang="tr-TR" sz="2600" kern="1200" dirty="0"/>
        </a:p>
      </dsp:txBody>
      <dsp:txXfrm>
        <a:off x="0" y="1321"/>
        <a:ext cx="8229600" cy="623610"/>
      </dsp:txXfrm>
    </dsp:sp>
    <dsp:sp modelId="{D9808D84-AA21-48A5-80D0-ACF77009C6A0}">
      <dsp:nvSpPr>
        <dsp:cNvPr id="0" name=""/>
        <dsp:cNvSpPr/>
      </dsp:nvSpPr>
      <dsp:spPr>
        <a:xfrm>
          <a:off x="0" y="699812"/>
          <a:ext cx="8229600" cy="623610"/>
        </a:xfrm>
        <a:prstGeom prst="roundRect">
          <a:avLst/>
        </a:prstGeom>
        <a:gradFill rotWithShape="0">
          <a:gsLst>
            <a:gs pos="0">
              <a:schemeClr val="accent5">
                <a:hueOff val="-12821907"/>
                <a:satOff val="-24919"/>
                <a:lumOff val="-19412"/>
                <a:alphaOff val="0"/>
                <a:tint val="50000"/>
                <a:satMod val="300000"/>
              </a:schemeClr>
            </a:gs>
            <a:gs pos="35000">
              <a:schemeClr val="accent5">
                <a:hueOff val="-12821907"/>
                <a:satOff val="-24919"/>
                <a:lumOff val="-19412"/>
                <a:alphaOff val="0"/>
                <a:tint val="37000"/>
                <a:satMod val="300000"/>
              </a:schemeClr>
            </a:gs>
            <a:gs pos="100000">
              <a:schemeClr val="accent5">
                <a:hueOff val="-12821907"/>
                <a:satOff val="-24919"/>
                <a:lumOff val="-194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b="1" kern="1200" dirty="0" smtClean="0"/>
            <a:t>7. </a:t>
          </a:r>
          <a:r>
            <a:rPr lang="tr-TR" sz="2600" kern="1200" dirty="0" smtClean="0"/>
            <a:t>Haritalarda bozulmalar olur.</a:t>
          </a:r>
          <a:endParaRPr lang="tr-TR" sz="2600" kern="1200" dirty="0"/>
        </a:p>
      </dsp:txBody>
      <dsp:txXfrm>
        <a:off x="0" y="699812"/>
        <a:ext cx="8229600" cy="623610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ED075E-1215-4EDF-8C28-734EF74B0C88}">
      <dsp:nvSpPr>
        <dsp:cNvPr id="0" name=""/>
        <dsp:cNvSpPr/>
      </dsp:nvSpPr>
      <dsp:spPr>
        <a:xfrm>
          <a:off x="0" y="2675"/>
          <a:ext cx="8229600" cy="10740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just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b="1" kern="1200" dirty="0" smtClean="0"/>
            <a:t>8. </a:t>
          </a:r>
          <a:r>
            <a:rPr lang="tr-TR" sz="2700" kern="1200" dirty="0" smtClean="0"/>
            <a:t>Alacakaranlık (tan–grup vakitleri) süresi ekvatordan kutuplara doğru uzar.</a:t>
          </a:r>
          <a:endParaRPr lang="tr-TR" sz="2700" kern="1200" dirty="0"/>
        </a:p>
      </dsp:txBody>
      <dsp:txXfrm>
        <a:off x="0" y="2675"/>
        <a:ext cx="8229600" cy="1074060"/>
      </dsp:txXfrm>
    </dsp:sp>
    <dsp:sp modelId="{744C697B-12B3-470B-91E3-FE8CB394AD63}">
      <dsp:nvSpPr>
        <dsp:cNvPr id="0" name=""/>
        <dsp:cNvSpPr/>
      </dsp:nvSpPr>
      <dsp:spPr>
        <a:xfrm>
          <a:off x="0" y="1154495"/>
          <a:ext cx="8229600" cy="1074060"/>
        </a:xfrm>
        <a:prstGeom prst="roundRect">
          <a:avLst/>
        </a:prstGeom>
        <a:gradFill rotWithShape="0">
          <a:gsLst>
            <a:gs pos="0">
              <a:schemeClr val="accent5">
                <a:hueOff val="-12821907"/>
                <a:satOff val="-24919"/>
                <a:lumOff val="-19412"/>
                <a:alphaOff val="0"/>
                <a:tint val="50000"/>
                <a:satMod val="300000"/>
              </a:schemeClr>
            </a:gs>
            <a:gs pos="35000">
              <a:schemeClr val="accent5">
                <a:hueOff val="-12821907"/>
                <a:satOff val="-24919"/>
                <a:lumOff val="-19412"/>
                <a:alphaOff val="0"/>
                <a:tint val="37000"/>
                <a:satMod val="300000"/>
              </a:schemeClr>
            </a:gs>
            <a:gs pos="100000">
              <a:schemeClr val="accent5">
                <a:hueOff val="-12821907"/>
                <a:satOff val="-24919"/>
                <a:lumOff val="-194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just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b="1" kern="1200" dirty="0" smtClean="0"/>
            <a:t>9. </a:t>
          </a:r>
          <a:r>
            <a:rPr lang="tr-TR" sz="2700" kern="1200" dirty="0" smtClean="0"/>
            <a:t>Güneşin ufukta kalma süresi ekvatordan kutuplara doğru uzar.</a:t>
          </a:r>
          <a:endParaRPr lang="tr-TR" sz="2700" kern="1200" dirty="0"/>
        </a:p>
      </dsp:txBody>
      <dsp:txXfrm>
        <a:off x="0" y="1154495"/>
        <a:ext cx="8229600" cy="1074060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531C34-056B-4F2F-987A-558EB2DF908F}">
      <dsp:nvSpPr>
        <dsp:cNvPr id="0" name=""/>
        <dsp:cNvSpPr/>
      </dsp:nvSpPr>
      <dsp:spPr>
        <a:xfrm>
          <a:off x="0" y="31"/>
          <a:ext cx="5071624" cy="46160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Ekvatordan kutuplara doğru gidildikçe</a:t>
          </a:r>
          <a:endParaRPr lang="tr-TR" sz="2400" kern="1200" dirty="0"/>
        </a:p>
      </dsp:txBody>
      <dsp:txXfrm>
        <a:off x="0" y="31"/>
        <a:ext cx="5071624" cy="461601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3AA261-2F6D-44C2-A64C-24B5189DC644}">
      <dsp:nvSpPr>
        <dsp:cNvPr id="0" name=""/>
        <dsp:cNvSpPr/>
      </dsp:nvSpPr>
      <dsp:spPr>
        <a:xfrm>
          <a:off x="0" y="28605"/>
          <a:ext cx="4038600" cy="126477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just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Dünya kendi ekseni etrafındaki dönüşünü, batıdan doğuya doğru 24 saatte tamamlar. </a:t>
          </a:r>
          <a:endParaRPr lang="tr-TR" sz="2300" kern="1200" dirty="0"/>
        </a:p>
      </dsp:txBody>
      <dsp:txXfrm>
        <a:off x="0" y="28605"/>
        <a:ext cx="4038600" cy="1264770"/>
      </dsp:txXfrm>
    </dsp:sp>
    <dsp:sp modelId="{112A40F5-05D9-43A2-9B17-8561CA5972DC}">
      <dsp:nvSpPr>
        <dsp:cNvPr id="0" name=""/>
        <dsp:cNvSpPr/>
      </dsp:nvSpPr>
      <dsp:spPr>
        <a:xfrm>
          <a:off x="0" y="2548886"/>
          <a:ext cx="4038600" cy="1264770"/>
        </a:xfrm>
        <a:prstGeom prst="roundRect">
          <a:avLst/>
        </a:prstGeom>
        <a:gradFill rotWithShape="0">
          <a:gsLst>
            <a:gs pos="0">
              <a:schemeClr val="accent5">
                <a:hueOff val="-6410954"/>
                <a:satOff val="-12460"/>
                <a:lumOff val="-9706"/>
                <a:alphaOff val="0"/>
                <a:tint val="50000"/>
                <a:satMod val="300000"/>
              </a:schemeClr>
            </a:gs>
            <a:gs pos="35000">
              <a:schemeClr val="accent5">
                <a:hueOff val="-6410954"/>
                <a:satOff val="-12460"/>
                <a:lumOff val="-9706"/>
                <a:alphaOff val="0"/>
                <a:tint val="37000"/>
                <a:satMod val="300000"/>
              </a:schemeClr>
            </a:gs>
            <a:gs pos="100000">
              <a:schemeClr val="accent5">
                <a:hueOff val="-6410954"/>
                <a:satOff val="-12460"/>
                <a:lumOff val="-970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Dünya, kendi ekseni etrafında atmosfer ile birlikte döndüğü için bu dönüş hissedilmez. </a:t>
          </a:r>
          <a:endParaRPr lang="tr-TR" sz="2300" kern="1200" dirty="0"/>
        </a:p>
      </dsp:txBody>
      <dsp:txXfrm>
        <a:off x="0" y="2548886"/>
        <a:ext cx="4038600" cy="1264770"/>
      </dsp:txXfrm>
    </dsp:sp>
    <dsp:sp modelId="{3BFC2420-3764-47BA-826B-52AB26C37C7B}">
      <dsp:nvSpPr>
        <dsp:cNvPr id="0" name=""/>
        <dsp:cNvSpPr/>
      </dsp:nvSpPr>
      <dsp:spPr>
        <a:xfrm>
          <a:off x="0" y="1324745"/>
          <a:ext cx="4038600" cy="1264770"/>
        </a:xfrm>
        <a:prstGeom prst="roundRect">
          <a:avLst/>
        </a:prstGeom>
        <a:gradFill rotWithShape="0">
          <a:gsLst>
            <a:gs pos="0">
              <a:schemeClr val="accent5">
                <a:hueOff val="-12821907"/>
                <a:satOff val="-24919"/>
                <a:lumOff val="-19412"/>
                <a:alphaOff val="0"/>
                <a:tint val="50000"/>
                <a:satMod val="300000"/>
              </a:schemeClr>
            </a:gs>
            <a:gs pos="35000">
              <a:schemeClr val="accent5">
                <a:hueOff val="-12821907"/>
                <a:satOff val="-24919"/>
                <a:lumOff val="-19412"/>
                <a:alphaOff val="0"/>
                <a:tint val="37000"/>
                <a:satMod val="300000"/>
              </a:schemeClr>
            </a:gs>
            <a:gs pos="100000">
              <a:schemeClr val="accent5">
                <a:hueOff val="-12821907"/>
                <a:satOff val="-24919"/>
                <a:lumOff val="-194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just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b="1" kern="1200" dirty="0" smtClean="0"/>
            <a:t>Eksen: </a:t>
          </a:r>
          <a:r>
            <a:rPr lang="tr-TR" sz="2300" kern="1200" dirty="0" smtClean="0"/>
            <a:t>İki kutup noktasını birleştirdiği varsayılan çizgidir.</a:t>
          </a:r>
          <a:endParaRPr lang="tr-TR" sz="2300" kern="1200" dirty="0"/>
        </a:p>
      </dsp:txBody>
      <dsp:txXfrm>
        <a:off x="0" y="1324745"/>
        <a:ext cx="4038600" cy="1264770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569E53-9200-4762-8F92-6CDFBFB0CDC7}">
      <dsp:nvSpPr>
        <dsp:cNvPr id="0" name=""/>
        <dsp:cNvSpPr/>
      </dsp:nvSpPr>
      <dsp:spPr>
        <a:xfrm>
          <a:off x="0" y="91364"/>
          <a:ext cx="4038600" cy="168286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just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 smtClean="0"/>
            <a:t>Dünya’nın kendi ekseni etrafındaki </a:t>
          </a:r>
          <a:r>
            <a:rPr lang="tr-TR" sz="3000" b="1" i="1" kern="1200" dirty="0" smtClean="0"/>
            <a:t>hızı en fazla Ekvator</a:t>
          </a:r>
          <a:r>
            <a:rPr lang="tr-TR" sz="3000" kern="1200" dirty="0" smtClean="0"/>
            <a:t> üzerindedir. </a:t>
          </a:r>
          <a:endParaRPr lang="tr-TR" sz="3000" kern="1200" dirty="0"/>
        </a:p>
      </dsp:txBody>
      <dsp:txXfrm>
        <a:off x="0" y="91364"/>
        <a:ext cx="4038600" cy="1682868"/>
      </dsp:txXfrm>
    </dsp:sp>
    <dsp:sp modelId="{A63EE351-FE17-4026-ABE4-E31B826A3416}">
      <dsp:nvSpPr>
        <dsp:cNvPr id="0" name=""/>
        <dsp:cNvSpPr/>
      </dsp:nvSpPr>
      <dsp:spPr>
        <a:xfrm>
          <a:off x="0" y="1869272"/>
          <a:ext cx="4038600" cy="1235142"/>
        </a:xfrm>
        <a:prstGeom prst="roundRect">
          <a:avLst/>
        </a:prstGeom>
        <a:gradFill rotWithShape="0">
          <a:gsLst>
            <a:gs pos="0">
              <a:schemeClr val="accent5">
                <a:hueOff val="-6410954"/>
                <a:satOff val="-12460"/>
                <a:lumOff val="-9706"/>
                <a:alphaOff val="0"/>
                <a:tint val="50000"/>
                <a:satMod val="300000"/>
              </a:schemeClr>
            </a:gs>
            <a:gs pos="35000">
              <a:schemeClr val="accent5">
                <a:hueOff val="-6410954"/>
                <a:satOff val="-12460"/>
                <a:lumOff val="-9706"/>
                <a:alphaOff val="0"/>
                <a:tint val="37000"/>
                <a:satMod val="300000"/>
              </a:schemeClr>
            </a:gs>
            <a:gs pos="100000">
              <a:schemeClr val="accent5">
                <a:hueOff val="-6410954"/>
                <a:satOff val="-12460"/>
                <a:lumOff val="-970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just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 smtClean="0"/>
            <a:t>Bu hız saatte 1670 km’dir. </a:t>
          </a:r>
          <a:endParaRPr lang="tr-TR" sz="3000" kern="1200" dirty="0"/>
        </a:p>
      </dsp:txBody>
      <dsp:txXfrm>
        <a:off x="0" y="1869272"/>
        <a:ext cx="4038600" cy="1235142"/>
      </dsp:txXfrm>
    </dsp:sp>
    <dsp:sp modelId="{61141133-93C7-4378-B23E-775C4CF9CC65}">
      <dsp:nvSpPr>
        <dsp:cNvPr id="0" name=""/>
        <dsp:cNvSpPr/>
      </dsp:nvSpPr>
      <dsp:spPr>
        <a:xfrm>
          <a:off x="0" y="3199455"/>
          <a:ext cx="4038600" cy="1235142"/>
        </a:xfrm>
        <a:prstGeom prst="roundRect">
          <a:avLst/>
        </a:prstGeom>
        <a:gradFill rotWithShape="0">
          <a:gsLst>
            <a:gs pos="0">
              <a:schemeClr val="accent5">
                <a:hueOff val="-12821907"/>
                <a:satOff val="-24919"/>
                <a:lumOff val="-19412"/>
                <a:alphaOff val="0"/>
                <a:tint val="50000"/>
                <a:satMod val="300000"/>
              </a:schemeClr>
            </a:gs>
            <a:gs pos="35000">
              <a:schemeClr val="accent5">
                <a:hueOff val="-12821907"/>
                <a:satOff val="-24919"/>
                <a:lumOff val="-19412"/>
                <a:alphaOff val="0"/>
                <a:tint val="37000"/>
                <a:satMod val="300000"/>
              </a:schemeClr>
            </a:gs>
            <a:gs pos="100000">
              <a:schemeClr val="accent5">
                <a:hueOff val="-12821907"/>
                <a:satOff val="-24919"/>
                <a:lumOff val="-194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just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 smtClean="0"/>
            <a:t>Kutuplarda hız sıfırdır.</a:t>
          </a:r>
          <a:endParaRPr lang="tr-TR" sz="3000" kern="1200" dirty="0"/>
        </a:p>
      </dsp:txBody>
      <dsp:txXfrm>
        <a:off x="0" y="3199455"/>
        <a:ext cx="4038600" cy="1235142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8BBB923-FEC1-47FA-87F5-1E8B74CC9AAC}">
      <dsp:nvSpPr>
        <dsp:cNvPr id="0" name=""/>
        <dsp:cNvSpPr/>
      </dsp:nvSpPr>
      <dsp:spPr>
        <a:xfrm>
          <a:off x="0" y="184384"/>
          <a:ext cx="8229600" cy="64759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b="1" kern="1200" dirty="0" smtClean="0"/>
            <a:t>1. </a:t>
          </a:r>
          <a:r>
            <a:rPr lang="tr-TR" sz="2700" kern="1200" dirty="0" smtClean="0"/>
            <a:t>Gece-gündüz birbirini izler(</a:t>
          </a:r>
          <a:r>
            <a:rPr lang="tr-TR" sz="2700" kern="1200" dirty="0" err="1" smtClean="0"/>
            <a:t>ardalanır</a:t>
          </a:r>
          <a:r>
            <a:rPr lang="tr-TR" sz="2700" kern="1200" dirty="0" smtClean="0"/>
            <a:t>)</a:t>
          </a:r>
          <a:endParaRPr lang="tr-TR" sz="2700" kern="1200" dirty="0"/>
        </a:p>
      </dsp:txBody>
      <dsp:txXfrm>
        <a:off x="0" y="184384"/>
        <a:ext cx="8229600" cy="647595"/>
      </dsp:txXfrm>
    </dsp:sp>
    <dsp:sp modelId="{3213092A-5132-41F2-BA26-EF2538EB21B8}">
      <dsp:nvSpPr>
        <dsp:cNvPr id="0" name=""/>
        <dsp:cNvSpPr/>
      </dsp:nvSpPr>
      <dsp:spPr>
        <a:xfrm>
          <a:off x="0" y="909739"/>
          <a:ext cx="8229600" cy="647595"/>
        </a:xfrm>
        <a:prstGeom prst="roundRect">
          <a:avLst/>
        </a:prstGeom>
        <a:gradFill rotWithShape="0">
          <a:gsLst>
            <a:gs pos="0">
              <a:schemeClr val="accent5">
                <a:hueOff val="-12821907"/>
                <a:satOff val="-24919"/>
                <a:lumOff val="-19412"/>
                <a:alphaOff val="0"/>
                <a:tint val="50000"/>
                <a:satMod val="300000"/>
              </a:schemeClr>
            </a:gs>
            <a:gs pos="35000">
              <a:schemeClr val="accent5">
                <a:hueOff val="-12821907"/>
                <a:satOff val="-24919"/>
                <a:lumOff val="-19412"/>
                <a:alphaOff val="0"/>
                <a:tint val="37000"/>
                <a:satMod val="300000"/>
              </a:schemeClr>
            </a:gs>
            <a:gs pos="100000">
              <a:schemeClr val="accent5">
                <a:hueOff val="-12821907"/>
                <a:satOff val="-24919"/>
                <a:lumOff val="-194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b="1" kern="1200" dirty="0" smtClean="0"/>
            <a:t>2. </a:t>
          </a:r>
          <a:r>
            <a:rPr lang="tr-TR" sz="2700" kern="1200" dirty="0" smtClean="0"/>
            <a:t>Güneş ışınlarının yere düşme açısı gün boyunca değişir. </a:t>
          </a:r>
          <a:endParaRPr lang="tr-TR" sz="2700" kern="1200" dirty="0"/>
        </a:p>
      </dsp:txBody>
      <dsp:txXfrm>
        <a:off x="0" y="909739"/>
        <a:ext cx="8229600" cy="647595"/>
      </dsp:txXfrm>
    </dsp:sp>
    <dsp:sp modelId="{E5BCE070-5CFE-4484-9F83-EEDB5DD34D48}">
      <dsp:nvSpPr>
        <dsp:cNvPr id="0" name=""/>
        <dsp:cNvSpPr/>
      </dsp:nvSpPr>
      <dsp:spPr>
        <a:xfrm>
          <a:off x="0" y="1557334"/>
          <a:ext cx="8229600" cy="447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34290" rIns="192024" bIns="34290" numCol="1" spcCol="1270" anchor="t" anchorCtr="0">
          <a:noAutofit/>
        </a:bodyPr>
        <a:lstStyle/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100" kern="1200" dirty="0" smtClean="0"/>
            <a:t>Buna bağlı olarak:</a:t>
          </a:r>
          <a:endParaRPr lang="tr-TR" sz="2100" kern="1200" dirty="0"/>
        </a:p>
      </dsp:txBody>
      <dsp:txXfrm>
        <a:off x="0" y="1557334"/>
        <a:ext cx="8229600" cy="447120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2B89A4-5A59-455A-B658-14B5C90CB612}">
      <dsp:nvSpPr>
        <dsp:cNvPr id="0" name=""/>
        <dsp:cNvSpPr/>
      </dsp:nvSpPr>
      <dsp:spPr>
        <a:xfrm>
          <a:off x="0" y="85701"/>
          <a:ext cx="4038600" cy="95471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2.a.</a:t>
          </a:r>
          <a:r>
            <a:rPr lang="tr-TR" sz="2400" kern="1200" dirty="0" smtClean="0"/>
            <a:t> Günlük sıcaklık farkları meydana gelir. </a:t>
          </a:r>
          <a:endParaRPr lang="tr-TR" sz="2400" kern="1200" dirty="0"/>
        </a:p>
      </dsp:txBody>
      <dsp:txXfrm>
        <a:off x="0" y="85701"/>
        <a:ext cx="4038600" cy="954719"/>
      </dsp:txXfrm>
    </dsp:sp>
    <dsp:sp modelId="{7ED479DA-9359-4661-B442-142868F54889}">
      <dsp:nvSpPr>
        <dsp:cNvPr id="0" name=""/>
        <dsp:cNvSpPr/>
      </dsp:nvSpPr>
      <dsp:spPr>
        <a:xfrm>
          <a:off x="0" y="1040421"/>
          <a:ext cx="4038600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226" tIns="30480" rIns="170688" bIns="30480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900" b="0" i="0" kern="1200" dirty="0" smtClean="0">
              <a:solidFill>
                <a:schemeClr val="tx1"/>
              </a:solidFill>
              <a:effectLst/>
            </a:rPr>
            <a:t>Bunun sonucunda;</a:t>
          </a:r>
          <a:endParaRPr lang="tr-TR" sz="1900" b="0" i="0" kern="1200" dirty="0">
            <a:solidFill>
              <a:schemeClr val="tx1"/>
            </a:solidFill>
            <a:effectLst/>
          </a:endParaRPr>
        </a:p>
      </dsp:txBody>
      <dsp:txXfrm>
        <a:off x="0" y="1040421"/>
        <a:ext cx="4038600" cy="397440"/>
      </dsp:txXfrm>
    </dsp:sp>
    <dsp:sp modelId="{2B1DF1B2-491B-4286-9D80-D7812A4B3CFF}">
      <dsp:nvSpPr>
        <dsp:cNvPr id="0" name=""/>
        <dsp:cNvSpPr/>
      </dsp:nvSpPr>
      <dsp:spPr>
        <a:xfrm>
          <a:off x="0" y="1437861"/>
          <a:ext cx="4038600" cy="954719"/>
        </a:xfrm>
        <a:prstGeom prst="roundRect">
          <a:avLst/>
        </a:prstGeom>
        <a:gradFill rotWithShape="0">
          <a:gsLst>
            <a:gs pos="0">
              <a:schemeClr val="accent5">
                <a:hueOff val="-4273969"/>
                <a:satOff val="-8306"/>
                <a:lumOff val="-6471"/>
                <a:alphaOff val="0"/>
                <a:tint val="50000"/>
                <a:satMod val="300000"/>
              </a:schemeClr>
            </a:gs>
            <a:gs pos="35000">
              <a:schemeClr val="accent5">
                <a:hueOff val="-4273969"/>
                <a:satOff val="-8306"/>
                <a:lumOff val="-6471"/>
                <a:alphaOff val="0"/>
                <a:tint val="37000"/>
                <a:satMod val="300000"/>
              </a:schemeClr>
            </a:gs>
            <a:gs pos="100000">
              <a:schemeClr val="accent5">
                <a:hueOff val="-4273969"/>
                <a:satOff val="-8306"/>
                <a:lumOff val="-647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-</a:t>
          </a:r>
          <a:r>
            <a:rPr lang="tr-TR" sz="2400" kern="1200" dirty="0" smtClean="0"/>
            <a:t>Fiziksel çözülme oluşur.</a:t>
          </a:r>
          <a:endParaRPr lang="tr-TR" sz="2400" kern="1200" dirty="0"/>
        </a:p>
      </dsp:txBody>
      <dsp:txXfrm>
        <a:off x="0" y="1437861"/>
        <a:ext cx="4038600" cy="954719"/>
      </dsp:txXfrm>
    </dsp:sp>
    <dsp:sp modelId="{0720B286-D0F2-4ACE-8B5B-A9C911C2B8A8}">
      <dsp:nvSpPr>
        <dsp:cNvPr id="0" name=""/>
        <dsp:cNvSpPr/>
      </dsp:nvSpPr>
      <dsp:spPr>
        <a:xfrm>
          <a:off x="0" y="2461701"/>
          <a:ext cx="4038600" cy="954719"/>
        </a:xfrm>
        <a:prstGeom prst="roundRect">
          <a:avLst/>
        </a:prstGeom>
        <a:gradFill rotWithShape="0">
          <a:gsLst>
            <a:gs pos="0">
              <a:schemeClr val="accent5">
                <a:hueOff val="-8547938"/>
                <a:satOff val="-16613"/>
                <a:lumOff val="-12941"/>
                <a:alphaOff val="0"/>
                <a:tint val="50000"/>
                <a:satMod val="300000"/>
              </a:schemeClr>
            </a:gs>
            <a:gs pos="35000">
              <a:schemeClr val="accent5">
                <a:hueOff val="-8547938"/>
                <a:satOff val="-16613"/>
                <a:lumOff val="-12941"/>
                <a:alphaOff val="0"/>
                <a:tint val="37000"/>
                <a:satMod val="300000"/>
              </a:schemeClr>
            </a:gs>
            <a:gs pos="100000">
              <a:schemeClr val="accent5">
                <a:hueOff val="-8547938"/>
                <a:satOff val="-16613"/>
                <a:lumOff val="-1294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-</a:t>
          </a:r>
          <a:r>
            <a:rPr lang="tr-TR" sz="2400" kern="1200" dirty="0" smtClean="0"/>
            <a:t>Günlük basınç farkları oluşur.</a:t>
          </a:r>
          <a:endParaRPr lang="tr-TR" sz="2400" kern="1200" dirty="0"/>
        </a:p>
      </dsp:txBody>
      <dsp:txXfrm>
        <a:off x="0" y="2461701"/>
        <a:ext cx="4038600" cy="954719"/>
      </dsp:txXfrm>
    </dsp:sp>
    <dsp:sp modelId="{E3F68569-54B7-49A4-AE0B-0982BD3B69A0}">
      <dsp:nvSpPr>
        <dsp:cNvPr id="0" name=""/>
        <dsp:cNvSpPr/>
      </dsp:nvSpPr>
      <dsp:spPr>
        <a:xfrm>
          <a:off x="0" y="3485541"/>
          <a:ext cx="4038600" cy="954719"/>
        </a:xfrm>
        <a:prstGeom prst="roundRect">
          <a:avLst/>
        </a:prstGeom>
        <a:gradFill rotWithShape="0">
          <a:gsLst>
            <a:gs pos="0">
              <a:schemeClr val="accent5">
                <a:hueOff val="-12821907"/>
                <a:satOff val="-24919"/>
                <a:lumOff val="-19412"/>
                <a:alphaOff val="0"/>
                <a:tint val="50000"/>
                <a:satMod val="300000"/>
              </a:schemeClr>
            </a:gs>
            <a:gs pos="35000">
              <a:schemeClr val="accent5">
                <a:hueOff val="-12821907"/>
                <a:satOff val="-24919"/>
                <a:lumOff val="-19412"/>
                <a:alphaOff val="0"/>
                <a:tint val="37000"/>
                <a:satMod val="300000"/>
              </a:schemeClr>
            </a:gs>
            <a:gs pos="100000">
              <a:schemeClr val="accent5">
                <a:hueOff val="-12821907"/>
                <a:satOff val="-24919"/>
                <a:lumOff val="-194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-Meltem rüzgârları oluşur.</a:t>
          </a:r>
          <a:endParaRPr lang="tr-TR" sz="2400" kern="1200" dirty="0"/>
        </a:p>
      </dsp:txBody>
      <dsp:txXfrm>
        <a:off x="0" y="3485541"/>
        <a:ext cx="4038600" cy="954719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5EAAE0-25C8-4302-820A-479449C879A0}">
      <dsp:nvSpPr>
        <dsp:cNvPr id="0" name=""/>
        <dsp:cNvSpPr/>
      </dsp:nvSpPr>
      <dsp:spPr>
        <a:xfrm>
          <a:off x="0" y="2598"/>
          <a:ext cx="8229600" cy="8154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b="1" kern="1200" dirty="0" smtClean="0"/>
            <a:t>2.b. </a:t>
          </a:r>
          <a:r>
            <a:rPr lang="tr-TR" sz="3400" kern="1200" dirty="0" smtClean="0"/>
            <a:t>Gölge boyu ve yönü gün içinde değişir.</a:t>
          </a:r>
          <a:endParaRPr lang="tr-TR" sz="3400" kern="1200" dirty="0"/>
        </a:p>
      </dsp:txBody>
      <dsp:txXfrm>
        <a:off x="0" y="2598"/>
        <a:ext cx="8229600" cy="815490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216144D-792F-4351-A366-5C3733550F66}">
      <dsp:nvSpPr>
        <dsp:cNvPr id="0" name=""/>
        <dsp:cNvSpPr/>
      </dsp:nvSpPr>
      <dsp:spPr>
        <a:xfrm>
          <a:off x="0" y="2545"/>
          <a:ext cx="8229600" cy="6715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b="1" kern="1200" dirty="0" smtClean="0"/>
            <a:t>3. </a:t>
          </a:r>
          <a:r>
            <a:rPr lang="tr-TR" sz="2800" kern="1200" dirty="0" smtClean="0"/>
            <a:t>Yerel saat farkları meydana gelir. </a:t>
          </a:r>
          <a:endParaRPr lang="tr-TR" sz="2800" kern="1200" dirty="0"/>
        </a:p>
      </dsp:txBody>
      <dsp:txXfrm>
        <a:off x="0" y="2545"/>
        <a:ext cx="8229600" cy="67158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A39FBB2-5F7A-4118-8845-2D99A4B035ED}">
      <dsp:nvSpPr>
        <dsp:cNvPr id="0" name=""/>
        <dsp:cNvSpPr/>
      </dsp:nvSpPr>
      <dsp:spPr>
        <a:xfrm>
          <a:off x="0" y="851151"/>
          <a:ext cx="4038600" cy="64759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just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b="0" kern="1200" dirty="0" smtClean="0">
              <a:effectLst/>
              <a:latin typeface="Calibri" pitchFamily="34" charset="0"/>
            </a:rPr>
            <a:t>Ekvator çevresi: 40.076 km </a:t>
          </a:r>
          <a:endParaRPr lang="tr-TR" sz="2700" b="0" kern="1200" dirty="0">
            <a:effectLst/>
            <a:latin typeface="Calibri" pitchFamily="34" charset="0"/>
          </a:endParaRPr>
        </a:p>
      </dsp:txBody>
      <dsp:txXfrm>
        <a:off x="0" y="851151"/>
        <a:ext cx="4038600" cy="647595"/>
      </dsp:txXfrm>
    </dsp:sp>
    <dsp:sp modelId="{94FFE7A7-626A-4FBC-89A9-E7FB6B227112}">
      <dsp:nvSpPr>
        <dsp:cNvPr id="0" name=""/>
        <dsp:cNvSpPr/>
      </dsp:nvSpPr>
      <dsp:spPr>
        <a:xfrm>
          <a:off x="0" y="1576506"/>
          <a:ext cx="4038600" cy="647595"/>
        </a:xfrm>
        <a:prstGeom prst="roundRect">
          <a:avLst/>
        </a:prstGeom>
        <a:gradFill rotWithShape="0">
          <a:gsLst>
            <a:gs pos="0">
              <a:schemeClr val="accent5">
                <a:hueOff val="-4273969"/>
                <a:satOff val="-8306"/>
                <a:lumOff val="-6471"/>
                <a:alphaOff val="0"/>
                <a:tint val="50000"/>
                <a:satMod val="300000"/>
              </a:schemeClr>
            </a:gs>
            <a:gs pos="35000">
              <a:schemeClr val="accent5">
                <a:hueOff val="-4273969"/>
                <a:satOff val="-8306"/>
                <a:lumOff val="-6471"/>
                <a:alphaOff val="0"/>
                <a:tint val="37000"/>
                <a:satMod val="300000"/>
              </a:schemeClr>
            </a:gs>
            <a:gs pos="100000">
              <a:schemeClr val="accent5">
                <a:hueOff val="-4273969"/>
                <a:satOff val="-8306"/>
                <a:lumOff val="-647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b="0" kern="1200" dirty="0" smtClean="0">
              <a:effectLst/>
              <a:latin typeface="Calibri" pitchFamily="34" charset="0"/>
            </a:rPr>
            <a:t>Kutuplar çevresi: </a:t>
          </a:r>
          <a:r>
            <a:rPr lang="tr-TR" sz="2700" b="0" kern="1200" dirty="0" smtClean="0">
              <a:effectLst/>
              <a:latin typeface="Calibri" pitchFamily="34" charset="0"/>
            </a:rPr>
            <a:t>40.009 km </a:t>
          </a:r>
          <a:endParaRPr lang="tr-TR" sz="2700" b="0" kern="1200" dirty="0">
            <a:effectLst/>
            <a:latin typeface="Calibri" pitchFamily="34" charset="0"/>
          </a:endParaRPr>
        </a:p>
      </dsp:txBody>
      <dsp:txXfrm>
        <a:off x="0" y="1576506"/>
        <a:ext cx="4038600" cy="647595"/>
      </dsp:txXfrm>
    </dsp:sp>
    <dsp:sp modelId="{C616BCC5-2530-43B2-BFCC-FEEB23A6CB0C}">
      <dsp:nvSpPr>
        <dsp:cNvPr id="0" name=""/>
        <dsp:cNvSpPr/>
      </dsp:nvSpPr>
      <dsp:spPr>
        <a:xfrm>
          <a:off x="0" y="2301861"/>
          <a:ext cx="4038600" cy="647595"/>
        </a:xfrm>
        <a:prstGeom prst="roundRect">
          <a:avLst/>
        </a:prstGeom>
        <a:gradFill rotWithShape="0">
          <a:gsLst>
            <a:gs pos="0">
              <a:schemeClr val="accent5">
                <a:hueOff val="-8547938"/>
                <a:satOff val="-16613"/>
                <a:lumOff val="-12941"/>
                <a:alphaOff val="0"/>
                <a:tint val="50000"/>
                <a:satMod val="300000"/>
              </a:schemeClr>
            </a:gs>
            <a:gs pos="35000">
              <a:schemeClr val="accent5">
                <a:hueOff val="-8547938"/>
                <a:satOff val="-16613"/>
                <a:lumOff val="-12941"/>
                <a:alphaOff val="0"/>
                <a:tint val="37000"/>
                <a:satMod val="300000"/>
              </a:schemeClr>
            </a:gs>
            <a:gs pos="100000">
              <a:schemeClr val="accent5">
                <a:hueOff val="-8547938"/>
                <a:satOff val="-16613"/>
                <a:lumOff val="-1294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b="0" kern="1200" dirty="0" smtClean="0">
              <a:effectLst/>
              <a:latin typeface="Calibri" pitchFamily="34" charset="0"/>
            </a:rPr>
            <a:t>Ekvator yarıçapı: 6378 km </a:t>
          </a:r>
          <a:endParaRPr lang="tr-TR" sz="2700" b="0" kern="1200" dirty="0">
            <a:effectLst/>
            <a:latin typeface="Calibri" pitchFamily="34" charset="0"/>
          </a:endParaRPr>
        </a:p>
      </dsp:txBody>
      <dsp:txXfrm>
        <a:off x="0" y="2301861"/>
        <a:ext cx="4038600" cy="647595"/>
      </dsp:txXfrm>
    </dsp:sp>
    <dsp:sp modelId="{F8371465-E0BD-4B40-97BD-714F784E48A3}">
      <dsp:nvSpPr>
        <dsp:cNvPr id="0" name=""/>
        <dsp:cNvSpPr/>
      </dsp:nvSpPr>
      <dsp:spPr>
        <a:xfrm>
          <a:off x="0" y="3027216"/>
          <a:ext cx="4038600" cy="647595"/>
        </a:xfrm>
        <a:prstGeom prst="roundRect">
          <a:avLst/>
        </a:prstGeom>
        <a:gradFill rotWithShape="0">
          <a:gsLst>
            <a:gs pos="0">
              <a:schemeClr val="accent5">
                <a:hueOff val="-12821907"/>
                <a:satOff val="-24919"/>
                <a:lumOff val="-19412"/>
                <a:alphaOff val="0"/>
                <a:tint val="50000"/>
                <a:satMod val="300000"/>
              </a:schemeClr>
            </a:gs>
            <a:gs pos="35000">
              <a:schemeClr val="accent5">
                <a:hueOff val="-12821907"/>
                <a:satOff val="-24919"/>
                <a:lumOff val="-19412"/>
                <a:alphaOff val="0"/>
                <a:tint val="37000"/>
                <a:satMod val="300000"/>
              </a:schemeClr>
            </a:gs>
            <a:gs pos="100000">
              <a:schemeClr val="accent5">
                <a:hueOff val="-12821907"/>
                <a:satOff val="-24919"/>
                <a:lumOff val="-194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b="0" kern="1200" dirty="0" smtClean="0">
              <a:effectLst/>
              <a:latin typeface="Calibri" pitchFamily="34" charset="0"/>
            </a:rPr>
            <a:t>Kutuplar yarıçapı: 6357 km </a:t>
          </a:r>
          <a:endParaRPr lang="tr-TR" sz="2700" b="0" kern="1200" dirty="0">
            <a:effectLst/>
            <a:latin typeface="Calibri" pitchFamily="34" charset="0"/>
          </a:endParaRPr>
        </a:p>
      </dsp:txBody>
      <dsp:txXfrm>
        <a:off x="0" y="3027216"/>
        <a:ext cx="4038600" cy="647595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AD20762-7B5A-429F-BB81-484EE14C5D3C}">
      <dsp:nvSpPr>
        <dsp:cNvPr id="0" name=""/>
        <dsp:cNvSpPr/>
      </dsp:nvSpPr>
      <dsp:spPr>
        <a:xfrm>
          <a:off x="0" y="17329"/>
          <a:ext cx="8229600" cy="1074060"/>
        </a:xfrm>
        <a:prstGeom prst="roundRect">
          <a:avLst/>
        </a:prstGeom>
        <a:gradFill flip="none" rotWithShape="0">
          <a:gsLst>
            <a:gs pos="0">
              <a:srgbClr val="99FF33">
                <a:tint val="66000"/>
                <a:satMod val="160000"/>
              </a:srgbClr>
            </a:gs>
            <a:gs pos="50000">
              <a:srgbClr val="99FF33">
                <a:tint val="44500"/>
                <a:satMod val="160000"/>
              </a:srgbClr>
            </a:gs>
            <a:gs pos="100000">
              <a:srgbClr val="99FF33">
                <a:tint val="23500"/>
                <a:satMod val="160000"/>
              </a:srgbClr>
            </a:gs>
          </a:gsLst>
          <a:lin ang="8100000" scaled="1"/>
          <a:tileRect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b="1" kern="1200" dirty="0" smtClean="0"/>
            <a:t>4. </a:t>
          </a:r>
          <a:r>
            <a:rPr lang="tr-TR" sz="2700" kern="1200" dirty="0" smtClean="0"/>
            <a:t>Güneş doğuda erken doğar, batar ve batıda geç doğar, batar. </a:t>
          </a:r>
          <a:endParaRPr lang="tr-TR" sz="2700" kern="1200" dirty="0"/>
        </a:p>
      </dsp:txBody>
      <dsp:txXfrm>
        <a:off x="0" y="17329"/>
        <a:ext cx="8229600" cy="1074060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9F6C3B7-82EC-49BC-A745-1B7DA9817425}">
      <dsp:nvSpPr>
        <dsp:cNvPr id="0" name=""/>
        <dsp:cNvSpPr/>
      </dsp:nvSpPr>
      <dsp:spPr>
        <a:xfrm>
          <a:off x="0" y="290376"/>
          <a:ext cx="4038600" cy="9149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b="1" kern="1200" dirty="0" smtClean="0"/>
            <a:t>5. </a:t>
          </a:r>
          <a:r>
            <a:rPr lang="tr-TR" sz="2300" kern="1200" dirty="0" smtClean="0"/>
            <a:t>Dinamik basınç kuşakları meydana gelir.</a:t>
          </a:r>
          <a:endParaRPr lang="tr-TR" sz="2300" kern="1200" dirty="0"/>
        </a:p>
      </dsp:txBody>
      <dsp:txXfrm>
        <a:off x="0" y="290376"/>
        <a:ext cx="4038600" cy="914940"/>
      </dsp:txXfrm>
    </dsp:sp>
    <dsp:sp modelId="{FABBF741-9592-4651-A635-4C50EBF57FD0}">
      <dsp:nvSpPr>
        <dsp:cNvPr id="0" name=""/>
        <dsp:cNvSpPr/>
      </dsp:nvSpPr>
      <dsp:spPr>
        <a:xfrm>
          <a:off x="0" y="1271556"/>
          <a:ext cx="4038600" cy="914940"/>
        </a:xfrm>
        <a:prstGeom prst="roundRect">
          <a:avLst/>
        </a:prstGeom>
        <a:gradFill rotWithShape="0">
          <a:gsLst>
            <a:gs pos="0">
              <a:schemeClr val="accent5">
                <a:hueOff val="-12821907"/>
                <a:satOff val="-24919"/>
                <a:lumOff val="-19412"/>
                <a:alphaOff val="0"/>
                <a:tint val="50000"/>
                <a:satMod val="300000"/>
              </a:schemeClr>
            </a:gs>
            <a:gs pos="35000">
              <a:schemeClr val="accent5">
                <a:hueOff val="-12821907"/>
                <a:satOff val="-24919"/>
                <a:lumOff val="-19412"/>
                <a:alphaOff val="0"/>
                <a:tint val="37000"/>
                <a:satMod val="300000"/>
              </a:schemeClr>
            </a:gs>
            <a:gs pos="100000">
              <a:schemeClr val="accent5">
                <a:hueOff val="-12821907"/>
                <a:satOff val="-24919"/>
                <a:lumOff val="-194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b="1" kern="1200" dirty="0" smtClean="0"/>
            <a:t>6. </a:t>
          </a:r>
          <a:r>
            <a:rPr lang="tr-TR" sz="2300" kern="1200" dirty="0" smtClean="0"/>
            <a:t>Sürekli rüzgârların yönlerinde sapmalar meydana gelir. </a:t>
          </a:r>
          <a:endParaRPr lang="tr-TR" sz="2300" kern="1200" dirty="0"/>
        </a:p>
      </dsp:txBody>
      <dsp:txXfrm>
        <a:off x="0" y="1271556"/>
        <a:ext cx="4038600" cy="914940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99A55E-A50B-4857-95A1-163E6C7191E0}">
      <dsp:nvSpPr>
        <dsp:cNvPr id="0" name=""/>
        <dsp:cNvSpPr/>
      </dsp:nvSpPr>
      <dsp:spPr>
        <a:xfrm>
          <a:off x="0" y="13553"/>
          <a:ext cx="8229600" cy="11536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b="1" kern="1200" dirty="0" smtClean="0"/>
            <a:t>7. </a:t>
          </a:r>
          <a:r>
            <a:rPr lang="tr-TR" sz="2900" kern="1200" dirty="0" smtClean="0"/>
            <a:t>Okyanus akıntıları halkalar oluşturur ve yönlerinde sapmalar olur.</a:t>
          </a:r>
          <a:endParaRPr lang="tr-TR" sz="2900" kern="1200" dirty="0"/>
        </a:p>
      </dsp:txBody>
      <dsp:txXfrm>
        <a:off x="0" y="13553"/>
        <a:ext cx="8229600" cy="1153620"/>
      </dsp:txXfrm>
    </dsp:sp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DE57241-BC70-4F07-9259-61F20F30AA75}">
      <dsp:nvSpPr>
        <dsp:cNvPr id="0" name=""/>
        <dsp:cNvSpPr/>
      </dsp:nvSpPr>
      <dsp:spPr>
        <a:xfrm>
          <a:off x="0" y="19464"/>
          <a:ext cx="8229600" cy="200589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just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 smtClean="0"/>
            <a:t>Dünya, Güneş etrafındaki dönüşünü elips şeklindeki bir yörünge üzerinde 365 gün 6 saatte tamamlar. Buna 1 yıl denir.</a:t>
          </a:r>
          <a:endParaRPr lang="tr-TR" sz="3600" kern="1200" dirty="0"/>
        </a:p>
      </dsp:txBody>
      <dsp:txXfrm>
        <a:off x="0" y="19464"/>
        <a:ext cx="8229600" cy="2005893"/>
      </dsp:txXfrm>
    </dsp:sp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32C792-FA02-439B-8753-4B1014C41545}">
      <dsp:nvSpPr>
        <dsp:cNvPr id="0" name=""/>
        <dsp:cNvSpPr/>
      </dsp:nvSpPr>
      <dsp:spPr>
        <a:xfrm>
          <a:off x="0" y="21626"/>
          <a:ext cx="8229600" cy="601317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u="none" kern="1200" dirty="0" smtClean="0">
              <a:effectLst/>
              <a:latin typeface="Calibri" pitchFamily="34" charset="0"/>
            </a:rPr>
            <a:t>Yörünge:</a:t>
          </a:r>
          <a:r>
            <a:rPr lang="tr-TR" sz="2400" b="0" u="none" kern="1200" dirty="0" smtClean="0">
              <a:effectLst/>
              <a:latin typeface="Calibri" pitchFamily="34" charset="0"/>
            </a:rPr>
            <a:t> Dünya’nın Güneş çevresinde izlediği yoldur.</a:t>
          </a:r>
          <a:endParaRPr lang="tr-TR" sz="2400" b="0" u="none" kern="1200" dirty="0">
            <a:effectLst/>
            <a:latin typeface="Calibri" pitchFamily="34" charset="0"/>
          </a:endParaRPr>
        </a:p>
      </dsp:txBody>
      <dsp:txXfrm>
        <a:off x="0" y="21626"/>
        <a:ext cx="8229600" cy="601317"/>
      </dsp:txXfrm>
    </dsp:sp>
    <dsp:sp modelId="{A2B68897-51B8-4C3E-A4CB-85CAE04CDB54}">
      <dsp:nvSpPr>
        <dsp:cNvPr id="0" name=""/>
        <dsp:cNvSpPr/>
      </dsp:nvSpPr>
      <dsp:spPr>
        <a:xfrm>
          <a:off x="0" y="781344"/>
          <a:ext cx="8229600" cy="1029600"/>
        </a:xfrm>
        <a:prstGeom prst="roundRect">
          <a:avLst/>
        </a:prstGeom>
        <a:gradFill rotWithShape="0">
          <a:gsLst>
            <a:gs pos="0">
              <a:schemeClr val="accent5">
                <a:hueOff val="-6410954"/>
                <a:satOff val="-12460"/>
                <a:lumOff val="-9706"/>
                <a:alphaOff val="0"/>
                <a:tint val="50000"/>
                <a:satMod val="300000"/>
              </a:schemeClr>
            </a:gs>
            <a:gs pos="35000">
              <a:schemeClr val="accent5">
                <a:hueOff val="-6410954"/>
                <a:satOff val="-12460"/>
                <a:lumOff val="-9706"/>
                <a:alphaOff val="0"/>
                <a:tint val="37000"/>
                <a:satMod val="300000"/>
              </a:schemeClr>
            </a:gs>
            <a:gs pos="100000">
              <a:schemeClr val="accent5">
                <a:hueOff val="-6410954"/>
                <a:satOff val="-12460"/>
                <a:lumOff val="-970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u="none" kern="1200" dirty="0" err="1" smtClean="0">
              <a:effectLst/>
              <a:latin typeface="Calibri" pitchFamily="34" charset="0"/>
            </a:rPr>
            <a:t>Ekliptik</a:t>
          </a:r>
          <a:r>
            <a:rPr lang="tr-TR" sz="2400" b="1" u="none" kern="1200" dirty="0" smtClean="0">
              <a:effectLst/>
              <a:latin typeface="Calibri" pitchFamily="34" charset="0"/>
            </a:rPr>
            <a:t>: </a:t>
          </a:r>
          <a:r>
            <a:rPr lang="tr-TR" sz="2400" b="0" u="none" kern="1200" dirty="0" smtClean="0">
              <a:effectLst/>
              <a:latin typeface="Calibri" pitchFamily="34" charset="0"/>
            </a:rPr>
            <a:t>Dünya’nın Güneş çevresinde izlediği yörünge düzlemidir.</a:t>
          </a:r>
          <a:endParaRPr lang="tr-TR" sz="2400" b="0" u="none" kern="1200" dirty="0">
            <a:effectLst/>
            <a:latin typeface="Calibri" pitchFamily="34" charset="0"/>
          </a:endParaRPr>
        </a:p>
      </dsp:txBody>
      <dsp:txXfrm>
        <a:off x="0" y="781344"/>
        <a:ext cx="8229600" cy="1029600"/>
      </dsp:txXfrm>
    </dsp:sp>
    <dsp:sp modelId="{793FAA96-7726-47D6-AA05-FE0361A1F8C1}">
      <dsp:nvSpPr>
        <dsp:cNvPr id="0" name=""/>
        <dsp:cNvSpPr/>
      </dsp:nvSpPr>
      <dsp:spPr>
        <a:xfrm>
          <a:off x="0" y="1969344"/>
          <a:ext cx="8229600" cy="601317"/>
        </a:xfrm>
        <a:prstGeom prst="roundRect">
          <a:avLst/>
        </a:prstGeom>
        <a:gradFill rotWithShape="0">
          <a:gsLst>
            <a:gs pos="0">
              <a:schemeClr val="accent5">
                <a:hueOff val="-12821907"/>
                <a:satOff val="-24919"/>
                <a:lumOff val="-19412"/>
                <a:alphaOff val="0"/>
                <a:tint val="50000"/>
                <a:satMod val="300000"/>
              </a:schemeClr>
            </a:gs>
            <a:gs pos="35000">
              <a:schemeClr val="accent5">
                <a:hueOff val="-12821907"/>
                <a:satOff val="-24919"/>
                <a:lumOff val="-19412"/>
                <a:alphaOff val="0"/>
                <a:tint val="37000"/>
                <a:satMod val="300000"/>
              </a:schemeClr>
            </a:gs>
            <a:gs pos="100000">
              <a:schemeClr val="accent5">
                <a:hueOff val="-12821907"/>
                <a:satOff val="-24919"/>
                <a:lumOff val="-194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u="none" kern="1200" dirty="0" smtClean="0">
              <a:effectLst/>
              <a:latin typeface="Calibri" pitchFamily="34" charset="0"/>
            </a:rPr>
            <a:t>Aydınlanma Çemberi: </a:t>
          </a:r>
          <a:r>
            <a:rPr lang="tr-TR" sz="2400" b="0" u="none" kern="1200" dirty="0" smtClean="0">
              <a:effectLst/>
              <a:latin typeface="Calibri" pitchFamily="34" charset="0"/>
            </a:rPr>
            <a:t>Gece-gündüzü ayıran sınır.</a:t>
          </a:r>
          <a:endParaRPr lang="tr-TR" sz="2400" b="0" u="none" kern="1200" dirty="0">
            <a:effectLst/>
            <a:latin typeface="Calibri" pitchFamily="34" charset="0"/>
          </a:endParaRPr>
        </a:p>
      </dsp:txBody>
      <dsp:txXfrm>
        <a:off x="0" y="1969344"/>
        <a:ext cx="8229600" cy="601317"/>
      </dsp:txXfrm>
    </dsp:sp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A6EABD6-BE67-4768-8BCF-D86523590FA2}">
      <dsp:nvSpPr>
        <dsp:cNvPr id="0" name=""/>
        <dsp:cNvSpPr/>
      </dsp:nvSpPr>
      <dsp:spPr>
        <a:xfrm>
          <a:off x="0" y="5158"/>
          <a:ext cx="7786714" cy="7675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 smtClean="0"/>
            <a:t>1. </a:t>
          </a:r>
          <a:r>
            <a:rPr lang="tr-TR" sz="3200" kern="1200" dirty="0" smtClean="0"/>
            <a:t>Dünya’nın Güneş’e olan uzaklığı değişir.</a:t>
          </a:r>
          <a:endParaRPr lang="tr-TR" sz="3200" kern="1200" dirty="0"/>
        </a:p>
      </dsp:txBody>
      <dsp:txXfrm>
        <a:off x="0" y="5158"/>
        <a:ext cx="7786714" cy="767520"/>
      </dsp:txXfrm>
    </dsp:sp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F22AE43-AC39-4062-A895-231ADE682CE3}">
      <dsp:nvSpPr>
        <dsp:cNvPr id="0" name=""/>
        <dsp:cNvSpPr/>
      </dsp:nvSpPr>
      <dsp:spPr>
        <a:xfrm>
          <a:off x="0" y="15794"/>
          <a:ext cx="7786714" cy="10342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just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b="1" kern="1200" dirty="0" smtClean="0"/>
            <a:t>2. </a:t>
          </a:r>
          <a:r>
            <a:rPr lang="tr-TR" sz="2600" kern="1200" dirty="0" smtClean="0"/>
            <a:t>Dünya’nın Güneş’e en yakın olduğu 3 Ocak tarihine </a:t>
          </a:r>
          <a:r>
            <a:rPr lang="tr-TR" sz="2600" b="1" kern="1200" dirty="0" err="1" smtClean="0"/>
            <a:t>Perihel</a:t>
          </a:r>
          <a:r>
            <a:rPr lang="tr-TR" sz="2600" b="1" kern="1200" dirty="0" smtClean="0"/>
            <a:t> </a:t>
          </a:r>
          <a:r>
            <a:rPr lang="tr-TR" sz="2600" kern="1200" dirty="0" smtClean="0"/>
            <a:t>(Günberi) denir. </a:t>
          </a:r>
          <a:endParaRPr lang="tr-TR" sz="2600" kern="1200" dirty="0"/>
        </a:p>
      </dsp:txBody>
      <dsp:txXfrm>
        <a:off x="0" y="15794"/>
        <a:ext cx="7786714" cy="1034280"/>
      </dsp:txXfrm>
    </dsp:sp>
  </dsp:spTree>
</dsp:drawing>
</file>

<file path=ppt/diagrams/drawing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9AE2183-0130-480E-9061-BA3190AB4ACE}">
      <dsp:nvSpPr>
        <dsp:cNvPr id="0" name=""/>
        <dsp:cNvSpPr/>
      </dsp:nvSpPr>
      <dsp:spPr>
        <a:xfrm>
          <a:off x="0" y="15794"/>
          <a:ext cx="7786714" cy="1034280"/>
        </a:xfrm>
        <a:prstGeom prst="roundRect">
          <a:avLst/>
        </a:prstGeom>
        <a:gradFill flip="none" rotWithShape="0">
          <a:gsLst>
            <a:gs pos="0">
              <a:srgbClr val="FFC000">
                <a:tint val="66000"/>
                <a:satMod val="160000"/>
              </a:srgbClr>
            </a:gs>
            <a:gs pos="50000">
              <a:srgbClr val="FFC000">
                <a:tint val="44500"/>
                <a:satMod val="160000"/>
              </a:srgbClr>
            </a:gs>
            <a:gs pos="100000">
              <a:srgbClr val="FFC000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just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b="1" kern="1200" dirty="0" smtClean="0"/>
            <a:t>3. </a:t>
          </a:r>
          <a:r>
            <a:rPr lang="tr-TR" sz="2600" kern="1200" dirty="0" smtClean="0"/>
            <a:t>Dünya’nın Güneş’ten en uzak olduğu 4 Temmuz tarihine ise </a:t>
          </a:r>
          <a:r>
            <a:rPr lang="tr-TR" sz="2600" b="1" kern="1200" dirty="0" err="1" smtClean="0"/>
            <a:t>Afel</a:t>
          </a:r>
          <a:r>
            <a:rPr lang="tr-TR" sz="2600" b="1" kern="1200" dirty="0" smtClean="0"/>
            <a:t> </a:t>
          </a:r>
          <a:r>
            <a:rPr lang="tr-TR" sz="2600" kern="1200" dirty="0" smtClean="0"/>
            <a:t>(Günöte) denir.</a:t>
          </a:r>
          <a:endParaRPr lang="tr-TR" sz="2600" kern="1200" dirty="0"/>
        </a:p>
      </dsp:txBody>
      <dsp:txXfrm>
        <a:off x="0" y="15794"/>
        <a:ext cx="7786714" cy="1034280"/>
      </dsp:txXfrm>
    </dsp:sp>
  </dsp:spTree>
</dsp:drawing>
</file>

<file path=ppt/diagrams/drawing2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1CEBA98-7E15-4EF1-87B3-52066F8BA197}">
      <dsp:nvSpPr>
        <dsp:cNvPr id="0" name=""/>
        <dsp:cNvSpPr/>
      </dsp:nvSpPr>
      <dsp:spPr>
        <a:xfrm>
          <a:off x="0" y="16167"/>
          <a:ext cx="8229600" cy="57563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4. </a:t>
          </a:r>
          <a:r>
            <a:rPr lang="tr-TR" sz="2400" kern="1200" dirty="0" smtClean="0"/>
            <a:t>Güneş’in Dünya üzerindeki çekim etkisi değişir</a:t>
          </a:r>
          <a:endParaRPr lang="tr-TR" sz="2400" kern="1200" dirty="0"/>
        </a:p>
      </dsp:txBody>
      <dsp:txXfrm>
        <a:off x="0" y="16167"/>
        <a:ext cx="8229600" cy="575639"/>
      </dsp:txXfrm>
    </dsp:sp>
    <dsp:sp modelId="{E44B21DD-5B89-4D25-9826-9232253D3455}">
      <dsp:nvSpPr>
        <dsp:cNvPr id="0" name=""/>
        <dsp:cNvSpPr/>
      </dsp:nvSpPr>
      <dsp:spPr>
        <a:xfrm>
          <a:off x="0" y="660927"/>
          <a:ext cx="8229600" cy="575639"/>
        </a:xfrm>
        <a:prstGeom prst="roundRect">
          <a:avLst/>
        </a:prstGeom>
        <a:gradFill rotWithShape="0">
          <a:gsLst>
            <a:gs pos="0">
              <a:schemeClr val="accent5">
                <a:hueOff val="-12821907"/>
                <a:satOff val="-24919"/>
                <a:lumOff val="-19412"/>
                <a:alphaOff val="0"/>
                <a:tint val="50000"/>
                <a:satMod val="300000"/>
              </a:schemeClr>
            </a:gs>
            <a:gs pos="35000">
              <a:schemeClr val="accent5">
                <a:hueOff val="-12821907"/>
                <a:satOff val="-24919"/>
                <a:lumOff val="-19412"/>
                <a:alphaOff val="0"/>
                <a:tint val="37000"/>
                <a:satMod val="300000"/>
              </a:schemeClr>
            </a:gs>
            <a:gs pos="100000">
              <a:schemeClr val="accent5">
                <a:hueOff val="-12821907"/>
                <a:satOff val="-24919"/>
                <a:lumOff val="-194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5. </a:t>
          </a:r>
          <a:r>
            <a:rPr lang="tr-TR" sz="2400" kern="1200" dirty="0" smtClean="0"/>
            <a:t>Dünya’nın Güneş çevresindeki dönüş hızı değişir. Buna göre;</a:t>
          </a:r>
          <a:endParaRPr lang="tr-TR" sz="2400" kern="1200" dirty="0"/>
        </a:p>
      </dsp:txBody>
      <dsp:txXfrm>
        <a:off x="0" y="660927"/>
        <a:ext cx="8229600" cy="575639"/>
      </dsp:txXfrm>
    </dsp:sp>
  </dsp:spTree>
</dsp:drawing>
</file>

<file path=ppt/diagrams/drawing2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5E4095-EB42-4EB4-A6D6-5B01AA3B419F}">
      <dsp:nvSpPr>
        <dsp:cNvPr id="0" name=""/>
        <dsp:cNvSpPr/>
      </dsp:nvSpPr>
      <dsp:spPr>
        <a:xfrm>
          <a:off x="0" y="278215"/>
          <a:ext cx="4978895" cy="52767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b="1" kern="1200" dirty="0" smtClean="0"/>
            <a:t>5.a. </a:t>
          </a:r>
          <a:r>
            <a:rPr lang="tr-TR" sz="2200" kern="1200" dirty="0" smtClean="0"/>
            <a:t>Temmuz Ağustos ayları 31 gün sürer</a:t>
          </a:r>
          <a:endParaRPr lang="tr-TR" sz="2200" kern="1200" dirty="0"/>
        </a:p>
      </dsp:txBody>
      <dsp:txXfrm>
        <a:off x="0" y="278215"/>
        <a:ext cx="4978895" cy="527670"/>
      </dsp:txXfrm>
    </dsp:sp>
    <dsp:sp modelId="{E3A4934A-97B2-4DCB-A4C0-42FC6B185D68}">
      <dsp:nvSpPr>
        <dsp:cNvPr id="0" name=""/>
        <dsp:cNvSpPr/>
      </dsp:nvSpPr>
      <dsp:spPr>
        <a:xfrm>
          <a:off x="0" y="869245"/>
          <a:ext cx="4978895" cy="527670"/>
        </a:xfrm>
        <a:prstGeom prst="roundRect">
          <a:avLst/>
        </a:prstGeom>
        <a:gradFill rotWithShape="0">
          <a:gsLst>
            <a:gs pos="0">
              <a:schemeClr val="accent5">
                <a:hueOff val="-12821907"/>
                <a:satOff val="-24919"/>
                <a:lumOff val="-19412"/>
                <a:alphaOff val="0"/>
                <a:tint val="50000"/>
                <a:satMod val="300000"/>
              </a:schemeClr>
            </a:gs>
            <a:gs pos="35000">
              <a:schemeClr val="accent5">
                <a:hueOff val="-12821907"/>
                <a:satOff val="-24919"/>
                <a:lumOff val="-19412"/>
                <a:alphaOff val="0"/>
                <a:tint val="37000"/>
                <a:satMod val="300000"/>
              </a:schemeClr>
            </a:gs>
            <a:gs pos="100000">
              <a:schemeClr val="accent5">
                <a:hueOff val="-12821907"/>
                <a:satOff val="-24919"/>
                <a:lumOff val="-194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b="1" kern="1200" dirty="0" smtClean="0"/>
            <a:t>5.b. </a:t>
          </a:r>
          <a:r>
            <a:rPr lang="tr-TR" sz="2200" kern="1200" dirty="0" smtClean="0"/>
            <a:t>Şubat ayı 28 gün sürer</a:t>
          </a:r>
          <a:endParaRPr lang="tr-TR" sz="2200" kern="1200" dirty="0"/>
        </a:p>
      </dsp:txBody>
      <dsp:txXfrm>
        <a:off x="0" y="869245"/>
        <a:ext cx="4978895" cy="52767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60A5008-A8FA-4D00-A987-A299A507EB63}">
      <dsp:nvSpPr>
        <dsp:cNvPr id="0" name=""/>
        <dsp:cNvSpPr/>
      </dsp:nvSpPr>
      <dsp:spPr>
        <a:xfrm>
          <a:off x="0" y="792089"/>
          <a:ext cx="4330824" cy="81069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Yerçekimi kutuplara doğru artar</a:t>
          </a:r>
          <a:endParaRPr lang="tr-TR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sp:txBody>
      <dsp:txXfrm>
        <a:off x="0" y="792089"/>
        <a:ext cx="4330824" cy="810692"/>
      </dsp:txXfrm>
    </dsp:sp>
    <dsp:sp modelId="{E2FBC20D-64DB-4618-B3AA-B3BEF64CCBB7}">
      <dsp:nvSpPr>
        <dsp:cNvPr id="0" name=""/>
        <dsp:cNvSpPr/>
      </dsp:nvSpPr>
      <dsp:spPr>
        <a:xfrm>
          <a:off x="0" y="1789982"/>
          <a:ext cx="4330824" cy="972112"/>
        </a:xfrm>
        <a:prstGeom prst="roundRect">
          <a:avLst/>
        </a:prstGeom>
        <a:gradFill rotWithShape="0">
          <a:gsLst>
            <a:gs pos="0">
              <a:schemeClr val="accent5">
                <a:hueOff val="-12821907"/>
                <a:satOff val="-24919"/>
                <a:lumOff val="-19412"/>
                <a:alphaOff val="0"/>
                <a:shade val="51000"/>
                <a:satMod val="130000"/>
              </a:schemeClr>
            </a:gs>
            <a:gs pos="80000">
              <a:schemeClr val="accent5">
                <a:hueOff val="-12821907"/>
                <a:satOff val="-24919"/>
                <a:lumOff val="-19412"/>
                <a:alphaOff val="0"/>
                <a:shade val="93000"/>
                <a:satMod val="130000"/>
              </a:schemeClr>
            </a:gs>
            <a:gs pos="100000">
              <a:schemeClr val="accent5">
                <a:hueOff val="-12821907"/>
                <a:satOff val="-24919"/>
                <a:lumOff val="-1941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Kutup ve Ekvator yarıçaplarının farklıdır.</a:t>
          </a:r>
          <a:endParaRPr lang="tr-TR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sp:txBody>
      <dsp:txXfrm>
        <a:off x="0" y="1789982"/>
        <a:ext cx="4330824" cy="972112"/>
      </dsp:txXfrm>
    </dsp:sp>
  </dsp:spTree>
</dsp:drawing>
</file>

<file path=ppt/diagrams/drawing3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330A3B6-741D-4E73-846B-6C38F7593EA1}">
      <dsp:nvSpPr>
        <dsp:cNvPr id="0" name=""/>
        <dsp:cNvSpPr/>
      </dsp:nvSpPr>
      <dsp:spPr>
        <a:xfrm>
          <a:off x="0" y="16167"/>
          <a:ext cx="8229600" cy="57563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5.c. </a:t>
          </a:r>
          <a:r>
            <a:rPr lang="tr-TR" sz="2400" kern="1200" dirty="0" smtClean="0"/>
            <a:t>Eylül ekinoksu iki gün gecikerek 23 Eylül’de başlar</a:t>
          </a:r>
          <a:endParaRPr lang="tr-TR" sz="2400" kern="1200" dirty="0"/>
        </a:p>
      </dsp:txBody>
      <dsp:txXfrm>
        <a:off x="0" y="16167"/>
        <a:ext cx="8229600" cy="575639"/>
      </dsp:txXfrm>
    </dsp:sp>
    <dsp:sp modelId="{B3CD4637-F338-419B-B459-EC7830115A48}">
      <dsp:nvSpPr>
        <dsp:cNvPr id="0" name=""/>
        <dsp:cNvSpPr/>
      </dsp:nvSpPr>
      <dsp:spPr>
        <a:xfrm>
          <a:off x="0" y="660927"/>
          <a:ext cx="8229600" cy="575639"/>
        </a:xfrm>
        <a:prstGeom prst="roundRect">
          <a:avLst/>
        </a:prstGeom>
        <a:gradFill rotWithShape="0">
          <a:gsLst>
            <a:gs pos="0">
              <a:schemeClr val="accent5">
                <a:hueOff val="-12821907"/>
                <a:satOff val="-24919"/>
                <a:lumOff val="-19412"/>
                <a:alphaOff val="0"/>
                <a:tint val="50000"/>
                <a:satMod val="300000"/>
              </a:schemeClr>
            </a:gs>
            <a:gs pos="35000">
              <a:schemeClr val="accent5">
                <a:hueOff val="-12821907"/>
                <a:satOff val="-24919"/>
                <a:lumOff val="-19412"/>
                <a:alphaOff val="0"/>
                <a:tint val="37000"/>
                <a:satMod val="300000"/>
              </a:schemeClr>
            </a:gs>
            <a:gs pos="100000">
              <a:schemeClr val="accent5">
                <a:hueOff val="-12821907"/>
                <a:satOff val="-24919"/>
                <a:lumOff val="-194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5.d. </a:t>
          </a:r>
          <a:r>
            <a:rPr lang="tr-TR" sz="2400" kern="1200" dirty="0" smtClean="0"/>
            <a:t>KYK’ de yaz mevsimi, GYK’ de kış mevsimi daha uzun olur</a:t>
          </a:r>
          <a:endParaRPr lang="tr-TR" sz="2400" kern="1200" dirty="0"/>
        </a:p>
      </dsp:txBody>
      <dsp:txXfrm>
        <a:off x="0" y="660927"/>
        <a:ext cx="8229600" cy="575639"/>
      </dsp:txXfrm>
    </dsp:sp>
  </dsp:spTree>
</dsp:drawing>
</file>

<file path=ppt/diagrams/drawing3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8B8A0C-FFC6-43DC-97EC-49AB595B64E8}">
      <dsp:nvSpPr>
        <dsp:cNvPr id="0" name=""/>
        <dsp:cNvSpPr/>
      </dsp:nvSpPr>
      <dsp:spPr>
        <a:xfrm>
          <a:off x="0" y="243681"/>
          <a:ext cx="4038600" cy="403860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b="1" kern="1200" dirty="0" smtClean="0">
              <a:solidFill>
                <a:schemeClr val="tx1"/>
              </a:solidFill>
              <a:latin typeface="Calibri" pitchFamily="34" charset="0"/>
            </a:rPr>
            <a:t>Dünya’nın elips şeklindeki yörüngesinden geçen düzleme                   </a:t>
          </a:r>
          <a:r>
            <a:rPr lang="tr-TR" sz="2300" b="1" kern="1200" dirty="0" smtClean="0">
              <a:solidFill>
                <a:srgbClr val="FF0000"/>
              </a:solidFill>
              <a:latin typeface="Calibri" pitchFamily="34" charset="0"/>
            </a:rPr>
            <a:t>Ekliptik düzlemi</a:t>
          </a:r>
          <a:r>
            <a:rPr lang="tr-TR" sz="2300" b="1" kern="1200" dirty="0" smtClean="0">
              <a:solidFill>
                <a:schemeClr val="tx1"/>
              </a:solidFill>
              <a:latin typeface="Calibri" pitchFamily="34" charset="0"/>
            </a:rPr>
            <a:t>, Ekvator’dan geçen düzleme ise             </a:t>
          </a:r>
          <a:r>
            <a:rPr lang="tr-TR" sz="2300" b="1" kern="1200" dirty="0" smtClean="0">
              <a:solidFill>
                <a:srgbClr val="FF0000"/>
              </a:solidFill>
              <a:latin typeface="Calibri" pitchFamily="34" charset="0"/>
            </a:rPr>
            <a:t>Ekvator düzlemi  </a:t>
          </a:r>
          <a:r>
            <a:rPr lang="tr-TR" sz="2300" b="1" kern="1200" dirty="0" smtClean="0">
              <a:solidFill>
                <a:schemeClr val="tx1"/>
              </a:solidFill>
              <a:latin typeface="Calibri" pitchFamily="34" charset="0"/>
            </a:rPr>
            <a:t>denir.</a:t>
          </a:r>
          <a:endParaRPr lang="tr-TR" sz="2300" b="1" kern="1200" dirty="0">
            <a:solidFill>
              <a:schemeClr val="tx1"/>
            </a:solidFill>
            <a:latin typeface="Calibri" pitchFamily="34" charset="0"/>
          </a:endParaRPr>
        </a:p>
      </dsp:txBody>
      <dsp:txXfrm>
        <a:off x="0" y="243681"/>
        <a:ext cx="4038600" cy="4038600"/>
      </dsp:txXfrm>
    </dsp:sp>
  </dsp:spTree>
</dsp:drawing>
</file>

<file path=ppt/diagrams/drawing3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A73F5E3-7137-4E13-8535-2C120131E615}">
      <dsp:nvSpPr>
        <dsp:cNvPr id="0" name=""/>
        <dsp:cNvSpPr/>
      </dsp:nvSpPr>
      <dsp:spPr>
        <a:xfrm>
          <a:off x="0" y="243681"/>
          <a:ext cx="4038600" cy="4038600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b="0" kern="1200" dirty="0" smtClean="0">
              <a:effectLst/>
              <a:latin typeface="Calibri" pitchFamily="34" charset="0"/>
            </a:rPr>
            <a:t>Dünya ekseni ile </a:t>
          </a:r>
          <a:r>
            <a:rPr lang="tr-TR" sz="2800" b="0" kern="1200" dirty="0" err="1" smtClean="0">
              <a:effectLst/>
              <a:latin typeface="Calibri" pitchFamily="34" charset="0"/>
            </a:rPr>
            <a:t>Ekliptik</a:t>
          </a:r>
          <a:r>
            <a:rPr lang="tr-TR" sz="2800" b="0" kern="1200" dirty="0" smtClean="0">
              <a:effectLst/>
              <a:latin typeface="Calibri" pitchFamily="34" charset="0"/>
            </a:rPr>
            <a:t> düzlemi arasında 66° 33', Ekvator düzlemi ile </a:t>
          </a:r>
          <a:r>
            <a:rPr lang="tr-TR" sz="2800" b="0" kern="1200" dirty="0" err="1" smtClean="0">
              <a:effectLst/>
              <a:latin typeface="Calibri" pitchFamily="34" charset="0"/>
            </a:rPr>
            <a:t>Ekliptik</a:t>
          </a:r>
          <a:r>
            <a:rPr lang="tr-TR" sz="2800" b="0" kern="1200" dirty="0" smtClean="0">
              <a:effectLst/>
              <a:latin typeface="Calibri" pitchFamily="34" charset="0"/>
            </a:rPr>
            <a:t> düzlemi arasında 23° 27' </a:t>
          </a:r>
          <a:r>
            <a:rPr lang="tr-TR" sz="2800" b="0" kern="1200" dirty="0" err="1" smtClean="0">
              <a:effectLst/>
              <a:latin typeface="Calibri" pitchFamily="34" charset="0"/>
            </a:rPr>
            <a:t>lık</a:t>
          </a:r>
          <a:r>
            <a:rPr lang="tr-TR" sz="2800" b="0" kern="1200" dirty="0" smtClean="0">
              <a:effectLst/>
              <a:latin typeface="Calibri" pitchFamily="34" charset="0"/>
            </a:rPr>
            <a:t> bir açı vardır. </a:t>
          </a:r>
          <a:endParaRPr lang="tr-TR" sz="2800" b="0" kern="1200" dirty="0">
            <a:effectLst/>
            <a:latin typeface="Calibri" pitchFamily="34" charset="0"/>
          </a:endParaRPr>
        </a:p>
      </dsp:txBody>
      <dsp:txXfrm>
        <a:off x="0" y="243681"/>
        <a:ext cx="4038600" cy="4038600"/>
      </dsp:txXfrm>
    </dsp:sp>
  </dsp:spTree>
</dsp:drawing>
</file>

<file path=ppt/diagrams/drawing3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7C3DD4-B031-4F05-A118-D495A9660330}">
      <dsp:nvSpPr>
        <dsp:cNvPr id="0" name=""/>
        <dsp:cNvSpPr/>
      </dsp:nvSpPr>
      <dsp:spPr>
        <a:xfrm>
          <a:off x="0" y="17329"/>
          <a:ext cx="8229600" cy="10740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just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b="1" kern="1200" dirty="0" smtClean="0"/>
            <a:t>1. </a:t>
          </a:r>
          <a:r>
            <a:rPr lang="tr-TR" sz="2700" kern="1200" dirty="0" smtClean="0"/>
            <a:t>Güneş ışınlarının bir noktaya düşme açısı yıl boyunca değişir.</a:t>
          </a:r>
          <a:endParaRPr lang="tr-TR" sz="2700" kern="1200" dirty="0"/>
        </a:p>
      </dsp:txBody>
      <dsp:txXfrm>
        <a:off x="0" y="17329"/>
        <a:ext cx="8229600" cy="1074060"/>
      </dsp:txXfrm>
    </dsp:sp>
  </dsp:spTree>
</dsp:drawing>
</file>

<file path=ppt/diagrams/drawing3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17B73DE-B0ED-4764-AA9C-6DD56BC1519B}">
      <dsp:nvSpPr>
        <dsp:cNvPr id="0" name=""/>
        <dsp:cNvSpPr/>
      </dsp:nvSpPr>
      <dsp:spPr>
        <a:xfrm>
          <a:off x="0" y="5589"/>
          <a:ext cx="8229600" cy="55165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b="1" kern="1200" dirty="0" smtClean="0"/>
            <a:t>2. </a:t>
          </a:r>
          <a:r>
            <a:rPr lang="tr-TR" sz="2300" kern="1200" dirty="0" smtClean="0"/>
            <a:t>Mevsimler ve Yıllık sıcaklık farkları oluşur</a:t>
          </a:r>
          <a:endParaRPr lang="tr-TR" sz="2300" kern="1200" dirty="0"/>
        </a:p>
      </dsp:txBody>
      <dsp:txXfrm>
        <a:off x="0" y="5589"/>
        <a:ext cx="8229600" cy="551655"/>
      </dsp:txXfrm>
    </dsp:sp>
    <dsp:sp modelId="{00C6BFEA-3FAD-471E-A28F-63C886E9A131}">
      <dsp:nvSpPr>
        <dsp:cNvPr id="0" name=""/>
        <dsp:cNvSpPr/>
      </dsp:nvSpPr>
      <dsp:spPr>
        <a:xfrm>
          <a:off x="0" y="623484"/>
          <a:ext cx="8229600" cy="551655"/>
        </a:xfrm>
        <a:prstGeom prst="roundRect">
          <a:avLst/>
        </a:prstGeom>
        <a:gradFill rotWithShape="0">
          <a:gsLst>
            <a:gs pos="0">
              <a:schemeClr val="accent5">
                <a:hueOff val="-12821907"/>
                <a:satOff val="-24919"/>
                <a:lumOff val="-19412"/>
                <a:alphaOff val="0"/>
                <a:tint val="50000"/>
                <a:satMod val="300000"/>
              </a:schemeClr>
            </a:gs>
            <a:gs pos="35000">
              <a:schemeClr val="accent5">
                <a:hueOff val="-12821907"/>
                <a:satOff val="-24919"/>
                <a:lumOff val="-19412"/>
                <a:alphaOff val="0"/>
                <a:tint val="37000"/>
                <a:satMod val="300000"/>
              </a:schemeClr>
            </a:gs>
            <a:gs pos="100000">
              <a:schemeClr val="accent5">
                <a:hueOff val="-12821907"/>
                <a:satOff val="-24919"/>
                <a:lumOff val="-194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b="1" kern="1200" dirty="0" smtClean="0"/>
            <a:t>3. </a:t>
          </a:r>
          <a:r>
            <a:rPr lang="tr-TR" sz="2300" kern="1200" dirty="0" smtClean="0"/>
            <a:t>Gece - gündüz uzunlukları değişir.</a:t>
          </a:r>
          <a:endParaRPr lang="tr-TR" sz="2300" kern="1200" dirty="0"/>
        </a:p>
      </dsp:txBody>
      <dsp:txXfrm>
        <a:off x="0" y="623484"/>
        <a:ext cx="8229600" cy="551655"/>
      </dsp:txXfrm>
    </dsp:sp>
  </dsp:spTree>
</dsp:drawing>
</file>

<file path=ppt/diagrams/drawing3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1D7DB06-2366-4163-B349-BFA7C5C02492}">
      <dsp:nvSpPr>
        <dsp:cNvPr id="0" name=""/>
        <dsp:cNvSpPr/>
      </dsp:nvSpPr>
      <dsp:spPr>
        <a:xfrm>
          <a:off x="0" y="38575"/>
          <a:ext cx="8229600" cy="74353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b="1" kern="1200" dirty="0" smtClean="0"/>
            <a:t>4. </a:t>
          </a:r>
          <a:r>
            <a:rPr lang="tr-TR" sz="3100" kern="1200" dirty="0" smtClean="0"/>
            <a:t>Aydınlanma çemberi yıl boyunca yer değiştirir.</a:t>
          </a:r>
          <a:endParaRPr lang="tr-TR" sz="3100" kern="1200" dirty="0"/>
        </a:p>
      </dsp:txBody>
      <dsp:txXfrm>
        <a:off x="0" y="38575"/>
        <a:ext cx="8229600" cy="743535"/>
      </dsp:txXfrm>
    </dsp:sp>
  </dsp:spTree>
</dsp:drawing>
</file>

<file path=ppt/diagrams/drawing3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ECFE49-D795-4F61-9A75-08752D2A6342}">
      <dsp:nvSpPr>
        <dsp:cNvPr id="0" name=""/>
        <dsp:cNvSpPr/>
      </dsp:nvSpPr>
      <dsp:spPr>
        <a:xfrm>
          <a:off x="0" y="308467"/>
          <a:ext cx="8229600" cy="50368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b="1" kern="1200" dirty="0" smtClean="0"/>
            <a:t>5. </a:t>
          </a:r>
          <a:r>
            <a:rPr lang="tr-TR" sz="2100" kern="1200" dirty="0" smtClean="0"/>
            <a:t>Güneşin doğup battığı yer ile doğma-batma saatleri yıl boyunca değişir</a:t>
          </a:r>
          <a:endParaRPr lang="tr-TR" sz="2100" kern="1200" dirty="0"/>
        </a:p>
      </dsp:txBody>
      <dsp:txXfrm>
        <a:off x="0" y="308467"/>
        <a:ext cx="8229600" cy="503685"/>
      </dsp:txXfrm>
    </dsp:sp>
    <dsp:sp modelId="{CFD7EE9F-997B-4A24-A4AD-BA8725931228}">
      <dsp:nvSpPr>
        <dsp:cNvPr id="0" name=""/>
        <dsp:cNvSpPr/>
      </dsp:nvSpPr>
      <dsp:spPr>
        <a:xfrm>
          <a:off x="0" y="872632"/>
          <a:ext cx="8229600" cy="50368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b="1" kern="1200" dirty="0" smtClean="0"/>
            <a:t>6. </a:t>
          </a:r>
          <a:r>
            <a:rPr lang="tr-TR" sz="2100" kern="1200" dirty="0" smtClean="0"/>
            <a:t>Cisimlerin gölge boyu değişir.</a:t>
          </a:r>
          <a:endParaRPr lang="tr-TR" sz="2100" kern="1200" dirty="0"/>
        </a:p>
      </dsp:txBody>
      <dsp:txXfrm>
        <a:off x="0" y="872632"/>
        <a:ext cx="8229600" cy="503685"/>
      </dsp:txXfrm>
    </dsp:sp>
  </dsp:spTree>
</dsp:drawing>
</file>

<file path=ppt/diagrams/drawing3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7DF5490-F311-4B69-A8D9-F7CE30C5AA71}">
      <dsp:nvSpPr>
        <dsp:cNvPr id="0" name=""/>
        <dsp:cNvSpPr/>
      </dsp:nvSpPr>
      <dsp:spPr>
        <a:xfrm>
          <a:off x="147092" y="0"/>
          <a:ext cx="3744415" cy="3744415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b="1" kern="1200" dirty="0" smtClean="0"/>
            <a:t>7. </a:t>
          </a:r>
          <a:r>
            <a:rPr lang="tr-TR" sz="3000" kern="1200" dirty="0" smtClean="0"/>
            <a:t>Dönencelerin, kutup dairelerinin ve matematik iklim kuşaklarının sınırları oluşur.</a:t>
          </a:r>
          <a:endParaRPr lang="tr-TR" sz="3000" kern="1200" dirty="0"/>
        </a:p>
      </dsp:txBody>
      <dsp:txXfrm>
        <a:off x="147092" y="0"/>
        <a:ext cx="3744415" cy="3744415"/>
      </dsp:txXfrm>
    </dsp:sp>
  </dsp:spTree>
</dsp:drawing>
</file>

<file path=ppt/diagrams/drawing3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B801099-6500-4843-8217-EEC0F4B351BF}">
      <dsp:nvSpPr>
        <dsp:cNvPr id="0" name=""/>
        <dsp:cNvSpPr/>
      </dsp:nvSpPr>
      <dsp:spPr>
        <a:xfrm>
          <a:off x="0" y="2545"/>
          <a:ext cx="5262444" cy="6715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b="1" kern="1200" dirty="0" smtClean="0"/>
            <a:t>8. </a:t>
          </a:r>
          <a:r>
            <a:rPr lang="tr-TR" sz="2800" kern="1200" dirty="0" smtClean="0"/>
            <a:t>Muson rüzgarları oluşur</a:t>
          </a:r>
          <a:endParaRPr lang="tr-TR" sz="2800" kern="1200" dirty="0"/>
        </a:p>
      </dsp:txBody>
      <dsp:txXfrm>
        <a:off x="0" y="2545"/>
        <a:ext cx="5262444" cy="671580"/>
      </dsp:txXfrm>
    </dsp:sp>
  </dsp:spTree>
</dsp:drawing>
</file>

<file path=ppt/diagrams/drawing3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30F3D6B-C610-47D8-B458-B25AC9224688}">
      <dsp:nvSpPr>
        <dsp:cNvPr id="0" name=""/>
        <dsp:cNvSpPr/>
      </dsp:nvSpPr>
      <dsp:spPr>
        <a:xfrm>
          <a:off x="0" y="145337"/>
          <a:ext cx="8229600" cy="62361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b="1" kern="1200" dirty="0" smtClean="0"/>
            <a:t>9. </a:t>
          </a:r>
          <a:r>
            <a:rPr lang="tr-TR" sz="2600" kern="1200" dirty="0" smtClean="0"/>
            <a:t>Güneş ışınları yılda birer kez dönencelere dik düşer.</a:t>
          </a:r>
          <a:endParaRPr lang="tr-TR" sz="2600" kern="1200" dirty="0"/>
        </a:p>
      </dsp:txBody>
      <dsp:txXfrm>
        <a:off x="0" y="145337"/>
        <a:ext cx="8229600" cy="623610"/>
      </dsp:txXfrm>
    </dsp:sp>
    <dsp:sp modelId="{77A0AC58-807B-40D1-984D-1CB22C160C83}">
      <dsp:nvSpPr>
        <dsp:cNvPr id="0" name=""/>
        <dsp:cNvSpPr/>
      </dsp:nvSpPr>
      <dsp:spPr>
        <a:xfrm>
          <a:off x="0" y="843828"/>
          <a:ext cx="8229600" cy="623610"/>
        </a:xfrm>
        <a:prstGeom prst="roundRect">
          <a:avLst/>
        </a:prstGeom>
        <a:gradFill rotWithShape="0">
          <a:gsLst>
            <a:gs pos="0">
              <a:schemeClr val="accent5">
                <a:hueOff val="-12821907"/>
                <a:satOff val="-24919"/>
                <a:lumOff val="-19412"/>
                <a:alphaOff val="0"/>
                <a:tint val="50000"/>
                <a:satMod val="300000"/>
              </a:schemeClr>
            </a:gs>
            <a:gs pos="35000">
              <a:schemeClr val="accent5">
                <a:hueOff val="-12821907"/>
                <a:satOff val="-24919"/>
                <a:lumOff val="-19412"/>
                <a:alphaOff val="0"/>
                <a:tint val="37000"/>
                <a:satMod val="300000"/>
              </a:schemeClr>
            </a:gs>
            <a:gs pos="100000">
              <a:schemeClr val="accent5">
                <a:hueOff val="-12821907"/>
                <a:satOff val="-24919"/>
                <a:lumOff val="-194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b="1" kern="1200" dirty="0" smtClean="0"/>
            <a:t>10. </a:t>
          </a:r>
          <a:r>
            <a:rPr lang="tr-TR" sz="2600" kern="1200" dirty="0" smtClean="0"/>
            <a:t>Güneş ışınları yılda iki kez dönenceler arasına dik düşer.</a:t>
          </a:r>
          <a:endParaRPr lang="tr-TR" sz="2600" kern="1200" dirty="0"/>
        </a:p>
      </dsp:txBody>
      <dsp:txXfrm>
        <a:off x="0" y="843828"/>
        <a:ext cx="8229600" cy="62361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7D4729-4879-4693-B9B5-79BDC5343ED3}">
      <dsp:nvSpPr>
        <dsp:cNvPr id="0" name=""/>
        <dsp:cNvSpPr/>
      </dsp:nvSpPr>
      <dsp:spPr>
        <a:xfrm>
          <a:off x="0" y="5126"/>
          <a:ext cx="8229600" cy="1233179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just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b="1" kern="1200" dirty="0" smtClean="0"/>
            <a:t>1. </a:t>
          </a:r>
          <a:r>
            <a:rPr lang="tr-TR" sz="3100" kern="1200" dirty="0" smtClean="0"/>
            <a:t>Güneş ışınlarının yeryüzüne düşme açısı ekvatordan kutuplara doğru daralır. </a:t>
          </a:r>
          <a:endParaRPr lang="tr-TR" sz="3100" kern="1200" dirty="0"/>
        </a:p>
      </dsp:txBody>
      <dsp:txXfrm>
        <a:off x="0" y="5126"/>
        <a:ext cx="8229600" cy="1233179"/>
      </dsp:txXfrm>
    </dsp:sp>
    <dsp:sp modelId="{989934C7-550C-4DBF-9D16-53C93D4B8443}">
      <dsp:nvSpPr>
        <dsp:cNvPr id="0" name=""/>
        <dsp:cNvSpPr/>
      </dsp:nvSpPr>
      <dsp:spPr>
        <a:xfrm>
          <a:off x="0" y="1238305"/>
          <a:ext cx="8229600" cy="513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39370" rIns="220472" bIns="39370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400" kern="1200" dirty="0" smtClean="0"/>
            <a:t>Buna Bağlı olarak;</a:t>
          </a:r>
          <a:endParaRPr lang="tr-TR" sz="2400" kern="1200" dirty="0"/>
        </a:p>
      </dsp:txBody>
      <dsp:txXfrm>
        <a:off x="0" y="1238305"/>
        <a:ext cx="8229600" cy="513360"/>
      </dsp:txXfrm>
    </dsp:sp>
  </dsp:spTree>
</dsp:drawing>
</file>

<file path=ppt/diagrams/drawing4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508DB0-7455-4BCB-9D58-26EB26E813A0}">
      <dsp:nvSpPr>
        <dsp:cNvPr id="0" name=""/>
        <dsp:cNvSpPr/>
      </dsp:nvSpPr>
      <dsp:spPr>
        <a:xfrm>
          <a:off x="0" y="17329"/>
          <a:ext cx="8229600" cy="107406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just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b="0" kern="1200" dirty="0" smtClean="0"/>
            <a:t>Ekvator çizgisi üzerinde yıl boyunca gece ve gündüz süreleri değişmez.</a:t>
          </a:r>
          <a:endParaRPr lang="tr-TR" sz="2700" b="0" kern="1200" dirty="0"/>
        </a:p>
      </dsp:txBody>
      <dsp:txXfrm>
        <a:off x="0" y="17329"/>
        <a:ext cx="8229600" cy="1074060"/>
      </dsp:txXfrm>
    </dsp:sp>
  </dsp:spTree>
</dsp:drawing>
</file>

<file path=ppt/diagrams/drawing4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ACF3D78-DD47-4AD4-9565-91C6ADDC74AF}">
      <dsp:nvSpPr>
        <dsp:cNvPr id="0" name=""/>
        <dsp:cNvSpPr/>
      </dsp:nvSpPr>
      <dsp:spPr>
        <a:xfrm>
          <a:off x="0" y="29668"/>
          <a:ext cx="8229600" cy="1193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just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 smtClean="0"/>
            <a:t>Dünya’nın Güneş etrafında dönmesi ve eksen eğikliğine bağlı olarak dört önemli gün ortaya çıkar. </a:t>
          </a:r>
          <a:endParaRPr lang="tr-TR" sz="3000" kern="1200" dirty="0"/>
        </a:p>
      </dsp:txBody>
      <dsp:txXfrm>
        <a:off x="0" y="29668"/>
        <a:ext cx="8229600" cy="1193400"/>
      </dsp:txXfrm>
    </dsp:sp>
  </dsp:spTree>
</dsp:drawing>
</file>

<file path=ppt/diagrams/drawing4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64EB4ED-A053-4383-85C1-8AA2775FD6EF}">
      <dsp:nvSpPr>
        <dsp:cNvPr id="0" name=""/>
        <dsp:cNvSpPr/>
      </dsp:nvSpPr>
      <dsp:spPr>
        <a:xfrm>
          <a:off x="0" y="194584"/>
          <a:ext cx="8229600" cy="7195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just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 smtClean="0"/>
            <a:t>Bu günler aynı zamanda mevsimlerin başlangıcıdır.</a:t>
          </a:r>
          <a:endParaRPr lang="tr-TR" sz="3000" kern="1200" dirty="0"/>
        </a:p>
      </dsp:txBody>
      <dsp:txXfrm>
        <a:off x="0" y="194584"/>
        <a:ext cx="8229600" cy="719549"/>
      </dsp:txXfrm>
    </dsp:sp>
  </dsp:spTree>
</dsp:drawing>
</file>

<file path=ppt/diagrams/drawing4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8AD946-0CF4-4601-A8A1-610390359556}">
      <dsp:nvSpPr>
        <dsp:cNvPr id="0" name=""/>
        <dsp:cNvSpPr/>
      </dsp:nvSpPr>
      <dsp:spPr>
        <a:xfrm>
          <a:off x="0" y="105451"/>
          <a:ext cx="8229600" cy="11138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Güneş ışınlarının dönencelere dik gelmesi durumudur. </a:t>
          </a:r>
          <a:r>
            <a:rPr lang="tr-TR" sz="2800" b="1" i="1" kern="1200" dirty="0" smtClean="0"/>
            <a:t>21 Haziran </a:t>
          </a:r>
          <a:r>
            <a:rPr lang="tr-TR" sz="2800" kern="1200" dirty="0" smtClean="0"/>
            <a:t>ve </a:t>
          </a:r>
          <a:r>
            <a:rPr lang="tr-TR" sz="2800" b="1" i="1" kern="1200" dirty="0" smtClean="0">
              <a:effectLst/>
            </a:rPr>
            <a:t>21 Aralık  </a:t>
          </a:r>
          <a:r>
            <a:rPr lang="tr-TR" sz="2800" kern="1200" dirty="0" smtClean="0"/>
            <a:t>tarihlerinde gerçekleşir.</a:t>
          </a:r>
          <a:endParaRPr lang="tr-TR" sz="2800" kern="1200" dirty="0"/>
        </a:p>
      </dsp:txBody>
      <dsp:txXfrm>
        <a:off x="0" y="105451"/>
        <a:ext cx="8229600" cy="1113840"/>
      </dsp:txXfrm>
    </dsp:sp>
  </dsp:spTree>
</dsp:drawing>
</file>

<file path=ppt/diagrams/drawing4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B24B0E-A98D-42C0-A1EE-DDED8188E481}">
      <dsp:nvSpPr>
        <dsp:cNvPr id="0" name=""/>
        <dsp:cNvSpPr/>
      </dsp:nvSpPr>
      <dsp:spPr>
        <a:xfrm>
          <a:off x="0" y="233566"/>
          <a:ext cx="8229600" cy="16497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just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 smtClean="0"/>
            <a:t>Güneş ışınlarının ekvatora dik düşmesi sonucunda aydınlanma çemberinin kutuplardan geçtiği an, gündüz ile gecenin eşit olması durumudur. </a:t>
          </a:r>
          <a:endParaRPr lang="tr-TR" sz="3000" kern="1200" dirty="0"/>
        </a:p>
      </dsp:txBody>
      <dsp:txXfrm>
        <a:off x="0" y="233566"/>
        <a:ext cx="8229600" cy="1649700"/>
      </dsp:txXfrm>
    </dsp:sp>
  </dsp:spTree>
</dsp:drawing>
</file>

<file path=ppt/diagrams/drawing4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83199A4-3512-461E-BA07-7E82AAAA388C}">
      <dsp:nvSpPr>
        <dsp:cNvPr id="0" name=""/>
        <dsp:cNvSpPr/>
      </dsp:nvSpPr>
      <dsp:spPr>
        <a:xfrm>
          <a:off x="0" y="352554"/>
          <a:ext cx="4038600" cy="503685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b="1" kern="1200" dirty="0" smtClean="0"/>
            <a:t>MATEMATİK İKLİM KUŞAKLARI</a:t>
          </a:r>
          <a:endParaRPr lang="tr-TR" sz="2100" kern="1200" dirty="0"/>
        </a:p>
      </dsp:txBody>
      <dsp:txXfrm>
        <a:off x="0" y="352554"/>
        <a:ext cx="4038600" cy="503685"/>
      </dsp:txXfrm>
    </dsp:sp>
    <dsp:sp modelId="{B44E5B09-DA93-472E-A630-E590F12FB0F9}">
      <dsp:nvSpPr>
        <dsp:cNvPr id="0" name=""/>
        <dsp:cNvSpPr/>
      </dsp:nvSpPr>
      <dsp:spPr>
        <a:xfrm>
          <a:off x="0" y="916719"/>
          <a:ext cx="4038600" cy="503685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smtClean="0"/>
            <a:t>Dünyanın şekli ve </a:t>
          </a:r>
          <a:endParaRPr lang="tr-TR" sz="2100" kern="1200" dirty="0"/>
        </a:p>
      </dsp:txBody>
      <dsp:txXfrm>
        <a:off x="0" y="916719"/>
        <a:ext cx="4038600" cy="503685"/>
      </dsp:txXfrm>
    </dsp:sp>
    <dsp:sp modelId="{AC619DB9-0BB6-41BD-B514-3E29AD92DE69}">
      <dsp:nvSpPr>
        <dsp:cNvPr id="0" name=""/>
        <dsp:cNvSpPr/>
      </dsp:nvSpPr>
      <dsp:spPr>
        <a:xfrm>
          <a:off x="0" y="1480884"/>
          <a:ext cx="4038600" cy="503685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Eksen eğikliğine göre belirlenmiştir</a:t>
          </a:r>
          <a:endParaRPr lang="tr-TR" sz="2100" kern="1200" dirty="0"/>
        </a:p>
      </dsp:txBody>
      <dsp:txXfrm>
        <a:off x="0" y="1480884"/>
        <a:ext cx="4038600" cy="503685"/>
      </dsp:txXfrm>
    </dsp:sp>
  </dsp:spTree>
</dsp:drawing>
</file>

<file path=ppt/diagrams/drawing4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A55A78-945E-47C0-B11A-59898569988C}">
      <dsp:nvSpPr>
        <dsp:cNvPr id="0" name=""/>
        <dsp:cNvSpPr/>
      </dsp:nvSpPr>
      <dsp:spPr>
        <a:xfrm>
          <a:off x="0" y="5679"/>
          <a:ext cx="4038600" cy="505439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b="1" kern="1200" dirty="0" smtClean="0"/>
            <a:t>SICAKLIK KUŞAKLARI</a:t>
          </a:r>
          <a:endParaRPr lang="tr-TR" sz="2100" kern="1200" dirty="0"/>
        </a:p>
      </dsp:txBody>
      <dsp:txXfrm>
        <a:off x="0" y="5679"/>
        <a:ext cx="4038600" cy="505439"/>
      </dsp:txXfrm>
    </dsp:sp>
    <dsp:sp modelId="{9513A01B-FEC7-4291-9B0F-98932C965F5D}">
      <dsp:nvSpPr>
        <dsp:cNvPr id="0" name=""/>
        <dsp:cNvSpPr/>
      </dsp:nvSpPr>
      <dsp:spPr>
        <a:xfrm>
          <a:off x="0" y="580239"/>
          <a:ext cx="4038600" cy="505439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2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Enlem, Kara ve deniz dağılışı</a:t>
          </a:r>
          <a:endParaRPr lang="tr-TR" sz="2100" kern="1200" dirty="0"/>
        </a:p>
      </dsp:txBody>
      <dsp:txXfrm>
        <a:off x="0" y="580239"/>
        <a:ext cx="4038600" cy="505439"/>
      </dsp:txXfrm>
    </dsp:sp>
    <dsp:sp modelId="{5493551C-838D-40F5-838D-C85795D823C7}">
      <dsp:nvSpPr>
        <dsp:cNvPr id="0" name=""/>
        <dsp:cNvSpPr/>
      </dsp:nvSpPr>
      <dsp:spPr>
        <a:xfrm>
          <a:off x="0" y="1154799"/>
          <a:ext cx="4038600" cy="505439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Su akıntıları, Genel hava dolaşımı</a:t>
          </a:r>
          <a:endParaRPr lang="tr-TR" sz="2100" kern="1200" dirty="0"/>
        </a:p>
      </dsp:txBody>
      <dsp:txXfrm>
        <a:off x="0" y="1154799"/>
        <a:ext cx="4038600" cy="50543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4B3C867-A1BC-444C-AFE7-79C0C33E7A4A}">
      <dsp:nvSpPr>
        <dsp:cNvPr id="0" name=""/>
        <dsp:cNvSpPr/>
      </dsp:nvSpPr>
      <dsp:spPr>
        <a:xfrm>
          <a:off x="0" y="9110"/>
          <a:ext cx="8229600" cy="81549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smtClean="0"/>
            <a:t>Ekvatordan Kutuplara Gidildikçe</a:t>
          </a:r>
          <a:endParaRPr lang="tr-TR" sz="3400" kern="1200" dirty="0"/>
        </a:p>
      </dsp:txBody>
      <dsp:txXfrm>
        <a:off x="0" y="9110"/>
        <a:ext cx="8229600" cy="815490"/>
      </dsp:txXfrm>
    </dsp:sp>
    <dsp:sp modelId="{2D783BD1-D421-4C27-9BBC-B73BBA46790A}">
      <dsp:nvSpPr>
        <dsp:cNvPr id="0" name=""/>
        <dsp:cNvSpPr/>
      </dsp:nvSpPr>
      <dsp:spPr>
        <a:xfrm>
          <a:off x="0" y="824600"/>
          <a:ext cx="8229600" cy="563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43180" rIns="241808" bIns="43180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700" kern="1200" dirty="0" smtClean="0"/>
            <a:t>Sıcaklık azalır</a:t>
          </a:r>
          <a:endParaRPr lang="tr-TR" sz="2700" kern="1200" dirty="0"/>
        </a:p>
      </dsp:txBody>
      <dsp:txXfrm>
        <a:off x="0" y="824600"/>
        <a:ext cx="8229600" cy="56304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286A18-5DC0-41C3-9072-8422045E4A48}">
      <dsp:nvSpPr>
        <dsp:cNvPr id="0" name=""/>
        <dsp:cNvSpPr/>
      </dsp:nvSpPr>
      <dsp:spPr>
        <a:xfrm>
          <a:off x="0" y="42287"/>
          <a:ext cx="8229600" cy="865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 smtClean="0"/>
            <a:t>Ekvatordan Kutuplara Gidildikçe</a:t>
          </a:r>
          <a:endParaRPr lang="tr-TR" sz="3600" kern="1200" dirty="0"/>
        </a:p>
      </dsp:txBody>
      <dsp:txXfrm>
        <a:off x="0" y="42287"/>
        <a:ext cx="8229600" cy="865800"/>
      </dsp:txXfrm>
    </dsp:sp>
    <dsp:sp modelId="{C07CEE35-5A60-4DB4-8399-BDAFD97F6EAF}">
      <dsp:nvSpPr>
        <dsp:cNvPr id="0" name=""/>
        <dsp:cNvSpPr/>
      </dsp:nvSpPr>
      <dsp:spPr>
        <a:xfrm>
          <a:off x="0" y="892693"/>
          <a:ext cx="8229600" cy="662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50800" rIns="284480" bIns="50800" numCol="1" spcCol="1270" anchor="t" anchorCtr="0">
          <a:noAutofit/>
        </a:bodyPr>
        <a:lstStyle/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3100" kern="1200" dirty="0" smtClean="0"/>
            <a:t>Tarım, orman, yerleşme, kalıcı kar sınırı azalır.</a:t>
          </a:r>
          <a:endParaRPr lang="tr-TR" sz="3100" kern="1200" dirty="0"/>
        </a:p>
      </dsp:txBody>
      <dsp:txXfrm>
        <a:off x="0" y="892693"/>
        <a:ext cx="8229600" cy="66240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56CA6DE-F110-46B8-A376-BF9B241FD49E}">
      <dsp:nvSpPr>
        <dsp:cNvPr id="0" name=""/>
        <dsp:cNvSpPr/>
      </dsp:nvSpPr>
      <dsp:spPr>
        <a:xfrm>
          <a:off x="0" y="8846"/>
          <a:ext cx="8229600" cy="887445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700" kern="1200" smtClean="0"/>
            <a:t>Ekvatordan Kutuplara Gidildikçe</a:t>
          </a:r>
          <a:endParaRPr lang="tr-TR" sz="3700" kern="1200"/>
        </a:p>
      </dsp:txBody>
      <dsp:txXfrm>
        <a:off x="0" y="8846"/>
        <a:ext cx="8229600" cy="887445"/>
      </dsp:txXfrm>
    </dsp:sp>
    <dsp:sp modelId="{D74CCD79-ED59-4472-A39A-0627385EB730}">
      <dsp:nvSpPr>
        <dsp:cNvPr id="0" name=""/>
        <dsp:cNvSpPr/>
      </dsp:nvSpPr>
      <dsp:spPr>
        <a:xfrm>
          <a:off x="0" y="896291"/>
          <a:ext cx="8229600" cy="995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46990" rIns="263144" bIns="46990" numCol="1" spcCol="1270" anchor="t" anchorCtr="0">
          <a:noAutofit/>
        </a:bodyPr>
        <a:lstStyle/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900" kern="1200" dirty="0" smtClean="0"/>
            <a:t>Denizlerin tuzluluk oranı azalır</a:t>
          </a:r>
          <a:endParaRPr lang="tr-TR" sz="2900" kern="1200" dirty="0"/>
        </a:p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900" kern="1200" dirty="0" smtClean="0"/>
            <a:t>İklim ve bitki kuşakları oluşur</a:t>
          </a:r>
          <a:endParaRPr lang="tr-TR" sz="2900" kern="1200" dirty="0"/>
        </a:p>
      </dsp:txBody>
      <dsp:txXfrm>
        <a:off x="0" y="896291"/>
        <a:ext cx="8229600" cy="99567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10B1AC3-8CDF-4F9A-B0D1-7420CBB8985C}">
      <dsp:nvSpPr>
        <dsp:cNvPr id="0" name=""/>
        <dsp:cNvSpPr/>
      </dsp:nvSpPr>
      <dsp:spPr>
        <a:xfrm>
          <a:off x="0" y="4298"/>
          <a:ext cx="8229600" cy="839474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smtClean="0"/>
            <a:t>Ekvatordan Kutuplara Gidildikçe</a:t>
          </a:r>
          <a:endParaRPr lang="tr-TR" sz="3500" kern="1200"/>
        </a:p>
      </dsp:txBody>
      <dsp:txXfrm>
        <a:off x="0" y="4298"/>
        <a:ext cx="8229600" cy="839474"/>
      </dsp:txXfrm>
    </dsp:sp>
    <dsp:sp modelId="{B120BA9E-DE0D-44BF-8039-443904E2353F}">
      <dsp:nvSpPr>
        <dsp:cNvPr id="0" name=""/>
        <dsp:cNvSpPr/>
      </dsp:nvSpPr>
      <dsp:spPr>
        <a:xfrm>
          <a:off x="0" y="843773"/>
          <a:ext cx="8229600" cy="14127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44450" rIns="248920" bIns="44450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700" kern="1200" dirty="0" smtClean="0"/>
            <a:t>Cisimlerin gölge boyu uzar</a:t>
          </a:r>
          <a:endParaRPr lang="tr-TR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700" kern="1200" dirty="0" smtClean="0"/>
            <a:t>Güneş ışınlarının atmosferde aldığı yol uzar</a:t>
          </a:r>
          <a:endParaRPr lang="tr-TR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2700" kern="1200" dirty="0" smtClean="0"/>
            <a:t>Güneş ışınlarının tutulma oranı artar</a:t>
          </a:r>
          <a:endParaRPr lang="tr-TR" sz="2700" kern="1200" dirty="0"/>
        </a:p>
      </dsp:txBody>
      <dsp:txXfrm>
        <a:off x="0" y="843773"/>
        <a:ext cx="8229600" cy="1412775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15C70BD-D4B5-4376-8285-C966F22F0DF1}">
      <dsp:nvSpPr>
        <dsp:cNvPr id="0" name=""/>
        <dsp:cNvSpPr/>
      </dsp:nvSpPr>
      <dsp:spPr>
        <a:xfrm>
          <a:off x="0" y="2572"/>
          <a:ext cx="8229600" cy="743535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b="1" kern="1200" dirty="0" smtClean="0"/>
            <a:t>2. </a:t>
          </a:r>
          <a:r>
            <a:rPr lang="tr-TR" sz="3100" kern="1200" dirty="0" smtClean="0"/>
            <a:t>Gece – gündüz oluşur</a:t>
          </a:r>
          <a:endParaRPr lang="tr-TR" sz="3100" kern="1200" dirty="0"/>
        </a:p>
      </dsp:txBody>
      <dsp:txXfrm>
        <a:off x="0" y="2572"/>
        <a:ext cx="8229600" cy="7435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DA7CEDA-14D0-49C9-8106-AA9DE715BA37}" type="datetimeFigureOut">
              <a:rPr lang="tr-TR"/>
              <a:pPr>
                <a:defRPr/>
              </a:pPr>
              <a:t>15/01/2018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smtClean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04A29F7-FF85-41FE-B15D-E4DC5A32B3B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407557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04A29F7-FF85-41FE-B15D-E4DC5A32B3B5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5815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4198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7207AFC-12B6-4A3E-8116-A9C4158B1028}" type="slidenum">
              <a:rPr lang="tr-TR" smtClean="0"/>
              <a:pPr/>
              <a:t>17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510 h 510"/>
              <a:gd name="T4" fmla="*/ 1740 w 1740"/>
              <a:gd name="T5" fmla="*/ 510 h 510"/>
              <a:gd name="T6" fmla="*/ 1595 w 1740"/>
              <a:gd name="T7" fmla="*/ 30 h 510"/>
              <a:gd name="T8" fmla="*/ 0 w 1740"/>
              <a:gd name="T9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>
              <a:gd name="T0" fmla="*/ 1116 w 4032"/>
              <a:gd name="T1" fmla="*/ 0 h 1356"/>
              <a:gd name="T2" fmla="*/ 3840 w 4032"/>
              <a:gd name="T3" fmla="*/ 636 h 1356"/>
              <a:gd name="T4" fmla="*/ 4032 w 4032"/>
              <a:gd name="T5" fmla="*/ 1356 h 1356"/>
              <a:gd name="T6" fmla="*/ 288 w 4032"/>
              <a:gd name="T7" fmla="*/ 1356 h 1356"/>
              <a:gd name="T8" fmla="*/ 0 w 4032"/>
              <a:gd name="T9" fmla="*/ 828 h 1356"/>
              <a:gd name="T10" fmla="*/ 1116 w 4032"/>
              <a:gd name="T11" fmla="*/ 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400550" y="781050"/>
            <a:ext cx="4743450" cy="5048250"/>
          </a:xfrm>
          <a:custGeom>
            <a:avLst/>
            <a:gdLst>
              <a:gd name="T0" fmla="*/ 510 w 2988"/>
              <a:gd name="T1" fmla="*/ 1098 h 3180"/>
              <a:gd name="T2" fmla="*/ 2280 w 2988"/>
              <a:gd name="T3" fmla="*/ 0 h 3180"/>
              <a:gd name="T4" fmla="*/ 2988 w 2988"/>
              <a:gd name="T5" fmla="*/ 342 h 3180"/>
              <a:gd name="T6" fmla="*/ 2988 w 2988"/>
              <a:gd name="T7" fmla="*/ 2772 h 3180"/>
              <a:gd name="T8" fmla="*/ 1452 w 2988"/>
              <a:gd name="T9" fmla="*/ 3060 h 3180"/>
              <a:gd name="T10" fmla="*/ 0 w 2988"/>
              <a:gd name="T11" fmla="*/ 2406 h 3180"/>
              <a:gd name="T12" fmla="*/ 510 w 2988"/>
              <a:gd name="T13" fmla="*/ 1098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>
              <a:gd name="T0" fmla="*/ 0 w 2064"/>
              <a:gd name="T1" fmla="*/ 0 h 1518"/>
              <a:gd name="T2" fmla="*/ 276 w 2064"/>
              <a:gd name="T3" fmla="*/ 1518 h 1518"/>
              <a:gd name="T4" fmla="*/ 2064 w 2064"/>
              <a:gd name="T5" fmla="*/ 0 h 1518"/>
              <a:gd name="T6" fmla="*/ 0 w 2064"/>
              <a:gd name="T7" fmla="*/ 0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51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17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19" name="Line 47"/>
          <p:cNvSpPr>
            <a:spLocks noChangeShapeType="1"/>
          </p:cNvSpPr>
          <p:nvPr/>
        </p:nvSpPr>
        <p:spPr bwMode="gray">
          <a:xfrm>
            <a:off x="250825" y="1588"/>
            <a:ext cx="0" cy="601503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20" name="Line 48"/>
          <p:cNvSpPr>
            <a:spLocks noChangeShapeType="1"/>
          </p:cNvSpPr>
          <p:nvPr/>
        </p:nvSpPr>
        <p:spPr bwMode="gray">
          <a:xfrm>
            <a:off x="12938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21" name="Line 49"/>
          <p:cNvSpPr>
            <a:spLocks noChangeShapeType="1"/>
          </p:cNvSpPr>
          <p:nvPr/>
        </p:nvSpPr>
        <p:spPr bwMode="gray">
          <a:xfrm>
            <a:off x="2338388" y="1588"/>
            <a:ext cx="0" cy="6183312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22" name="Line 50"/>
          <p:cNvSpPr>
            <a:spLocks noChangeShapeType="1"/>
          </p:cNvSpPr>
          <p:nvPr/>
        </p:nvSpPr>
        <p:spPr bwMode="gray">
          <a:xfrm>
            <a:off x="3382963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23" name="Line 51"/>
          <p:cNvSpPr>
            <a:spLocks noChangeShapeType="1"/>
          </p:cNvSpPr>
          <p:nvPr/>
        </p:nvSpPr>
        <p:spPr bwMode="gray">
          <a:xfrm>
            <a:off x="4427538" y="1588"/>
            <a:ext cx="0" cy="54498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25" name="Line 53"/>
          <p:cNvSpPr>
            <a:spLocks noChangeShapeType="1"/>
          </p:cNvSpPr>
          <p:nvPr/>
        </p:nvSpPr>
        <p:spPr bwMode="gray">
          <a:xfrm rot="5400000">
            <a:off x="291306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26" name="Line 54"/>
          <p:cNvSpPr>
            <a:spLocks noChangeShapeType="1"/>
          </p:cNvSpPr>
          <p:nvPr/>
        </p:nvSpPr>
        <p:spPr bwMode="gray">
          <a:xfrm rot="5400000">
            <a:off x="3006725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27" name="Line 55"/>
          <p:cNvSpPr>
            <a:spLocks noChangeShapeType="1"/>
          </p:cNvSpPr>
          <p:nvPr/>
        </p:nvSpPr>
        <p:spPr bwMode="gray">
          <a:xfrm rot="5400000">
            <a:off x="30114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28" name="Line 56"/>
          <p:cNvSpPr>
            <a:spLocks noChangeShapeType="1"/>
          </p:cNvSpPr>
          <p:nvPr/>
        </p:nvSpPr>
        <p:spPr bwMode="gray">
          <a:xfrm rot="5400000">
            <a:off x="2907507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29" name="Line 57"/>
          <p:cNvSpPr>
            <a:spLocks noChangeShapeType="1"/>
          </p:cNvSpPr>
          <p:nvPr/>
        </p:nvSpPr>
        <p:spPr bwMode="gray">
          <a:xfrm rot="5400000">
            <a:off x="2666207" y="1854993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3133" name="Rectangle 61"/>
          <p:cNvSpPr>
            <a:spLocks noChangeArrowheads="1"/>
          </p:cNvSpPr>
          <p:nvPr/>
        </p:nvSpPr>
        <p:spPr bwMode="gray"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3136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645 h 651"/>
              <a:gd name="T4" fmla="*/ 636 w 636"/>
              <a:gd name="T5" fmla="*/ 651 h 651"/>
              <a:gd name="T6" fmla="*/ 632 w 636"/>
              <a:gd name="T7" fmla="*/ 0 h 651"/>
              <a:gd name="T8" fmla="*/ 0 w 636"/>
              <a:gd name="T9" fmla="*/ 0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3375" y="508476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pPr lvl="0"/>
            <a:r>
              <a:rPr lang="tr-TR" noProof="0" smtClean="0"/>
              <a:t>Asıl alt başlık stilini düzenlemek için tıklatın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A5A97-551B-4623-83BA-7BCA1CEC5223}" type="datetime10">
              <a:rPr lang="tr-TR" smtClean="0"/>
              <a:pPr>
                <a:defRPr/>
              </a:pPr>
              <a:t>16:24</a:t>
            </a:fld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F3A6E6-C075-479E-A53A-305BAC3DF0E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110" name="Text Box 38"/>
          <p:cNvSpPr txBox="1">
            <a:spLocks noChangeArrowheads="1"/>
          </p:cNvSpPr>
          <p:nvPr/>
        </p:nvSpPr>
        <p:spPr bwMode="gray">
          <a:xfrm>
            <a:off x="333375" y="4714875"/>
            <a:ext cx="1303338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200">
                <a:latin typeface="Arial Black" pitchFamily="34" charset="0"/>
              </a:rPr>
              <a:t>L/O/G/O</a:t>
            </a:r>
          </a:p>
        </p:txBody>
      </p:sp>
      <p:grpSp>
        <p:nvGrpSpPr>
          <p:cNvPr id="3143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313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432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720 h 720"/>
                <a:gd name="T8" fmla="*/ 0 w 672"/>
                <a:gd name="T9" fmla="*/ 432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313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>
                <a:gd name="T0" fmla="*/ 206 w 212"/>
                <a:gd name="T1" fmla="*/ 0 h 824"/>
                <a:gd name="T2" fmla="*/ 0 w 212"/>
                <a:gd name="T3" fmla="*/ 82 h 824"/>
                <a:gd name="T4" fmla="*/ 168 w 212"/>
                <a:gd name="T5" fmla="*/ 824 h 824"/>
                <a:gd name="T6" fmla="*/ 212 w 212"/>
                <a:gd name="T7" fmla="*/ 822 h 824"/>
                <a:gd name="T8" fmla="*/ 206 w 212"/>
                <a:gd name="T9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3152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3153" name="Line 81"/>
          <p:cNvSpPr>
            <a:spLocks noChangeShapeType="1"/>
          </p:cNvSpPr>
          <p:nvPr/>
        </p:nvSpPr>
        <p:spPr bwMode="gray">
          <a:xfrm>
            <a:off x="5480050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tr-TR" noProof="0" smtClean="0"/>
              <a:t>Asıl başlık stili için tıklatın</a:t>
            </a:r>
            <a:endParaRPr lang="en-US" noProof="0" smtClean="0"/>
          </a:p>
        </p:txBody>
      </p:sp>
      <p:pic>
        <p:nvPicPr>
          <p:cNvPr id="3155" name="Picture 83" descr="wa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38EE3-DDCA-4FFE-BFC3-39824BA82CE7}" type="datetime10">
              <a:rPr lang="tr-TR" smtClean="0"/>
              <a:pPr>
                <a:defRPr/>
              </a:pPr>
              <a:t>16:24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F1DB6-054F-4732-BA75-93D5EB2B2DF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8602873"/>
      </p:ext>
    </p:extLst>
  </p:cSld>
  <p:clrMapOvr>
    <a:masterClrMapping/>
  </p:clrMapOvr>
  <p:transition spd="slow"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25C82-7E91-4716-B8D5-A6614F0923C0}" type="datetime10">
              <a:rPr lang="tr-TR" smtClean="0"/>
              <a:pPr>
                <a:defRPr/>
              </a:pPr>
              <a:t>16:24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8204A-2164-49EE-8EB9-11B5ACCD931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36069444"/>
      </p:ext>
    </p:extLst>
  </p:cSld>
  <p:clrMapOvr>
    <a:masterClrMapping/>
  </p:clrMapOvr>
  <p:transition spd="slow">
    <p:cover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32FCAD-7881-4B5A-972F-2EBEAA685A8C}" type="datetime10">
              <a:rPr lang="tr-TR" smtClean="0"/>
              <a:pPr>
                <a:defRPr/>
              </a:pPr>
              <a:t>16:24</a:t>
            </a:fld>
            <a:endParaRPr lang="en-US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631EE-42E1-4637-8076-7FDEBEC16B0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58862586"/>
      </p:ext>
    </p:extLst>
  </p:cSld>
  <p:clrMapOvr>
    <a:masterClrMapping/>
  </p:clrMapOvr>
  <p:transition spd="slow">
    <p:cover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 preserve="1">
  <p:cSld name="Başlık ve İçerik Üzerind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2E382-8B58-45F7-B20A-4970C0343742}" type="datetime10">
              <a:rPr lang="tr-TR" smtClean="0"/>
              <a:pPr>
                <a:defRPr/>
              </a:pPr>
              <a:t>16:24</a:t>
            </a:fld>
            <a:endParaRPr lang="en-US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631EE-42E1-4637-8076-7FDEBEC16B0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83960588"/>
      </p:ext>
    </p:extLst>
  </p:cSld>
  <p:clrMapOvr>
    <a:masterClrMapping/>
  </p:clrMapOvr>
  <p:transition spd="slow">
    <p:cover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hart" preserve="1">
  <p:cSld name="Başlık ve Graf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Grafik Yer Tutucusu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tr-TR" smtClean="0"/>
              <a:t>Grafik eklemek için simgeyi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F60F88-BDC5-4629-ABA1-DD64C984DD6A}" type="datetime10">
              <a:rPr lang="tr-TR" smtClean="0"/>
              <a:pPr>
                <a:defRPr/>
              </a:pPr>
              <a:t>16:24</a:t>
            </a:fld>
            <a:endParaRPr lang="en-US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631EE-42E1-4637-8076-7FDEBEC16B0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25961"/>
      </p:ext>
    </p:extLst>
  </p:cSld>
  <p:clrMapOvr>
    <a:masterClrMapping/>
  </p:clrMapOvr>
  <p:transition spd="slow"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7D0D3-01C3-4F87-A5FD-5B7D7AA71015}" type="datetime10">
              <a:rPr lang="tr-TR" smtClean="0"/>
              <a:pPr>
                <a:defRPr/>
              </a:pPr>
              <a:t>16:24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47466360"/>
      </p:ext>
    </p:extLst>
  </p:cSld>
  <p:clrMapOvr>
    <a:masterClrMapping/>
  </p:clrMapOvr>
  <p:transition spd="slow">
    <p:cover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8C843-3668-4BB1-88FB-89AA1D164B55}" type="datetime10">
              <a:rPr lang="tr-TR" smtClean="0"/>
              <a:pPr>
                <a:defRPr/>
              </a:pPr>
              <a:t>16:24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9763F-9479-4E9F-B932-FE3A3118691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93879480"/>
      </p:ext>
    </p:extLst>
  </p:cSld>
  <p:clrMapOvr>
    <a:masterClrMapping/>
  </p:clrMapOvr>
  <p:transition spd="slow">
    <p:cover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F4902-7238-4CBD-9F75-8EB311C31E9C}" type="datetime10">
              <a:rPr lang="tr-TR" smtClean="0"/>
              <a:pPr>
                <a:defRPr/>
              </a:pPr>
              <a:t>16:24</a:t>
            </a:fld>
            <a:endParaRPr lang="en-US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4B7CA-2AA8-4CD4-8492-91C2CCA5E21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74374986"/>
      </p:ext>
    </p:extLst>
  </p:cSld>
  <p:clrMapOvr>
    <a:masterClrMapping/>
  </p:clrMapOvr>
  <p:transition spd="slow">
    <p:cover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6950C-3B21-461B-A555-B4A868AD7B04}" type="datetime10">
              <a:rPr lang="tr-TR" smtClean="0"/>
              <a:pPr>
                <a:defRPr/>
              </a:pPr>
              <a:t>16:24</a:t>
            </a:fld>
            <a:endParaRPr lang="en-US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0EC3F-A5AC-447A-9CB5-A5F83A32869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25022353"/>
      </p:ext>
    </p:extLst>
  </p:cSld>
  <p:clrMapOvr>
    <a:masterClrMapping/>
  </p:clrMapOvr>
  <p:transition spd="slow">
    <p:cover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013C4-8D79-4DB5-A9A8-F8E54D70B67E}" type="datetime10">
              <a:rPr lang="tr-TR" smtClean="0"/>
              <a:pPr>
                <a:defRPr/>
              </a:pPr>
              <a:t>16:24</a:t>
            </a:fld>
            <a:endParaRPr lang="en-US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097CC-E795-4775-91B0-39348F62803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89142728"/>
      </p:ext>
    </p:extLst>
  </p:cSld>
  <p:clrMapOvr>
    <a:masterClrMapping/>
  </p:clrMapOvr>
  <p:transition spd="slow">
    <p:cover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80AE9-A42D-4D23-8DE5-55D9298C1D79}" type="datetime10">
              <a:rPr lang="tr-TR" smtClean="0"/>
              <a:pPr>
                <a:defRPr/>
              </a:pPr>
              <a:t>16:24</a:t>
            </a:fld>
            <a:endParaRPr lang="en-US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221DB-D2DF-4ADD-A0CF-D28926302C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02422766"/>
      </p:ext>
    </p:extLst>
  </p:cSld>
  <p:clrMapOvr>
    <a:masterClrMapping/>
  </p:clrMapOvr>
  <p:transition spd="slow"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3B20E-5016-43DF-A32D-8D51A050C143}" type="datetime10">
              <a:rPr lang="tr-TR" smtClean="0"/>
              <a:pPr>
                <a:defRPr/>
              </a:pPr>
              <a:t>16:24</a:t>
            </a:fld>
            <a:endParaRPr lang="en-US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E9725-5608-49DF-897D-7E11525A081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52400360"/>
      </p:ext>
    </p:extLst>
  </p:cSld>
  <p:clrMapOvr>
    <a:masterClrMapping/>
  </p:clrMapOvr>
  <p:transition spd="slow">
    <p:cover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433C3-FFE5-46C0-8ED3-FD0FE9C52066}" type="datetime10">
              <a:rPr lang="tr-TR" smtClean="0"/>
              <a:pPr>
                <a:defRPr/>
              </a:pPr>
              <a:t>16:24</a:t>
            </a:fld>
            <a:endParaRPr lang="en-US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E6579-173D-457F-9FBC-F27D26B5E6A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6908967"/>
      </p:ext>
    </p:extLst>
  </p:cSld>
  <p:clrMapOvr>
    <a:masterClrMapping/>
  </p:clrMapOvr>
  <p:transition spd="slow"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>
              <a:gd name="T0" fmla="*/ 5766 w 5768"/>
              <a:gd name="T1" fmla="*/ 605 h 4329"/>
              <a:gd name="T2" fmla="*/ 5768 w 5768"/>
              <a:gd name="T3" fmla="*/ 4325 h 4329"/>
              <a:gd name="T4" fmla="*/ 1082 w 5768"/>
              <a:gd name="T5" fmla="*/ 4329 h 4329"/>
              <a:gd name="T6" fmla="*/ 13 w 5768"/>
              <a:gd name="T7" fmla="*/ 3351 h 4329"/>
              <a:gd name="T8" fmla="*/ 0 w 5768"/>
              <a:gd name="T9" fmla="*/ 0 h 4329"/>
              <a:gd name="T10" fmla="*/ 2428 w 5768"/>
              <a:gd name="T11" fmla="*/ 7 h 4329"/>
              <a:gd name="T12" fmla="*/ 5766 w 5768"/>
              <a:gd name="T13" fmla="*/ 605 h 4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 sz="2000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1100 h 1100"/>
              <a:gd name="T4" fmla="*/ 1089 w 1089"/>
              <a:gd name="T5" fmla="*/ 1100 h 1100"/>
              <a:gd name="T6" fmla="*/ 0 w 1089"/>
              <a:gd name="T7" fmla="*/ 0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gray">
          <a:xfrm>
            <a:off x="527050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gray">
          <a:xfrm>
            <a:off x="16779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gray">
          <a:xfrm>
            <a:off x="2830513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gray">
          <a:xfrm>
            <a:off x="398303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gray">
          <a:xfrm>
            <a:off x="5133975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42" name="Line 18"/>
          <p:cNvSpPr>
            <a:spLocks noChangeShapeType="1"/>
          </p:cNvSpPr>
          <p:nvPr/>
        </p:nvSpPr>
        <p:spPr bwMode="gray">
          <a:xfrm>
            <a:off x="62865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7439025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rot="5400000">
            <a:off x="2595563" y="-2176463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78350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48" name="Line 24"/>
          <p:cNvSpPr>
            <a:spLocks noChangeShapeType="1"/>
          </p:cNvSpPr>
          <p:nvPr/>
        </p:nvSpPr>
        <p:spPr bwMode="gray">
          <a:xfrm rot="5400000">
            <a:off x="4578350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49" name="Line 25"/>
          <p:cNvSpPr>
            <a:spLocks noChangeShapeType="1"/>
          </p:cNvSpPr>
          <p:nvPr/>
        </p:nvSpPr>
        <p:spPr bwMode="gray">
          <a:xfrm rot="5400000">
            <a:off x="4579938" y="-788988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rot="5400000">
            <a:off x="4579938" y="334962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gray">
          <a:xfrm rot="5400000">
            <a:off x="4905376" y="1824037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5496" y="6409134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02B45D26-5734-4A6B-B6FC-EE8ECF84E780}" type="datetime10">
              <a:rPr lang="tr-TR" smtClean="0"/>
              <a:pPr>
                <a:defRPr/>
              </a:pPr>
              <a:t>16:24</a:t>
            </a:fld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974904" y="6409134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98C631EE-42E1-4637-8076-7FDEBEC16B0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>
              <a:gd name="T0" fmla="*/ 3130 w 3130"/>
              <a:gd name="T1" fmla="*/ 453 h 453"/>
              <a:gd name="T2" fmla="*/ 3130 w 3130"/>
              <a:gd name="T3" fmla="*/ 0 h 453"/>
              <a:gd name="T4" fmla="*/ 0 w 3130"/>
              <a:gd name="T5" fmla="*/ 0 h 453"/>
              <a:gd name="T6" fmla="*/ 3130 w 3130"/>
              <a:gd name="T7" fmla="*/ 45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tr-TR" dirty="0" smtClean="0"/>
              <a:t>Asıl Başlık Stili İçin Tıklatın</a:t>
            </a:r>
            <a:endParaRPr lang="en-US" dirty="0" smtClean="0"/>
          </a:p>
        </p:txBody>
      </p:sp>
      <p:pic>
        <p:nvPicPr>
          <p:cNvPr id="33" name="Picture 1" descr="D:\Belgelerim\Resimlerim\p14_seasons.jpg"/>
          <p:cNvPicPr>
            <a:picLocks noChangeAspect="1" noChangeArrowheads="1"/>
          </p:cNvPicPr>
          <p:nvPr userDrawn="1"/>
        </p:nvPicPr>
        <p:blipFill>
          <a:blip r:embed="rId1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52469" y="15460"/>
            <a:ext cx="1342231" cy="6201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" name="32 Metin kutusu"/>
          <p:cNvSpPr txBox="1"/>
          <p:nvPr userDrawn="1"/>
        </p:nvSpPr>
        <p:spPr>
          <a:xfrm>
            <a:off x="2035951" y="6652463"/>
            <a:ext cx="50720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000" dirty="0" smtClean="0">
                <a:solidFill>
                  <a:schemeClr val="tx1"/>
                </a:solidFill>
                <a:latin typeface="+mn-lt"/>
              </a:rPr>
              <a:t>Mehmet Ali ERCAN – Balıkesir Merkez</a:t>
            </a:r>
            <a:r>
              <a:rPr lang="tr-TR" sz="1000" baseline="0" dirty="0" smtClean="0">
                <a:solidFill>
                  <a:schemeClr val="tx1"/>
                </a:solidFill>
                <a:latin typeface="+mn-lt"/>
              </a:rPr>
              <a:t> Bahçelievler A</a:t>
            </a:r>
            <a:r>
              <a:rPr lang="tr-TR" sz="1000" dirty="0" smtClean="0">
                <a:solidFill>
                  <a:schemeClr val="tx1"/>
                </a:solidFill>
                <a:latin typeface="+mn-lt"/>
              </a:rPr>
              <a:t>nadolu Lisesi</a:t>
            </a:r>
            <a:endParaRPr lang="tr-TR" sz="1000" dirty="0">
              <a:solidFill>
                <a:schemeClr val="tx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</p:sldLayoutIdLst>
  <p:transition spd="slow">
    <p:cover dir="d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i="1" cap="none" spc="5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11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12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13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14.jpe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Relationship Id="rId9" Type="http://schemas.openxmlformats.org/officeDocument/2006/relationships/image" Target="../media/image17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18.pn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7" Type="http://schemas.openxmlformats.org/officeDocument/2006/relationships/image" Target="../media/image19.pn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diagramLayout" Target="../diagrams/layout17.xml"/><Relationship Id="rId7" Type="http://schemas.openxmlformats.org/officeDocument/2006/relationships/image" Target="../media/image20.pn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Relationship Id="rId9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7" Type="http://schemas.openxmlformats.org/officeDocument/2006/relationships/image" Target="../media/image23.pn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7" Type="http://schemas.openxmlformats.org/officeDocument/2006/relationships/image" Target="../media/image24.jpe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diagramLayout" Target="../diagrams/layout20.xml"/><Relationship Id="rId7" Type="http://schemas.openxmlformats.org/officeDocument/2006/relationships/image" Target="../media/image25.jpe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Relationship Id="rId9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diagramLayout" Target="../diagrams/layout21.xml"/><Relationship Id="rId7" Type="http://schemas.openxmlformats.org/officeDocument/2006/relationships/image" Target="../media/image28.jpeg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diagramLayout" Target="../diagrams/layout22.xml"/><Relationship Id="rId7" Type="http://schemas.openxmlformats.org/officeDocument/2006/relationships/image" Target="../media/image30.jpeg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Relationship Id="rId9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7" Type="http://schemas.openxmlformats.org/officeDocument/2006/relationships/image" Target="../media/image34.png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Layout" Target="../diagrams/layout24.xml"/><Relationship Id="rId7" Type="http://schemas.openxmlformats.org/officeDocument/2006/relationships/image" Target="../media/image35.png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7" Type="http://schemas.openxmlformats.org/officeDocument/2006/relationships/image" Target="../media/image36.png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7" Type="http://schemas.openxmlformats.org/officeDocument/2006/relationships/image" Target="../media/image36.png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7" Type="http://schemas.openxmlformats.org/officeDocument/2006/relationships/image" Target="../media/image36.png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7" Type="http://schemas.openxmlformats.org/officeDocument/2006/relationships/image" Target="../media/image36.png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Layout" Target="../diagrams/layout29.xml"/><Relationship Id="rId7" Type="http://schemas.openxmlformats.org/officeDocument/2006/relationships/image" Target="../media/image36.png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10" Type="http://schemas.openxmlformats.org/officeDocument/2006/relationships/image" Target="../media/image39.png"/><Relationship Id="rId4" Type="http://schemas.openxmlformats.org/officeDocument/2006/relationships/diagramQuickStyle" Target="../diagrams/quickStyle29.xml"/><Relationship Id="rId9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7" Type="http://schemas.openxmlformats.org/officeDocument/2006/relationships/image" Target="../media/image36.png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7" Type="http://schemas.openxmlformats.org/officeDocument/2006/relationships/image" Target="../media/image40.png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7" Type="http://schemas.openxmlformats.org/officeDocument/2006/relationships/image" Target="../media/image40.png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3.xml"/><Relationship Id="rId7" Type="http://schemas.openxmlformats.org/officeDocument/2006/relationships/image" Target="../media/image41.png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diagramLayout" Target="../diagrams/layout34.xml"/><Relationship Id="rId7" Type="http://schemas.openxmlformats.org/officeDocument/2006/relationships/image" Target="../media/image42.wmf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4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Relationship Id="rId9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5.xml"/><Relationship Id="rId7" Type="http://schemas.openxmlformats.org/officeDocument/2006/relationships/image" Target="../media/image44.jpeg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5.xml"/><Relationship Id="rId5" Type="http://schemas.openxmlformats.org/officeDocument/2006/relationships/diagramColors" Target="../diagrams/colors35.xml"/><Relationship Id="rId4" Type="http://schemas.openxmlformats.org/officeDocument/2006/relationships/diagramQuickStyle" Target="../diagrams/quickStyle3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diagramLayout" Target="../diagrams/layout36.xml"/><Relationship Id="rId7" Type="http://schemas.openxmlformats.org/officeDocument/2006/relationships/image" Target="../media/image41.png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6.xml"/><Relationship Id="rId5" Type="http://schemas.openxmlformats.org/officeDocument/2006/relationships/diagramColors" Target="../diagrams/colors36.xml"/><Relationship Id="rId4" Type="http://schemas.openxmlformats.org/officeDocument/2006/relationships/diagramQuickStyle" Target="../diagrams/quickStyle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6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7.xml"/><Relationship Id="rId7" Type="http://schemas.openxmlformats.org/officeDocument/2006/relationships/image" Target="../media/image46.png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7.xml"/><Relationship Id="rId5" Type="http://schemas.openxmlformats.org/officeDocument/2006/relationships/diagramColors" Target="../diagrams/colors37.xml"/><Relationship Id="rId4" Type="http://schemas.openxmlformats.org/officeDocument/2006/relationships/diagramQuickStyle" Target="../diagrams/quickStyle3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diagramLayout" Target="../diagrams/layout38.xml"/><Relationship Id="rId7" Type="http://schemas.openxmlformats.org/officeDocument/2006/relationships/image" Target="../media/image47.jpeg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8.xml"/><Relationship Id="rId5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Relationship Id="rId9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9.xml"/><Relationship Id="rId7" Type="http://schemas.openxmlformats.org/officeDocument/2006/relationships/image" Target="../media/image50.png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9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0.xml"/><Relationship Id="rId7" Type="http://schemas.microsoft.com/office/2007/relationships/diagramDrawing" Target="../diagrams/drawing40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0.xml"/><Relationship Id="rId5" Type="http://schemas.openxmlformats.org/officeDocument/2006/relationships/diagramQuickStyle" Target="../diagrams/quickStyle40.xml"/><Relationship Id="rId4" Type="http://schemas.openxmlformats.org/officeDocument/2006/relationships/diagramLayout" Target="../diagrams/layout4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1.xml"/><Relationship Id="rId7" Type="http://schemas.openxmlformats.org/officeDocument/2006/relationships/image" Target="../media/image36.png"/><Relationship Id="rId2" Type="http://schemas.openxmlformats.org/officeDocument/2006/relationships/diagramData" Target="../diagrams/data4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1.xml"/><Relationship Id="rId5" Type="http://schemas.openxmlformats.org/officeDocument/2006/relationships/diagramColors" Target="../diagrams/colors41.xml"/><Relationship Id="rId4" Type="http://schemas.openxmlformats.org/officeDocument/2006/relationships/diagramQuickStyle" Target="../diagrams/quickStyle4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2.xml"/><Relationship Id="rId7" Type="http://schemas.openxmlformats.org/officeDocument/2006/relationships/image" Target="../media/image53.jpeg"/><Relationship Id="rId2" Type="http://schemas.openxmlformats.org/officeDocument/2006/relationships/diagramData" Target="../diagrams/data4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2.xml"/><Relationship Id="rId5" Type="http://schemas.openxmlformats.org/officeDocument/2006/relationships/diagramColors" Target="../diagrams/colors42.xml"/><Relationship Id="rId4" Type="http://schemas.openxmlformats.org/officeDocument/2006/relationships/diagramQuickStyle" Target="../diagrams/quickStyle4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diagramLayout" Target="../diagrams/layout43.xml"/><Relationship Id="rId7" Type="http://schemas.openxmlformats.org/officeDocument/2006/relationships/hyperlink" Target="http://upload.wikimedia.org/wikipedia/commons/e/e4/Wendekreise.png" TargetMode="External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3.xml"/><Relationship Id="rId5" Type="http://schemas.openxmlformats.org/officeDocument/2006/relationships/diagramColors" Target="../diagrams/colors43.xml"/><Relationship Id="rId10" Type="http://schemas.openxmlformats.org/officeDocument/2006/relationships/image" Target="../media/image56.jpeg"/><Relationship Id="rId4" Type="http://schemas.openxmlformats.org/officeDocument/2006/relationships/diagramQuickStyle" Target="../diagrams/quickStyle43.xml"/><Relationship Id="rId9" Type="http://schemas.openxmlformats.org/officeDocument/2006/relationships/image" Target="../media/image5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7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diagramLayout" Target="../diagrams/layout44.xml"/><Relationship Id="rId7" Type="http://schemas.openxmlformats.org/officeDocument/2006/relationships/image" Target="../media/image59.jpeg"/><Relationship Id="rId2" Type="http://schemas.openxmlformats.org/officeDocument/2006/relationships/diagramData" Target="../diagrams/data4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4.xml"/><Relationship Id="rId5" Type="http://schemas.openxmlformats.org/officeDocument/2006/relationships/diagramColors" Target="../diagrams/colors44.xml"/><Relationship Id="rId4" Type="http://schemas.openxmlformats.org/officeDocument/2006/relationships/diagramQuickStyle" Target="../diagrams/quickStyle4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5.xml"/><Relationship Id="rId13" Type="http://schemas.microsoft.com/office/2007/relationships/diagramDrawing" Target="../diagrams/drawing46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45.xml"/><Relationship Id="rId12" Type="http://schemas.openxmlformats.org/officeDocument/2006/relationships/diagramColors" Target="../diagrams/colors46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45.xml"/><Relationship Id="rId11" Type="http://schemas.openxmlformats.org/officeDocument/2006/relationships/diagramQuickStyle" Target="../diagrams/quickStyle46.xml"/><Relationship Id="rId5" Type="http://schemas.openxmlformats.org/officeDocument/2006/relationships/diagramLayout" Target="../diagrams/layout45.xml"/><Relationship Id="rId10" Type="http://schemas.openxmlformats.org/officeDocument/2006/relationships/diagramLayout" Target="../diagrams/layout46.xml"/><Relationship Id="rId4" Type="http://schemas.openxmlformats.org/officeDocument/2006/relationships/diagramData" Target="../diagrams/data45.xml"/><Relationship Id="rId9" Type="http://schemas.openxmlformats.org/officeDocument/2006/relationships/diagramData" Target="../diagrams/data4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7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9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8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10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7527"/>
            <a:ext cx="9144000" cy="3562945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515197"/>
            <a:ext cx="7772400" cy="1362075"/>
          </a:xfrm>
        </p:spPr>
        <p:txBody>
          <a:bodyPr anchor="b"/>
          <a:lstStyle/>
          <a:p>
            <a:pPr lvl="0" algn="ctr"/>
            <a:r>
              <a:rPr lang="tr-TR" cap="none" dirty="0" smtClean="0">
                <a:latin typeface="Calibri" pitchFamily="34" charset="0"/>
              </a:rPr>
              <a:t>DÜNYA’NIN ŞEKLİ VE SONUÇLARI</a:t>
            </a:r>
            <a:endParaRPr lang="tr-TR" cap="none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E9763F-9479-4E9F-B932-FE3A31186912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Dünya’nın Küresel Şeklinin Sonuçları</a:t>
            </a: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222171898"/>
              </p:ext>
            </p:extLst>
          </p:nvPr>
        </p:nvGraphicFramePr>
        <p:xfrm>
          <a:off x="457200" y="1600201"/>
          <a:ext cx="8229600" cy="748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86050" y="2857496"/>
            <a:ext cx="3714776" cy="3142634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Dünya’nın Küresel Şeklinin Sonuçları</a:t>
            </a: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12848005"/>
              </p:ext>
            </p:extLst>
          </p:nvPr>
        </p:nvGraphicFramePr>
        <p:xfrm>
          <a:off x="457200" y="1600200"/>
          <a:ext cx="8229600" cy="2332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67115" y="4039031"/>
            <a:ext cx="5209769" cy="2558321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Dünya’nın Küresel Şeklinin Sonuçları</a:t>
            </a:r>
          </a:p>
        </p:txBody>
      </p:sp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48410714"/>
              </p:ext>
            </p:extLst>
          </p:nvPr>
        </p:nvGraphicFramePr>
        <p:xfrm>
          <a:off x="457200" y="1600201"/>
          <a:ext cx="8229600" cy="132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Resim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707" y="3212976"/>
            <a:ext cx="4770586" cy="3330737"/>
          </a:xfrm>
          <a:prstGeom prst="rect">
            <a:avLst/>
          </a:prstGeom>
        </p:spPr>
      </p:pic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Dünya’nın Küresel Şeklinin Sonuçları</a:t>
            </a:r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117716045"/>
              </p:ext>
            </p:extLst>
          </p:nvPr>
        </p:nvGraphicFramePr>
        <p:xfrm>
          <a:off x="457200" y="1600200"/>
          <a:ext cx="8229600" cy="22312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Resi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97512" y="4005064"/>
            <a:ext cx="7202727" cy="2422907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5520524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47664" y="325438"/>
            <a:ext cx="7139136" cy="927100"/>
          </a:xfrm>
        </p:spPr>
        <p:txBody>
          <a:bodyPr/>
          <a:lstStyle/>
          <a:p>
            <a:r>
              <a:rPr lang="tr-TR" sz="3200" i="1" dirty="0" smtClean="0"/>
              <a:t>ETKİNLİK </a:t>
            </a:r>
            <a:endParaRPr lang="tr-TR" sz="3200" i="1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510143713"/>
              </p:ext>
            </p:extLst>
          </p:nvPr>
        </p:nvGraphicFramePr>
        <p:xfrm>
          <a:off x="905077" y="2276872"/>
          <a:ext cx="7339331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7526"/>
                <a:gridCol w="725170"/>
                <a:gridCol w="765747"/>
                <a:gridCol w="884555"/>
                <a:gridCol w="1136333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Artar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Azalır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Değişir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Değişmez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Güneş ışınlarının geliş açısı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Sıcaklık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Buharlaşma miktarı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Denizlerin tuzluluk oranı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Yer çekimi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Bitki türleri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Kalıcı kar sınırı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Meridyenler arası mesafe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Paraleller arası mesafe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Gece ile gündüz arasındaki zaman farkı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8" name="Picture 8" descr="C:\Users\Mehmet Ali ERCAN\AppData\Local\Microsoft\Windows\Temporary Internet Files\Content.IE5\2DGNOF55\MC900434854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Diyagram 10"/>
          <p:cNvGraphicFramePr/>
          <p:nvPr>
            <p:extLst>
              <p:ext uri="{D42A27DB-BD31-4B8C-83A1-F6EECF244321}">
                <p14:modId xmlns="" xmlns:p14="http://schemas.microsoft.com/office/powerpoint/2010/main" val="719209255"/>
              </p:ext>
            </p:extLst>
          </p:nvPr>
        </p:nvGraphicFramePr>
        <p:xfrm>
          <a:off x="940536" y="1484784"/>
          <a:ext cx="5071624" cy="461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Resim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41" y="332656"/>
            <a:ext cx="1865151" cy="1819238"/>
          </a:xfrm>
          <a:prstGeom prst="rect">
            <a:avLst/>
          </a:prstGeom>
        </p:spPr>
      </p:pic>
      <p:pic>
        <p:nvPicPr>
          <p:cNvPr id="5131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636912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745" y="2982849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526" y="3359087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735325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111563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501393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701" y="4877631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534" y="5247858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624096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111" y="5986631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06083364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7527"/>
            <a:ext cx="9144000" cy="3562945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515197"/>
            <a:ext cx="7772400" cy="1362075"/>
          </a:xfrm>
        </p:spPr>
        <p:txBody>
          <a:bodyPr anchor="b"/>
          <a:lstStyle/>
          <a:p>
            <a:pPr lvl="0" algn="ctr"/>
            <a:r>
              <a:rPr lang="tr-TR" cap="none" dirty="0" smtClean="0">
                <a:latin typeface="Calibri" pitchFamily="34" charset="0"/>
              </a:rPr>
              <a:t>DÜNYA’NIN GÜNLÜK HAREKETİ</a:t>
            </a:r>
            <a:endParaRPr lang="tr-TR" cap="none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E9763F-9479-4E9F-B932-FE3A31186912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sz="4000" dirty="0">
                <a:latin typeface="Calibri" pitchFamily="34" charset="0"/>
              </a:rPr>
              <a:t>Dünya’nın Günlük </a:t>
            </a:r>
            <a:r>
              <a:rPr lang="tr-TR" sz="4000" dirty="0" smtClean="0">
                <a:latin typeface="Calibri" pitchFamily="34" charset="0"/>
              </a:rPr>
              <a:t>Hareketi</a:t>
            </a:r>
            <a:endParaRPr lang="tr-TR" sz="40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3838821405"/>
              </p:ext>
            </p:extLst>
          </p:nvPr>
        </p:nvGraphicFramePr>
        <p:xfrm>
          <a:off x="457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İçerik Yer Tutucusu 12"/>
          <p:cNvPicPr>
            <a:picLocks noGrp="1" noChangeAspect="1"/>
          </p:cNvPicPr>
          <p:nvPr>
            <p:ph sz="half" idx="2"/>
          </p:nvPr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953544"/>
            <a:ext cx="4038600" cy="3819275"/>
          </a:xfrm>
        </p:spPr>
      </p:pic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4B7CA-2AA8-4CD4-8492-91C2CCA5E21F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>
                <a:latin typeface="Calibri" pitchFamily="34" charset="0"/>
              </a:rPr>
              <a:t>Dünya’nın Günlük </a:t>
            </a:r>
            <a:r>
              <a:rPr lang="tr-TR" dirty="0" smtClean="0">
                <a:latin typeface="Calibri" pitchFamily="34" charset="0"/>
              </a:rPr>
              <a:t>Hareketi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1359998197"/>
              </p:ext>
            </p:extLst>
          </p:nvPr>
        </p:nvGraphicFramePr>
        <p:xfrm>
          <a:off x="457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" name="İçerik Yer Tutucusu 12"/>
          <p:cNvPicPr>
            <a:picLocks noGrp="1" noChangeAspect="1"/>
          </p:cNvPicPr>
          <p:nvPr>
            <p:ph sz="half" idx="2"/>
          </p:nvPr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953544"/>
            <a:ext cx="4038600" cy="3819275"/>
          </a:xfrm>
        </p:spPr>
      </p:pic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4B7CA-2AA8-4CD4-8492-91C2CCA5E21F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Dünya’nın Günlük Hareketinin Sonuçları</a:t>
            </a:r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530564832"/>
              </p:ext>
            </p:extLst>
          </p:nvPr>
        </p:nvGraphicFramePr>
        <p:xfrm>
          <a:off x="457200" y="1600201"/>
          <a:ext cx="8229600" cy="2188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Resim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433" y="3573016"/>
            <a:ext cx="6199133" cy="2952328"/>
          </a:xfrm>
          <a:prstGeom prst="rect">
            <a:avLst/>
          </a:prstGeom>
        </p:spPr>
      </p:pic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/>
              <a:t>Dünya’nın Günlük Hareketinin Sonuçları</a:t>
            </a:r>
          </a:p>
        </p:txBody>
      </p:sp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1583371201"/>
              </p:ext>
            </p:extLst>
          </p:nvPr>
        </p:nvGraphicFramePr>
        <p:xfrm>
          <a:off x="457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6" name="Grup 15"/>
          <p:cNvGrpSpPr>
            <a:grpSpLocks noChangeAspect="1"/>
          </p:cNvGrpSpPr>
          <p:nvPr/>
        </p:nvGrpSpPr>
        <p:grpSpPr>
          <a:xfrm>
            <a:off x="5335971" y="1700808"/>
            <a:ext cx="2836429" cy="4289355"/>
            <a:chOff x="5149619" y="1803941"/>
            <a:chExt cx="3024336" cy="4573515"/>
          </a:xfrm>
        </p:grpSpPr>
        <p:grpSp>
          <p:nvGrpSpPr>
            <p:cNvPr id="4" name="Grup 3"/>
            <p:cNvGrpSpPr>
              <a:grpSpLocks noChangeAspect="1"/>
            </p:cNvGrpSpPr>
            <p:nvPr/>
          </p:nvGrpSpPr>
          <p:grpSpPr>
            <a:xfrm>
              <a:off x="5149619" y="3212976"/>
              <a:ext cx="3024336" cy="3164480"/>
              <a:chOff x="4735327" y="3279472"/>
              <a:chExt cx="3236480" cy="3386454"/>
            </a:xfrm>
          </p:grpSpPr>
          <p:pic>
            <p:nvPicPr>
              <p:cNvPr id="11" name="Picture 4" descr="y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4735328" y="3279472"/>
                <a:ext cx="3236479" cy="170311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" name="4 Resim" descr="image045.gif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35327" y="4982584"/>
                <a:ext cx="3236479" cy="1683342"/>
              </a:xfrm>
              <a:prstGeom prst="rect">
                <a:avLst/>
              </a:prstGeom>
            </p:spPr>
          </p:pic>
        </p:grpSp>
        <p:pic>
          <p:nvPicPr>
            <p:cNvPr id="17" name="12 Resim" descr="Desert Shadows.jpg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 bwMode="gray">
            <a:xfrm>
              <a:off x="5149619" y="1803941"/>
              <a:ext cx="3024335" cy="14218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4B7CA-2AA8-4CD4-8492-91C2CCA5E21F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6136524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Dünya’nın Şekli</a:t>
            </a:r>
          </a:p>
        </p:txBody>
      </p:sp>
      <p:graphicFrame>
        <p:nvGraphicFramePr>
          <p:cNvPr id="7" name="6 İçerik Yer Tutucusu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2512496456"/>
              </p:ext>
            </p:extLst>
          </p:nvPr>
        </p:nvGraphicFramePr>
        <p:xfrm>
          <a:off x="457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10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 cstate="print"/>
          <a:srcRect/>
          <a:stretch>
            <a:fillRect/>
          </a:stretch>
        </p:blipFill>
        <p:spPr>
          <a:xfrm>
            <a:off x="4648200" y="2029182"/>
            <a:ext cx="4038600" cy="3667999"/>
          </a:xfrm>
        </p:spPr>
      </p:pic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4B7CA-2AA8-4CD4-8492-91C2CCA5E21F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Dünya’nın Günlük Hareketinin Sonuçları</a:t>
            </a:r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19644281"/>
              </p:ext>
            </p:extLst>
          </p:nvPr>
        </p:nvGraphicFramePr>
        <p:xfrm>
          <a:off x="457200" y="1600201"/>
          <a:ext cx="8229600" cy="820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Resim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98" y="2852936"/>
            <a:ext cx="6977203" cy="3038593"/>
          </a:xfrm>
          <a:prstGeom prst="rect">
            <a:avLst/>
          </a:prstGeom>
        </p:spPr>
      </p:pic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6925549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/>
              <a:t>Dünya’nın Günlük Hareketinin Sonuçları</a:t>
            </a:r>
          </a:p>
        </p:txBody>
      </p:sp>
      <p:graphicFrame>
        <p:nvGraphicFramePr>
          <p:cNvPr id="8" name="İçerik Yer Tutucusu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641542201"/>
              </p:ext>
            </p:extLst>
          </p:nvPr>
        </p:nvGraphicFramePr>
        <p:xfrm>
          <a:off x="457200" y="1600201"/>
          <a:ext cx="8229600" cy="676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146" name="Picture 2" descr="C:\Users\Mehmet Ali ERCAN\AppData\Local\Microsoft\Windows\Temporary Internet Files\Content.IE5\PLF3QHRH\MP900408942[1]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428595" y="2714620"/>
            <a:ext cx="8308683" cy="35004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/>
              <a:t>Dünya’nın Günlük Hareketinin Sonuçları</a:t>
            </a:r>
          </a:p>
        </p:txBody>
      </p:sp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54758754"/>
              </p:ext>
            </p:extLst>
          </p:nvPr>
        </p:nvGraphicFramePr>
        <p:xfrm>
          <a:off x="457200" y="1600201"/>
          <a:ext cx="8229600" cy="1108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8" name="Grup 17"/>
          <p:cNvGrpSpPr>
            <a:grpSpLocks noChangeAspect="1"/>
          </p:cNvGrpSpPr>
          <p:nvPr/>
        </p:nvGrpSpPr>
        <p:grpSpPr>
          <a:xfrm>
            <a:off x="1450135" y="2780928"/>
            <a:ext cx="6243730" cy="3916531"/>
            <a:chOff x="1768999" y="2996952"/>
            <a:chExt cx="5899345" cy="3700507"/>
          </a:xfrm>
        </p:grpSpPr>
        <p:pic>
          <p:nvPicPr>
            <p:cNvPr id="17" name="Resim 16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4632" y="2996952"/>
              <a:ext cx="5456476" cy="2664296"/>
            </a:xfrm>
            <a:prstGeom prst="rect">
              <a:avLst/>
            </a:prstGeom>
          </p:spPr>
        </p:pic>
        <p:grpSp>
          <p:nvGrpSpPr>
            <p:cNvPr id="14" name="Grup 13"/>
            <p:cNvGrpSpPr>
              <a:grpSpLocks noChangeAspect="1"/>
            </p:cNvGrpSpPr>
            <p:nvPr/>
          </p:nvGrpSpPr>
          <p:grpSpPr>
            <a:xfrm>
              <a:off x="1768999" y="3861048"/>
              <a:ext cx="5899345" cy="2836411"/>
              <a:chOff x="1119358" y="3291491"/>
              <a:chExt cx="7200800" cy="3462153"/>
            </a:xfrm>
          </p:grpSpPr>
          <p:grpSp>
            <p:nvGrpSpPr>
              <p:cNvPr id="8" name="Grup 7"/>
              <p:cNvGrpSpPr/>
              <p:nvPr/>
            </p:nvGrpSpPr>
            <p:grpSpPr>
              <a:xfrm>
                <a:off x="1119358" y="3291491"/>
                <a:ext cx="7200800" cy="3305860"/>
                <a:chOff x="1691680" y="3583130"/>
                <a:chExt cx="6018446" cy="3014221"/>
              </a:xfrm>
            </p:grpSpPr>
            <p:pic>
              <p:nvPicPr>
                <p:cNvPr id="7" name="Resim 6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 r="19240" b="5783"/>
                <a:stretch/>
              </p:blipFill>
              <p:spPr>
                <a:xfrm>
                  <a:off x="1691680" y="3583130"/>
                  <a:ext cx="6018446" cy="3014221"/>
                </a:xfrm>
                <a:prstGeom prst="rect">
                  <a:avLst/>
                </a:prstGeom>
              </p:spPr>
            </p:pic>
            <p:pic>
              <p:nvPicPr>
                <p:cNvPr id="9" name="Picture 4" descr="http://www.baybul.com/clipart/gunes/gunes-10.png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94408" y="3653058"/>
                  <a:ext cx="367362" cy="36736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" name="Picture 4" descr="http://www.baybul.com/clipart/gunes/gunes-10.png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50750" y="5614128"/>
                  <a:ext cx="367362" cy="36736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1" name="Picture 4" descr="http://www.baybul.com/clipart/gunes/gunes-10.png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94408" y="5470672"/>
                  <a:ext cx="367362" cy="36736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2" name="Picture 4" descr="http://www.baybul.com/clipart/gunes/gunes-10.png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336654" y="5643112"/>
                  <a:ext cx="367362" cy="36736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3" name="Metin kutusu 12"/>
              <p:cNvSpPr txBox="1"/>
              <p:nvPr/>
            </p:nvSpPr>
            <p:spPr>
              <a:xfrm>
                <a:off x="4290045" y="6158124"/>
                <a:ext cx="870540" cy="563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1200" b="1" dirty="0" smtClean="0">
                    <a:latin typeface="+mn-lt"/>
                  </a:rPr>
                  <a:t>Kayseri</a:t>
                </a:r>
              </a:p>
              <a:p>
                <a:pPr algn="ctr"/>
                <a:r>
                  <a:rPr lang="tr-TR" sz="1200" b="1" dirty="0" smtClean="0">
                    <a:latin typeface="+mn-lt"/>
                  </a:rPr>
                  <a:t>36°</a:t>
                </a:r>
                <a:endParaRPr lang="tr-TR" sz="1200" b="1" dirty="0">
                  <a:latin typeface="+mn-lt"/>
                </a:endParaRPr>
              </a:p>
            </p:txBody>
          </p:sp>
          <p:sp>
            <p:nvSpPr>
              <p:cNvPr id="15" name="Metin kutusu 14"/>
              <p:cNvSpPr txBox="1"/>
              <p:nvPr/>
            </p:nvSpPr>
            <p:spPr>
              <a:xfrm>
                <a:off x="6978029" y="6164417"/>
                <a:ext cx="804276" cy="563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sz="1200" b="1" dirty="0" smtClean="0">
                    <a:latin typeface="+mn-lt"/>
                  </a:rPr>
                  <a:t>Van</a:t>
                </a:r>
                <a:br>
                  <a:rPr lang="tr-TR" sz="1200" b="1" dirty="0" smtClean="0">
                    <a:latin typeface="+mn-lt"/>
                  </a:rPr>
                </a:br>
                <a:r>
                  <a:rPr lang="tr-TR" sz="1200" b="1" dirty="0" smtClean="0">
                    <a:latin typeface="+mn-lt"/>
                  </a:rPr>
                  <a:t> 44°</a:t>
                </a:r>
                <a:endParaRPr lang="tr-TR" sz="1200" b="1" dirty="0">
                  <a:latin typeface="+mn-lt"/>
                </a:endParaRPr>
              </a:p>
            </p:txBody>
          </p:sp>
          <p:sp>
            <p:nvSpPr>
              <p:cNvPr id="16" name="Metin kutusu 15"/>
              <p:cNvSpPr txBox="1"/>
              <p:nvPr/>
            </p:nvSpPr>
            <p:spPr>
              <a:xfrm>
                <a:off x="1441797" y="6190131"/>
                <a:ext cx="1179070" cy="563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sz="1200" b="1" dirty="0" smtClean="0">
                    <a:latin typeface="+mn-lt"/>
                  </a:rPr>
                  <a:t>Balıkesir</a:t>
                </a:r>
                <a:r>
                  <a:rPr lang="tr-TR" sz="1200" b="1" dirty="0">
                    <a:latin typeface="+mn-lt"/>
                  </a:rPr>
                  <a:t/>
                </a:r>
                <a:br>
                  <a:rPr lang="tr-TR" sz="1200" b="1" dirty="0">
                    <a:latin typeface="+mn-lt"/>
                  </a:rPr>
                </a:br>
                <a:r>
                  <a:rPr lang="tr-TR" sz="1200" b="1" dirty="0" smtClean="0">
                    <a:latin typeface="+mn-lt"/>
                  </a:rPr>
                  <a:t>28°</a:t>
                </a:r>
                <a:endParaRPr lang="tr-TR" sz="1200" b="1" dirty="0">
                  <a:latin typeface="+mn-lt"/>
                </a:endParaRPr>
              </a:p>
            </p:txBody>
          </p:sp>
        </p:grpSp>
      </p:grp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2089140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/>
              <a:t>Dünya’nın Günlük Hareketinin Sonuçları</a:t>
            </a:r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3062560120"/>
              </p:ext>
            </p:extLst>
          </p:nvPr>
        </p:nvGraphicFramePr>
        <p:xfrm>
          <a:off x="457200" y="1600200"/>
          <a:ext cx="4038600" cy="2476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6" descr="C:\Documents and Settings\Mehmet Ali ERCAN\Desktop\Coğrafya Şekilleri (9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1825906"/>
            <a:ext cx="4038600" cy="407455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052" name="Picture 4" descr="C:\Users\Mehmet Ali ERCAN\AppData\Local\Microsoft\Windows\Temporary Internet Files\Content.IE5\PLF3QHRH\MP900424398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34689"/>
            <a:ext cx="3671392" cy="24466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4B7CA-2AA8-4CD4-8492-91C2CCA5E21F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2475581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/>
              <a:t>Dünya’nın Günlük Hareketinin Sonuçları</a:t>
            </a: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004304078"/>
              </p:ext>
            </p:extLst>
          </p:nvPr>
        </p:nvGraphicFramePr>
        <p:xfrm>
          <a:off x="457200" y="1600201"/>
          <a:ext cx="8229600" cy="11807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5 İçerik Yer Tutucusu" descr="akintilar01b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 bwMode="gray">
          <a:xfrm>
            <a:off x="3595808" y="3429000"/>
            <a:ext cx="4792616" cy="2482575"/>
          </a:xfrm>
          <a:prstGeom prst="roundRect">
            <a:avLst>
              <a:gd name="adj" fmla="val 5290"/>
            </a:avLst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02" y="2996952"/>
            <a:ext cx="2471946" cy="247194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77" y="4591704"/>
            <a:ext cx="2290564" cy="1501592"/>
          </a:xfrm>
          <a:prstGeom prst="rect">
            <a:avLst/>
          </a:prstGeom>
        </p:spPr>
      </p:pic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pPr lvl="0" algn="ctr"/>
            <a:r>
              <a:rPr lang="tr-TR" cap="none" dirty="0" smtClean="0">
                <a:latin typeface="Calibri" pitchFamily="34" charset="0"/>
              </a:rPr>
              <a:t>DÜNYA’NIN YILLIK HAREKETİ</a:t>
            </a:r>
            <a:endParaRPr lang="tr-TR" cap="none" dirty="0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511" y="764704"/>
            <a:ext cx="4306979" cy="4176464"/>
          </a:xfrm>
          <a:prstGeom prst="rect">
            <a:avLst/>
          </a:prstGeom>
        </p:spPr>
      </p:pic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E9763F-9479-4E9F-B932-FE3A31186912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smtClean="0"/>
              <a:t>Dünya’nın Yıllık Hareketi</a:t>
            </a:r>
            <a:endParaRPr lang="tr-TR" sz="40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527616850"/>
              </p:ext>
            </p:extLst>
          </p:nvPr>
        </p:nvGraphicFramePr>
        <p:xfrm>
          <a:off x="457200" y="1600201"/>
          <a:ext cx="8229600" cy="20448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847856"/>
            <a:ext cx="6591077" cy="2480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Dünya’nın Yıllık Hareketi</a:t>
            </a:r>
          </a:p>
        </p:txBody>
      </p:sp>
      <p:graphicFrame>
        <p:nvGraphicFramePr>
          <p:cNvPr id="6" name="5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633874115"/>
              </p:ext>
            </p:extLst>
          </p:nvPr>
        </p:nvGraphicFramePr>
        <p:xfrm>
          <a:off x="457200" y="3789040"/>
          <a:ext cx="8229600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5" descr="elips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890684" y="1581150"/>
            <a:ext cx="38100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Köşeleri Yuvarlanmış Dikdörtgen Belirtme Çizgisi 9"/>
          <p:cNvSpPr/>
          <p:nvPr/>
        </p:nvSpPr>
        <p:spPr>
          <a:xfrm>
            <a:off x="251520" y="1581150"/>
            <a:ext cx="1512168" cy="407690"/>
          </a:xfrm>
          <a:prstGeom prst="wedgeRoundRectCallout">
            <a:avLst>
              <a:gd name="adj1" fmla="val 42660"/>
              <a:gd name="adj2" fmla="val 7975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600" dirty="0" smtClean="0"/>
              <a:t>Yörünge</a:t>
            </a:r>
            <a:endParaRPr lang="tr-TR" sz="1600" dirty="0"/>
          </a:p>
        </p:txBody>
      </p:sp>
      <p:sp>
        <p:nvSpPr>
          <p:cNvPr id="11" name="Köşeleri Yuvarlanmış Dikdörtgen Belirtme Çizgisi 10"/>
          <p:cNvSpPr/>
          <p:nvPr/>
        </p:nvSpPr>
        <p:spPr>
          <a:xfrm>
            <a:off x="3779912" y="3040673"/>
            <a:ext cx="1440160" cy="491877"/>
          </a:xfrm>
          <a:prstGeom prst="wedgeRoundRectCallout">
            <a:avLst>
              <a:gd name="adj1" fmla="val -87257"/>
              <a:gd name="adj2" fmla="val -97660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600" dirty="0" err="1" smtClean="0"/>
              <a:t>Ekliptik</a:t>
            </a:r>
            <a:endParaRPr lang="tr-TR" sz="16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16268" y="1298864"/>
            <a:ext cx="2688180" cy="227415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2" name="Köşeleri Yuvarlanmış Dikdörtgen Belirtme Çizgisi 11"/>
          <p:cNvSpPr/>
          <p:nvPr/>
        </p:nvSpPr>
        <p:spPr>
          <a:xfrm>
            <a:off x="3995936" y="1496963"/>
            <a:ext cx="1800200" cy="563885"/>
          </a:xfrm>
          <a:prstGeom prst="wedgeRoundRectCallout">
            <a:avLst>
              <a:gd name="adj1" fmla="val 119747"/>
              <a:gd name="adj2" fmla="val 43400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600" dirty="0" smtClean="0"/>
              <a:t>Aydınlanma Çemberi</a:t>
            </a:r>
            <a:endParaRPr lang="tr-TR" sz="160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800" dirty="0" smtClean="0"/>
              <a:t>Dünya’nın Yörüngesinin Elips Olmasının Sonuçları</a:t>
            </a:r>
          </a:p>
        </p:txBody>
      </p:sp>
      <p:graphicFrame>
        <p:nvGraphicFramePr>
          <p:cNvPr id="3" name="İçerik Yer Tutucusu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836717483"/>
              </p:ext>
            </p:extLst>
          </p:nvPr>
        </p:nvGraphicFramePr>
        <p:xfrm>
          <a:off x="642938" y="1643050"/>
          <a:ext cx="7786714" cy="777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Resim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230" y="2995534"/>
            <a:ext cx="6097541" cy="3745834"/>
          </a:xfrm>
          <a:prstGeom prst="rect">
            <a:avLst/>
          </a:prstGeom>
        </p:spPr>
      </p:pic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7119612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800" dirty="0" smtClean="0"/>
              <a:t>Dünya’nın Yörüngesinin Elips Olmasının Sonuçları</a:t>
            </a:r>
          </a:p>
        </p:txBody>
      </p:sp>
      <p:graphicFrame>
        <p:nvGraphicFramePr>
          <p:cNvPr id="3" name="İçerik Yer Tutucusu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529567553"/>
              </p:ext>
            </p:extLst>
          </p:nvPr>
        </p:nvGraphicFramePr>
        <p:xfrm>
          <a:off x="642938" y="1643050"/>
          <a:ext cx="7786714" cy="10658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Resim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230" y="2995534"/>
            <a:ext cx="6097541" cy="3745834"/>
          </a:xfrm>
          <a:prstGeom prst="rect">
            <a:avLst/>
          </a:prstGeom>
        </p:spPr>
      </p:pic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" y="2109873"/>
            <a:ext cx="3468502" cy="3506617"/>
          </a:xfrm>
        </p:spPr>
      </p:pic>
      <p:graphicFrame>
        <p:nvGraphicFramePr>
          <p:cNvPr id="6" name="5 İçerik Yer Tutucusu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3984476529"/>
              </p:ext>
            </p:extLst>
          </p:nvPr>
        </p:nvGraphicFramePr>
        <p:xfrm>
          <a:off x="4648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4B7CA-2AA8-4CD4-8492-91C2CCA5E21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800" dirty="0" smtClean="0"/>
              <a:t>Dünya’nın Yörüngesinin Elips Olmasının Sonuçları</a:t>
            </a:r>
          </a:p>
        </p:txBody>
      </p:sp>
      <p:graphicFrame>
        <p:nvGraphicFramePr>
          <p:cNvPr id="3" name="İçerik Yer Tutucusu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83521898"/>
              </p:ext>
            </p:extLst>
          </p:nvPr>
        </p:nvGraphicFramePr>
        <p:xfrm>
          <a:off x="642938" y="1643050"/>
          <a:ext cx="7786714" cy="10658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Resim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230" y="2995534"/>
            <a:ext cx="6097541" cy="3745834"/>
          </a:xfrm>
          <a:prstGeom prst="rect">
            <a:avLst/>
          </a:prstGeom>
        </p:spPr>
      </p:pic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5541423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800" dirty="0"/>
              <a:t>Dünya’nın Yörüngesinin Elips Olmasının Sonuçları</a:t>
            </a:r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760160907"/>
              </p:ext>
            </p:extLst>
          </p:nvPr>
        </p:nvGraphicFramePr>
        <p:xfrm>
          <a:off x="457200" y="1600201"/>
          <a:ext cx="8229600" cy="1252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Resim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230" y="2995534"/>
            <a:ext cx="6097541" cy="3745834"/>
          </a:xfrm>
          <a:prstGeom prst="rect">
            <a:avLst/>
          </a:prstGeom>
        </p:spPr>
      </p:pic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tr-TR" sz="3200" dirty="0"/>
              <a:t>Dünya’nın Yörüngesinin Elips Olmasının Sonuçları</a:t>
            </a:r>
          </a:p>
        </p:txBody>
      </p:sp>
      <p:graphicFrame>
        <p:nvGraphicFramePr>
          <p:cNvPr id="8" name="İçerik Yer Tutucusu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3542980085"/>
              </p:ext>
            </p:extLst>
          </p:nvPr>
        </p:nvGraphicFramePr>
        <p:xfrm>
          <a:off x="457200" y="1609853"/>
          <a:ext cx="4978896" cy="1675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Resim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3140968"/>
            <a:ext cx="4896543" cy="3008038"/>
          </a:xfrm>
          <a:prstGeom prst="rect">
            <a:avLst/>
          </a:prstGeom>
        </p:spPr>
      </p:pic>
      <p:grpSp>
        <p:nvGrpSpPr>
          <p:cNvPr id="16" name="Grup 15"/>
          <p:cNvGrpSpPr/>
          <p:nvPr/>
        </p:nvGrpSpPr>
        <p:grpSpPr>
          <a:xfrm>
            <a:off x="6090626" y="2001561"/>
            <a:ext cx="2369806" cy="4091735"/>
            <a:chOff x="4575229" y="764704"/>
            <a:chExt cx="2873862" cy="4595791"/>
          </a:xfrm>
        </p:grpSpPr>
        <p:pic>
          <p:nvPicPr>
            <p:cNvPr id="19" name="Resim 1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5229" y="764704"/>
              <a:ext cx="2873862" cy="15593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7" name="Resim 1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5229" y="2283098"/>
              <a:ext cx="2873862" cy="153057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8" name="Resim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5229" y="3795266"/>
              <a:ext cx="2873862" cy="156522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4B7CA-2AA8-4CD4-8492-91C2CCA5E21F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54784534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r-TR" sz="2800" dirty="0"/>
              <a:t>Dünya’nın Yörüngesinin Elips Olmasının Sonuçları</a:t>
            </a:r>
          </a:p>
        </p:txBody>
      </p:sp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03202679"/>
              </p:ext>
            </p:extLst>
          </p:nvPr>
        </p:nvGraphicFramePr>
        <p:xfrm>
          <a:off x="457200" y="1600201"/>
          <a:ext cx="8229600" cy="1252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Resim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230" y="2995534"/>
            <a:ext cx="6097541" cy="3745834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51410023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sz="4000" dirty="0">
                <a:latin typeface="Calibri" pitchFamily="34" charset="0"/>
              </a:rPr>
              <a:t>Eksen </a:t>
            </a:r>
            <a:r>
              <a:rPr lang="tr-TR" sz="4000" dirty="0" smtClean="0">
                <a:latin typeface="Calibri" pitchFamily="34" charset="0"/>
              </a:rPr>
              <a:t>Eğikliği</a:t>
            </a:r>
            <a:endParaRPr lang="tr-TR" sz="4000" dirty="0"/>
          </a:p>
        </p:txBody>
      </p:sp>
      <p:graphicFrame>
        <p:nvGraphicFramePr>
          <p:cNvPr id="8" name="7 İçerik Yer Tutucusu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479" y="2006788"/>
            <a:ext cx="3792041" cy="3712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4B7CA-2AA8-4CD4-8492-91C2CCA5E21F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Eksen Eğikliği</a:t>
            </a:r>
            <a:endParaRPr lang="tr-TR" dirty="0"/>
          </a:p>
        </p:txBody>
      </p:sp>
      <p:graphicFrame>
        <p:nvGraphicFramePr>
          <p:cNvPr id="8" name="7 İçerik Yer Tutucusu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916943798"/>
              </p:ext>
            </p:extLst>
          </p:nvPr>
        </p:nvGraphicFramePr>
        <p:xfrm>
          <a:off x="457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71479" y="2006788"/>
            <a:ext cx="3792041" cy="3712786"/>
          </a:xfrm>
        </p:spPr>
      </p:pic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4B7CA-2AA8-4CD4-8492-91C2CCA5E21F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latin typeface="Calibri" pitchFamily="34" charset="0"/>
              </a:rPr>
              <a:t>Eksen Eğikliği ve Yıllık Hareketin Sonuçları</a:t>
            </a:r>
            <a:endParaRPr lang="tr-TR" dirty="0"/>
          </a:p>
        </p:txBody>
      </p:sp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514851605"/>
              </p:ext>
            </p:extLst>
          </p:nvPr>
        </p:nvGraphicFramePr>
        <p:xfrm>
          <a:off x="457200" y="1600201"/>
          <a:ext cx="8229600" cy="1108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Resim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379" y="3501008"/>
            <a:ext cx="4639243" cy="2769080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tr-TR" sz="3600" dirty="0" smtClean="0">
                <a:latin typeface="Calibri" pitchFamily="34" charset="0"/>
              </a:rPr>
              <a:t>Eksen </a:t>
            </a:r>
            <a:r>
              <a:rPr lang="tr-TR" sz="3600" dirty="0">
                <a:latin typeface="Calibri" pitchFamily="34" charset="0"/>
              </a:rPr>
              <a:t>Eğikliği ve Yıllık Hareketin </a:t>
            </a:r>
            <a:r>
              <a:rPr lang="tr-TR" sz="3600" dirty="0" smtClean="0">
                <a:latin typeface="Calibri" pitchFamily="34" charset="0"/>
              </a:rPr>
              <a:t>Sonuçları</a:t>
            </a:r>
            <a:endParaRPr lang="tr-TR" sz="3600" dirty="0"/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641487025"/>
              </p:ext>
            </p:extLst>
          </p:nvPr>
        </p:nvGraphicFramePr>
        <p:xfrm>
          <a:off x="457200" y="1600201"/>
          <a:ext cx="8229600" cy="1180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Users\Mehmet Ali ERCAN\AppData\Local\Microsoft\Windows\Temporary Internet Files\Content.IE5\NPF5CZSE\MC900319554[1].wmf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901" y="3183076"/>
            <a:ext cx="338558" cy="3387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rup 19"/>
          <p:cNvGrpSpPr/>
          <p:nvPr/>
        </p:nvGrpSpPr>
        <p:grpSpPr>
          <a:xfrm>
            <a:off x="1014056" y="2996952"/>
            <a:ext cx="7092197" cy="3529545"/>
            <a:chOff x="1014056" y="2996952"/>
            <a:chExt cx="7092197" cy="3529545"/>
          </a:xfrm>
        </p:grpSpPr>
        <p:grpSp>
          <p:nvGrpSpPr>
            <p:cNvPr id="18" name="Grup 17"/>
            <p:cNvGrpSpPr/>
            <p:nvPr/>
          </p:nvGrpSpPr>
          <p:grpSpPr>
            <a:xfrm>
              <a:off x="1014056" y="2996952"/>
              <a:ext cx="7092197" cy="3529545"/>
              <a:chOff x="1020000" y="2996952"/>
              <a:chExt cx="7092197" cy="3529545"/>
            </a:xfrm>
          </p:grpSpPr>
          <p:grpSp>
            <p:nvGrpSpPr>
              <p:cNvPr id="17" name="Grup 16"/>
              <p:cNvGrpSpPr/>
              <p:nvPr/>
            </p:nvGrpSpPr>
            <p:grpSpPr>
              <a:xfrm>
                <a:off x="1020000" y="2996952"/>
                <a:ext cx="7092197" cy="3529545"/>
                <a:chOff x="1020000" y="2996952"/>
                <a:chExt cx="7092197" cy="3529545"/>
              </a:xfrm>
            </p:grpSpPr>
            <p:grpSp>
              <p:nvGrpSpPr>
                <p:cNvPr id="12" name="Grup 11"/>
                <p:cNvGrpSpPr/>
                <p:nvPr/>
              </p:nvGrpSpPr>
              <p:grpSpPr>
                <a:xfrm>
                  <a:off x="1020000" y="2996952"/>
                  <a:ext cx="7080392" cy="3529545"/>
                  <a:chOff x="1020000" y="2996952"/>
                  <a:chExt cx="7080392" cy="3529545"/>
                </a:xfrm>
              </p:grpSpPr>
              <p:pic>
                <p:nvPicPr>
                  <p:cNvPr id="6" name="Resim 5"/>
                  <p:cNvPicPr>
                    <a:picLocks noChangeAspect="1"/>
                  </p:cNvPicPr>
                  <p:nvPr/>
                </p:nvPicPr>
                <p:blipFill rotWithShape="1">
                  <a:blip r:embed="rId8" cstate="print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 r="13881"/>
                  <a:stretch/>
                </p:blipFill>
                <p:spPr>
                  <a:xfrm>
                    <a:off x="1020000" y="2996952"/>
                    <a:ext cx="7080392" cy="3529545"/>
                  </a:xfrm>
                  <a:prstGeom prst="rect">
                    <a:avLst/>
                  </a:prstGeom>
                </p:spPr>
              </p:pic>
              <p:sp>
                <p:nvSpPr>
                  <p:cNvPr id="11" name="Sağ Ok 10"/>
                  <p:cNvSpPr/>
                  <p:nvPr/>
                </p:nvSpPr>
                <p:spPr>
                  <a:xfrm rot="3048255">
                    <a:off x="2406218" y="4500477"/>
                    <a:ext cx="2889993" cy="351672"/>
                  </a:xfrm>
                  <a:prstGeom prst="rightArrow">
                    <a:avLst/>
                  </a:prstGeom>
                </p:spPr>
                <p:style>
                  <a:lnRef idx="1">
                    <a:schemeClr val="accent2"/>
                  </a:lnRef>
                  <a:fillRef idx="2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tr-TR" sz="1400" b="1" dirty="0" smtClean="0"/>
                      <a:t>Gündüzler Kısalır</a:t>
                    </a:r>
                    <a:endParaRPr lang="tr-TR" sz="1400" b="1" dirty="0"/>
                  </a:p>
                </p:txBody>
              </p:sp>
              <p:sp>
                <p:nvSpPr>
                  <p:cNvPr id="14" name="Sağ Ok 13"/>
                  <p:cNvSpPr/>
                  <p:nvPr/>
                </p:nvSpPr>
                <p:spPr>
                  <a:xfrm rot="18410348">
                    <a:off x="4399250" y="4310349"/>
                    <a:ext cx="2574356" cy="430099"/>
                  </a:xfrm>
                  <a:prstGeom prst="rightArrow">
                    <a:avLst/>
                  </a:prstGeom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tr-TR" sz="1400" b="1" dirty="0" smtClean="0"/>
                      <a:t>Gündüzler Uzar</a:t>
                    </a:r>
                    <a:endParaRPr lang="tr-TR" sz="1400" b="1" dirty="0"/>
                  </a:p>
                </p:txBody>
              </p:sp>
              <p:sp>
                <p:nvSpPr>
                  <p:cNvPr id="15" name="Sağ Ok 14"/>
                  <p:cNvSpPr/>
                  <p:nvPr/>
                </p:nvSpPr>
                <p:spPr>
                  <a:xfrm rot="18587333">
                    <a:off x="640712" y="3892228"/>
                    <a:ext cx="1789692" cy="352844"/>
                  </a:xfrm>
                  <a:prstGeom prst="rightArrow">
                    <a:avLst/>
                  </a:prstGeom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tr-TR" sz="1400" b="1" dirty="0" smtClean="0"/>
                      <a:t>Gündüzler Uzar</a:t>
                    </a:r>
                    <a:endParaRPr lang="tr-TR" sz="1400" b="1" dirty="0"/>
                  </a:p>
                </p:txBody>
              </p:sp>
              <p:sp>
                <p:nvSpPr>
                  <p:cNvPr id="16" name="Sağ Ok 15"/>
                  <p:cNvSpPr/>
                  <p:nvPr/>
                </p:nvSpPr>
                <p:spPr>
                  <a:xfrm rot="3230148">
                    <a:off x="6769775" y="4117012"/>
                    <a:ext cx="2003924" cy="329954"/>
                  </a:xfrm>
                  <a:prstGeom prst="rightArrow">
                    <a:avLst/>
                  </a:prstGeom>
                </p:spPr>
                <p:style>
                  <a:lnRef idx="1">
                    <a:schemeClr val="accent2"/>
                  </a:lnRef>
                  <a:fillRef idx="2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tr-TR" sz="1400" b="1" dirty="0" smtClean="0"/>
                      <a:t>Gündüzler Kısalır</a:t>
                    </a:r>
                    <a:endParaRPr lang="tr-TR" sz="1400" b="1" dirty="0"/>
                  </a:p>
                </p:txBody>
              </p:sp>
            </p:grpSp>
            <p:sp>
              <p:nvSpPr>
                <p:cNvPr id="13" name="Metin kutusu 12"/>
                <p:cNvSpPr txBox="1"/>
                <p:nvPr/>
              </p:nvSpPr>
              <p:spPr>
                <a:xfrm>
                  <a:off x="5953418" y="5888305"/>
                  <a:ext cx="215877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tr-TR" sz="1200" dirty="0">
                      <a:solidFill>
                        <a:schemeClr val="accent1">
                          <a:lumMod val="50000"/>
                        </a:schemeClr>
                      </a:solidFill>
                      <a:latin typeface="+mn-lt"/>
                    </a:rPr>
                    <a:t>23° 27' </a:t>
                  </a:r>
                  <a:r>
                    <a:rPr lang="tr-TR" sz="1200" dirty="0" smtClean="0">
                      <a:solidFill>
                        <a:schemeClr val="accent1">
                          <a:lumMod val="50000"/>
                        </a:schemeClr>
                      </a:solidFill>
                      <a:latin typeface="+mn-lt"/>
                    </a:rPr>
                    <a:t> Oğlak Dönencesi</a:t>
                  </a:r>
                  <a:endParaRPr lang="tr-TR" sz="1200" dirty="0">
                    <a:solidFill>
                      <a:schemeClr val="accent1">
                        <a:lumMod val="50000"/>
                      </a:schemeClr>
                    </a:solidFill>
                    <a:latin typeface="+mn-lt"/>
                  </a:endParaRPr>
                </a:p>
              </p:txBody>
            </p:sp>
            <p:sp>
              <p:nvSpPr>
                <p:cNvPr id="19" name="Metin kutusu 18"/>
                <p:cNvSpPr txBox="1"/>
                <p:nvPr/>
              </p:nvSpPr>
              <p:spPr>
                <a:xfrm>
                  <a:off x="3721170" y="3075441"/>
                  <a:ext cx="194685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tr-TR" sz="1200" dirty="0">
                      <a:solidFill>
                        <a:schemeClr val="accent1">
                          <a:lumMod val="50000"/>
                        </a:schemeClr>
                      </a:solidFill>
                      <a:latin typeface="+mn-lt"/>
                    </a:rPr>
                    <a:t>23° </a:t>
                  </a:r>
                  <a:r>
                    <a:rPr lang="tr-TR" sz="1200" dirty="0" smtClean="0">
                      <a:solidFill>
                        <a:schemeClr val="accent1">
                          <a:lumMod val="50000"/>
                        </a:schemeClr>
                      </a:solidFill>
                      <a:latin typeface="+mn-lt"/>
                    </a:rPr>
                    <a:t>27‘  Yengeç Dönencesi</a:t>
                  </a:r>
                  <a:endParaRPr lang="tr-TR" sz="1200" dirty="0">
                    <a:solidFill>
                      <a:schemeClr val="accent1">
                        <a:lumMod val="50000"/>
                      </a:schemeClr>
                    </a:solidFill>
                    <a:latin typeface="+mn-lt"/>
                  </a:endParaRPr>
                </a:p>
              </p:txBody>
            </p:sp>
          </p:grpSp>
          <p:sp>
            <p:nvSpPr>
              <p:cNvPr id="21" name="Metin kutusu 20"/>
              <p:cNvSpPr txBox="1"/>
              <p:nvPr/>
            </p:nvSpPr>
            <p:spPr>
              <a:xfrm>
                <a:off x="2118054" y="4520153"/>
                <a:ext cx="87571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1200" dirty="0">
                    <a:solidFill>
                      <a:srgbClr val="C00000"/>
                    </a:solidFill>
                    <a:latin typeface="+mn-lt"/>
                  </a:rPr>
                  <a:t>0</a:t>
                </a:r>
                <a:r>
                  <a:rPr lang="tr-TR" sz="1200" dirty="0" smtClean="0">
                    <a:solidFill>
                      <a:srgbClr val="C00000"/>
                    </a:solidFill>
                    <a:latin typeface="+mn-lt"/>
                  </a:rPr>
                  <a:t>° Ekvator</a:t>
                </a:r>
                <a:endParaRPr lang="tr-TR" sz="1200" dirty="0">
                  <a:solidFill>
                    <a:srgbClr val="C00000"/>
                  </a:solidFill>
                  <a:latin typeface="+mn-lt"/>
                </a:endParaRPr>
              </a:p>
            </p:txBody>
          </p:sp>
        </p:grpSp>
        <p:pic>
          <p:nvPicPr>
            <p:cNvPr id="25" name="Picture 4" descr="http://www.baybul.com/clipart/gunes/gunes-10.pn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8421" y="4536124"/>
              <a:ext cx="367362" cy="36736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://www.baybul.com/clipart/gunes/gunes-10.pn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0098" y="3189005"/>
              <a:ext cx="367362" cy="36736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4" descr="http://www.baybul.com/clipart/gunes/gunes-10.pn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864" y="4576646"/>
              <a:ext cx="367362" cy="36736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4" descr="http://www.baybul.com/clipart/gunes/gunes-10.pn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7377" y="5907297"/>
              <a:ext cx="367362" cy="36736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4" descr="http://www.baybul.com/clipart/gunes/gunes-10.pn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4347" y="3192041"/>
              <a:ext cx="367362" cy="36736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4" descr="http://www.baybul.com/clipart/gunes/gunes-10.pn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0112" y="4541217"/>
              <a:ext cx="367362" cy="36736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4" descr="http://www.baybul.com/clipart/gunes/gunes-10.pn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641" y="4581739"/>
              <a:ext cx="367362" cy="36736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7253124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tr-TR" sz="3600" dirty="0" smtClean="0">
                <a:latin typeface="Calibri" pitchFamily="34" charset="0"/>
              </a:rPr>
              <a:t>Eksen </a:t>
            </a:r>
            <a:r>
              <a:rPr lang="tr-TR" sz="3600" dirty="0">
                <a:latin typeface="Calibri" pitchFamily="34" charset="0"/>
              </a:rPr>
              <a:t>Eğikliği ve Yıllık Hareketin </a:t>
            </a:r>
            <a:r>
              <a:rPr lang="tr-TR" sz="3600" dirty="0" smtClean="0">
                <a:latin typeface="Calibri" pitchFamily="34" charset="0"/>
              </a:rPr>
              <a:t>Sonuçları</a:t>
            </a:r>
            <a:endParaRPr lang="tr-TR" sz="3600" dirty="0"/>
          </a:p>
        </p:txBody>
      </p:sp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461195628"/>
              </p:ext>
            </p:extLst>
          </p:nvPr>
        </p:nvGraphicFramePr>
        <p:xfrm>
          <a:off x="457200" y="1600201"/>
          <a:ext cx="8229600" cy="820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Resim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92" y="2797410"/>
            <a:ext cx="6516216" cy="3583918"/>
          </a:xfrm>
          <a:prstGeom prst="rect">
            <a:avLst/>
          </a:prstGeom>
        </p:spPr>
      </p:pic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0958254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600" dirty="0">
                <a:latin typeface="Calibri" pitchFamily="34" charset="0"/>
              </a:rPr>
              <a:t>Eksen Eğikliği ve Yıllık Hareketin Sonuçları</a:t>
            </a:r>
            <a:endParaRPr lang="tr-TR" sz="3600" dirty="0"/>
          </a:p>
        </p:txBody>
      </p:sp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579461480"/>
              </p:ext>
            </p:extLst>
          </p:nvPr>
        </p:nvGraphicFramePr>
        <p:xfrm>
          <a:off x="457200" y="1600201"/>
          <a:ext cx="8229600" cy="1684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rup 5"/>
          <p:cNvGrpSpPr>
            <a:grpSpLocks noChangeAspect="1"/>
          </p:cNvGrpSpPr>
          <p:nvPr/>
        </p:nvGrpSpPr>
        <p:grpSpPr>
          <a:xfrm>
            <a:off x="570609" y="3456740"/>
            <a:ext cx="8002781" cy="2204508"/>
            <a:chOff x="355078" y="3456740"/>
            <a:chExt cx="8222466" cy="2265024"/>
          </a:xfrm>
        </p:grpSpPr>
        <p:pic>
          <p:nvPicPr>
            <p:cNvPr id="4" name="Resim 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2783" y="3456740"/>
              <a:ext cx="3794761" cy="2265024"/>
            </a:xfrm>
            <a:prstGeom prst="rect">
              <a:avLst/>
            </a:prstGeom>
          </p:spPr>
        </p:pic>
        <p:pic>
          <p:nvPicPr>
            <p:cNvPr id="5" name="Resim 4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55078" y="3456740"/>
              <a:ext cx="4420953" cy="2265024"/>
            </a:xfrm>
            <a:prstGeom prst="rect">
              <a:avLst/>
            </a:prstGeom>
          </p:spPr>
        </p:pic>
      </p:grp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Sadece Geoit Şeklin Sonuçları</a:t>
            </a:r>
          </a:p>
        </p:txBody>
      </p:sp>
      <p:graphicFrame>
        <p:nvGraphicFramePr>
          <p:cNvPr id="97" name="96 İçerik Yer Tutucusu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1526279932"/>
              </p:ext>
            </p:extLst>
          </p:nvPr>
        </p:nvGraphicFramePr>
        <p:xfrm>
          <a:off x="457200" y="1916831"/>
          <a:ext cx="4330824" cy="36004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933249" y="2109873"/>
            <a:ext cx="3468502" cy="3506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4B7CA-2AA8-4CD4-8492-91C2CCA5E21F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600" dirty="0">
                <a:latin typeface="Calibri" pitchFamily="34" charset="0"/>
              </a:rPr>
              <a:t>Eksen Eğikliği ve Yıllık Hareketin Sonuçları</a:t>
            </a:r>
            <a:endParaRPr lang="tr-TR" sz="3600" dirty="0"/>
          </a:p>
        </p:txBody>
      </p:sp>
      <p:graphicFrame>
        <p:nvGraphicFramePr>
          <p:cNvPr id="9" name="İçerik Yer Tutucusu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11032360"/>
              </p:ext>
            </p:extLst>
          </p:nvPr>
        </p:nvGraphicFramePr>
        <p:xfrm>
          <a:off x="457200" y="1988840"/>
          <a:ext cx="4038600" cy="3744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İçerik Yer Tutucusu 10"/>
          <p:cNvPicPr>
            <a:picLocks noGrp="1" noChangeAspect="1"/>
          </p:cNvPicPr>
          <p:nvPr>
            <p:ph sz="half" idx="2"/>
          </p:nvPr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887853"/>
            <a:ext cx="4038600" cy="3950657"/>
          </a:xfrm>
        </p:spPr>
      </p:pic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4B7CA-2AA8-4CD4-8492-91C2CCA5E21F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99282363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600" dirty="0">
                <a:latin typeface="Calibri" pitchFamily="34" charset="0"/>
              </a:rPr>
              <a:t>Eksen Eğikliği ve Yıllık Hareketin Sonuçları</a:t>
            </a:r>
            <a:endParaRPr lang="tr-TR" sz="3600" dirty="0"/>
          </a:p>
        </p:txBody>
      </p:sp>
      <p:graphicFrame>
        <p:nvGraphicFramePr>
          <p:cNvPr id="10" name="İçerik Yer Tutucusu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75649439"/>
              </p:ext>
            </p:extLst>
          </p:nvPr>
        </p:nvGraphicFramePr>
        <p:xfrm>
          <a:off x="1940778" y="1600201"/>
          <a:ext cx="5262444" cy="6766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7" name="Grup 6"/>
          <p:cNvGrpSpPr/>
          <p:nvPr/>
        </p:nvGrpSpPr>
        <p:grpSpPr>
          <a:xfrm>
            <a:off x="1940778" y="2448234"/>
            <a:ext cx="5262444" cy="4221126"/>
            <a:chOff x="1901845" y="2348880"/>
            <a:chExt cx="5262444" cy="4221126"/>
          </a:xfrm>
        </p:grpSpPr>
        <p:pic>
          <p:nvPicPr>
            <p:cNvPr id="5" name="Resim 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6176" b="8014"/>
            <a:stretch/>
          </p:blipFill>
          <p:spPr>
            <a:xfrm>
              <a:off x="1901845" y="4021102"/>
              <a:ext cx="5262444" cy="254890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grpSp>
          <p:nvGrpSpPr>
            <p:cNvPr id="6" name="Grup 5"/>
            <p:cNvGrpSpPr>
              <a:grpSpLocks noChangeAspect="1"/>
            </p:cNvGrpSpPr>
            <p:nvPr/>
          </p:nvGrpSpPr>
          <p:grpSpPr>
            <a:xfrm>
              <a:off x="1901845" y="2348880"/>
              <a:ext cx="5262444" cy="1660236"/>
              <a:chOff x="245660" y="2374710"/>
              <a:chExt cx="7137779" cy="2251881"/>
            </a:xfrm>
          </p:grpSpPr>
          <p:pic>
            <p:nvPicPr>
              <p:cNvPr id="8" name="Picture 5" descr="Copy of asya yb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3821373" y="2374710"/>
                <a:ext cx="3562066" cy="225188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</p:pic>
          <p:pic>
            <p:nvPicPr>
              <p:cNvPr id="9" name="Picture 5" descr="asya yb"/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245660" y="2374710"/>
                <a:ext cx="3575713" cy="225188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</p:pic>
        </p:grpSp>
      </p:grp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600" dirty="0">
                <a:latin typeface="Calibri" pitchFamily="34" charset="0"/>
              </a:rPr>
              <a:t>Eksen Eğikliği ve Yıllık Hareketin Sonuçları</a:t>
            </a:r>
            <a:endParaRPr lang="tr-TR" sz="3600" dirty="0"/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05342170"/>
              </p:ext>
            </p:extLst>
          </p:nvPr>
        </p:nvGraphicFramePr>
        <p:xfrm>
          <a:off x="457200" y="1600201"/>
          <a:ext cx="8229600" cy="1612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Resim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267" y="3212976"/>
            <a:ext cx="5837466" cy="3435043"/>
          </a:xfrm>
          <a:prstGeom prst="rect">
            <a:avLst/>
          </a:prstGeom>
        </p:spPr>
      </p:pic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34883624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Two Thirds of Earth from Apollo 13, 197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842" y="2827345"/>
            <a:ext cx="4876316" cy="3657237"/>
          </a:xfrm>
          <a:prstGeom prst="rect">
            <a:avLst/>
          </a:prstGeom>
          <a:ln>
            <a:noFill/>
          </a:ln>
          <a:effectLst/>
        </p:spPr>
      </p:pic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101547907"/>
              </p:ext>
            </p:extLst>
          </p:nvPr>
        </p:nvGraphicFramePr>
        <p:xfrm>
          <a:off x="457200" y="1600201"/>
          <a:ext cx="8229600" cy="1108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-27384"/>
            <a:ext cx="9144001" cy="5295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5555953"/>
            <a:ext cx="7772400" cy="609351"/>
          </a:xfrm>
        </p:spPr>
        <p:txBody>
          <a:bodyPr anchor="b"/>
          <a:lstStyle/>
          <a:p>
            <a:pPr lvl="0" algn="ctr"/>
            <a:r>
              <a:rPr lang="tr-TR" cap="none" dirty="0" smtClean="0"/>
              <a:t>MEVSİMLER VE OLUŞUMU</a:t>
            </a:r>
            <a:endParaRPr lang="tr-TR" cap="none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E9763F-9479-4E9F-B932-FE3A31186912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smtClean="0"/>
              <a:t>Mevsimler ve Oluşumu</a:t>
            </a:r>
            <a:endParaRPr lang="tr-TR" sz="4000" dirty="0"/>
          </a:p>
        </p:txBody>
      </p:sp>
      <p:graphicFrame>
        <p:nvGraphicFramePr>
          <p:cNvPr id="8" name="İçerik Yer Tutucusu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26900455"/>
              </p:ext>
            </p:extLst>
          </p:nvPr>
        </p:nvGraphicFramePr>
        <p:xfrm>
          <a:off x="457200" y="1600201"/>
          <a:ext cx="8229600" cy="1252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Resim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230" y="2995534"/>
            <a:ext cx="6097541" cy="3745834"/>
          </a:xfrm>
          <a:prstGeom prst="rect">
            <a:avLst/>
          </a:prstGeom>
        </p:spPr>
      </p:pic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/>
              <a:t>Mevsimler ve Oluşumu</a:t>
            </a:r>
            <a:endParaRPr lang="tr-TR" sz="4000" dirty="0">
              <a:latin typeface="+mn-lt"/>
            </a:endParaRPr>
          </a:p>
        </p:txBody>
      </p:sp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83927458"/>
              </p:ext>
            </p:extLst>
          </p:nvPr>
        </p:nvGraphicFramePr>
        <p:xfrm>
          <a:off x="457200" y="1600201"/>
          <a:ext cx="8229600" cy="1108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Grup 7"/>
          <p:cNvGrpSpPr/>
          <p:nvPr/>
        </p:nvGrpSpPr>
        <p:grpSpPr>
          <a:xfrm>
            <a:off x="1295636" y="2913241"/>
            <a:ext cx="6588732" cy="3756119"/>
            <a:chOff x="1259632" y="2913241"/>
            <a:chExt cx="6588732" cy="3756119"/>
          </a:xfrm>
        </p:grpSpPr>
        <p:pic>
          <p:nvPicPr>
            <p:cNvPr id="3" name="Resim 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632" y="2913241"/>
              <a:ext cx="6552728" cy="3684111"/>
            </a:xfrm>
            <a:prstGeom prst="rect">
              <a:avLst/>
            </a:prstGeom>
          </p:spPr>
        </p:pic>
        <p:sp>
          <p:nvSpPr>
            <p:cNvPr id="4" name="Metin kutusu 3"/>
            <p:cNvSpPr txBox="1"/>
            <p:nvPr/>
          </p:nvSpPr>
          <p:spPr>
            <a:xfrm>
              <a:off x="1513085" y="6192341"/>
              <a:ext cx="14401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dirty="0" smtClean="0">
                  <a:solidFill>
                    <a:srgbClr val="FFFFFF"/>
                  </a:solidFill>
                  <a:latin typeface="+mn-lt"/>
                </a:rPr>
                <a:t>21 Mart</a:t>
              </a:r>
              <a:endParaRPr lang="tr-TR" b="1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" name="Metin kutusu 5"/>
            <p:cNvSpPr txBox="1"/>
            <p:nvPr/>
          </p:nvSpPr>
          <p:spPr>
            <a:xfrm>
              <a:off x="2953245" y="6192341"/>
              <a:ext cx="16187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dirty="0" smtClean="0">
                  <a:solidFill>
                    <a:srgbClr val="FFFFFF"/>
                  </a:solidFill>
                  <a:latin typeface="+mn-lt"/>
                </a:rPr>
                <a:t>21 Haziran</a:t>
              </a:r>
              <a:endParaRPr lang="tr-TR" b="1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9" name="Metin kutusu 8"/>
            <p:cNvSpPr txBox="1"/>
            <p:nvPr/>
          </p:nvSpPr>
          <p:spPr>
            <a:xfrm>
              <a:off x="4897461" y="6192341"/>
              <a:ext cx="11867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dirty="0" smtClean="0">
                  <a:solidFill>
                    <a:srgbClr val="FFFFFF"/>
                  </a:solidFill>
                  <a:latin typeface="+mn-lt"/>
                </a:rPr>
                <a:t>23 Eylül</a:t>
              </a:r>
              <a:endParaRPr lang="tr-TR" b="1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0" name="Metin kutusu 9"/>
            <p:cNvSpPr txBox="1"/>
            <p:nvPr/>
          </p:nvSpPr>
          <p:spPr>
            <a:xfrm>
              <a:off x="6409629" y="6207695"/>
              <a:ext cx="14387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dirty="0" smtClean="0">
                  <a:solidFill>
                    <a:srgbClr val="FFFFFF"/>
                  </a:solidFill>
                  <a:latin typeface="+mn-lt"/>
                </a:rPr>
                <a:t>21 Aralık</a:t>
              </a:r>
              <a:endParaRPr lang="tr-TR" b="1" dirty="0">
                <a:solidFill>
                  <a:srgbClr val="FFFFFF"/>
                </a:solidFill>
                <a:latin typeface="+mn-lt"/>
              </a:endParaRPr>
            </a:p>
          </p:txBody>
        </p:sp>
      </p:grpSp>
      <p:sp>
        <p:nvSpPr>
          <p:cNvPr id="11" name="Slayt Numarası Yer Tutucus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46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1413673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err="1"/>
              <a:t>Soltist</a:t>
            </a:r>
            <a:r>
              <a:rPr lang="tr-TR" dirty="0"/>
              <a:t> (</a:t>
            </a:r>
            <a:r>
              <a:rPr lang="tr-TR" dirty="0" smtClean="0"/>
              <a:t>Gündönümü) 21 Haziran-21 Aralık</a:t>
            </a:r>
            <a:endParaRPr lang="tr-TR" dirty="0"/>
          </a:p>
        </p:txBody>
      </p:sp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924480843"/>
              </p:ext>
            </p:extLst>
          </p:nvPr>
        </p:nvGraphicFramePr>
        <p:xfrm>
          <a:off x="457200" y="1340768"/>
          <a:ext cx="8229600" cy="1324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7" name="Grup 6"/>
          <p:cNvGrpSpPr/>
          <p:nvPr/>
        </p:nvGrpSpPr>
        <p:grpSpPr>
          <a:xfrm>
            <a:off x="1178718" y="2678286"/>
            <a:ext cx="6786563" cy="3991074"/>
            <a:chOff x="1178718" y="2678286"/>
            <a:chExt cx="6786563" cy="3991074"/>
          </a:xfrm>
        </p:grpSpPr>
        <p:pic>
          <p:nvPicPr>
            <p:cNvPr id="1026" name="Picture 2" descr="Resim:Wendekreise.png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254501" y="4653136"/>
              <a:ext cx="4634999" cy="2016224"/>
            </a:xfrm>
            <a:prstGeom prst="rect">
              <a:avLst/>
            </a:prstGeom>
            <a:noFill/>
          </p:spPr>
        </p:pic>
        <p:grpSp>
          <p:nvGrpSpPr>
            <p:cNvPr id="5" name="Grup 4"/>
            <p:cNvGrpSpPr/>
            <p:nvPr/>
          </p:nvGrpSpPr>
          <p:grpSpPr>
            <a:xfrm>
              <a:off x="1178718" y="2678286"/>
              <a:ext cx="6786563" cy="1974850"/>
              <a:chOff x="1790501" y="3111639"/>
              <a:chExt cx="6786563" cy="1974850"/>
            </a:xfrm>
          </p:grpSpPr>
          <p:pic>
            <p:nvPicPr>
              <p:cNvPr id="9" name="Picture 3" descr="C:\Users\Mehmet Ali ERCAN\Desktop\Coğrafya Şekilleri (4).jp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790501" y="3111639"/>
                <a:ext cx="3357563" cy="1974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" name="Picture 2" descr="C:\Users\Mehmet Ali ERCAN\Desktop\Coğrafya Şekilleri (4).jpg"/>
              <p:cNvPicPr>
                <a:picLocks noChangeAspect="1" noChangeArrowheads="1"/>
              </p:cNvPicPr>
              <p:nvPr/>
            </p:nvPicPr>
            <p:blipFill rotWithShape="1">
              <a:blip r:embed="rId10" cstate="print"/>
              <a:srcRect t="1461" b="2329"/>
              <a:stretch/>
            </p:blipFill>
            <p:spPr bwMode="auto">
              <a:xfrm>
                <a:off x="5148064" y="3111639"/>
                <a:ext cx="3429000" cy="1974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47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8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83209467"/>
              </p:ext>
            </p:extLst>
          </p:nvPr>
        </p:nvGraphicFramePr>
        <p:xfrm>
          <a:off x="214313" y="2060848"/>
          <a:ext cx="8715436" cy="435864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357718"/>
                <a:gridCol w="4357718"/>
              </a:tblGrid>
              <a:tr h="405845">
                <a:tc gridSpan="2"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21 HAZİRAN (YAZ SOLTİSTİ</a:t>
                      </a:r>
                      <a:r>
                        <a:rPr lang="tr-TR" sz="2800" baseline="0" dirty="0" smtClean="0"/>
                        <a:t> – YAZ GÜNDÖNÜMÜ)</a:t>
                      </a:r>
                      <a:endParaRPr lang="tr-TR" sz="28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r-TR" sz="24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58099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/>
                        <a:t>Kuzey Yarım Küre</a:t>
                      </a:r>
                      <a:endParaRPr lang="tr-TR" sz="24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/>
                        <a:t>Güney Yarım Küre</a:t>
                      </a:r>
                      <a:endParaRPr lang="tr-TR" sz="24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1035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Güneş</a:t>
                      </a:r>
                      <a:r>
                        <a:rPr lang="tr-TR" sz="20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ışınları </a:t>
                      </a:r>
                      <a:r>
                        <a:rPr lang="tr-TR" sz="2000" b="1" i="1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Yengeç Dönencesine</a:t>
                      </a:r>
                      <a:r>
                        <a:rPr lang="tr-TR" sz="20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dik düşer</a:t>
                      </a:r>
                      <a:endParaRPr lang="tr-TR" sz="200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1035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Yaz mevsiminin başlangıcıdır.</a:t>
                      </a:r>
                      <a:endParaRPr lang="tr-TR" sz="2000" dirty="0" smtClean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Kış mevsiminin başlangıcıdır. </a:t>
                      </a: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137814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En uzun gündüz, en kısa gece yaşanır</a:t>
                      </a: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En uzun gece, en kısa gündüz yaşanır.</a:t>
                      </a: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549085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Kuzeye gidildikçe gündüz süresi uzar, gece süresi kısalır. </a:t>
                      </a:r>
                      <a:endParaRPr lang="tr-TR" sz="2000" dirty="0" smtClean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Güneye gidildikçe gece süresi uzar, gündüz süresi kısalır. </a:t>
                      </a: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65243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Bu tarihten itibaren gündüzler kısalmaya, geceler uzamaya başlar.</a:t>
                      </a: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Bu tarihten itibaren geceler kısalmaya, gündüzler uzamaya başlar.</a:t>
                      </a: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1035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KKD’ de 24 saat gündüz yaşanır</a:t>
                      </a: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GKD’ de 24 saat gece yaşanır</a:t>
                      </a: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Aydınlanma çemberi</a:t>
                      </a:r>
                      <a:r>
                        <a:rPr lang="tr-TR" sz="2000" baseline="0" dirty="0" smtClean="0"/>
                        <a:t> </a:t>
                      </a:r>
                      <a:r>
                        <a:rPr lang="tr-TR" sz="2000" dirty="0" smtClean="0"/>
                        <a:t>Kutup Daireleri’ne teğet geçer.</a:t>
                      </a: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24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3" name="Grup 2"/>
          <p:cNvGrpSpPr/>
          <p:nvPr/>
        </p:nvGrpSpPr>
        <p:grpSpPr>
          <a:xfrm>
            <a:off x="1506068" y="167104"/>
            <a:ext cx="6131864" cy="1807503"/>
            <a:chOff x="1345332" y="167104"/>
            <a:chExt cx="6131864" cy="1807503"/>
          </a:xfrm>
        </p:grpSpPr>
        <p:pic>
          <p:nvPicPr>
            <p:cNvPr id="37917" name="Picture 3" descr="C:\Users\Mehmet Ali ERCAN\Desktop\Coğrafya Şekilleri (4).jpg"/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b="2038"/>
            <a:stretch/>
          </p:blipFill>
          <p:spPr bwMode="auto">
            <a:xfrm>
              <a:off x="1345332" y="203809"/>
              <a:ext cx="3010643" cy="173472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55976" y="167104"/>
              <a:ext cx="3121220" cy="1807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48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8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08905216"/>
              </p:ext>
            </p:extLst>
          </p:nvPr>
        </p:nvGraphicFramePr>
        <p:xfrm>
          <a:off x="214313" y="2071688"/>
          <a:ext cx="8715436" cy="43586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357718"/>
                <a:gridCol w="4357718"/>
              </a:tblGrid>
              <a:tr h="405845">
                <a:tc gridSpan="2"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21 ARALIK (KIŞ SOLTİSTİ</a:t>
                      </a:r>
                      <a:r>
                        <a:rPr lang="tr-TR" sz="2800" baseline="0" dirty="0" smtClean="0"/>
                        <a:t> – KIŞ GÜNDÖNÜMÜ)</a:t>
                      </a:r>
                      <a:endParaRPr lang="tr-TR" sz="28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r-TR" sz="24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58099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/>
                        <a:t>Kuzey Yarım Küre</a:t>
                      </a:r>
                      <a:endParaRPr lang="tr-TR" sz="24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/>
                        <a:t>Güney Yarım Küre</a:t>
                      </a:r>
                      <a:endParaRPr lang="tr-TR" sz="24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1035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Güneş</a:t>
                      </a:r>
                      <a:r>
                        <a:rPr lang="tr-TR" sz="2000" baseline="0" dirty="0" smtClean="0"/>
                        <a:t> ışınları </a:t>
                      </a:r>
                      <a:r>
                        <a:rPr lang="tr-TR" sz="2000" b="1" i="1" baseline="0" dirty="0" smtClean="0"/>
                        <a:t>Oğlak Dönencesine </a:t>
                      </a:r>
                      <a:r>
                        <a:rPr lang="tr-TR" sz="2000" baseline="0" dirty="0" smtClean="0"/>
                        <a:t>dik düşer</a:t>
                      </a:r>
                      <a:endParaRPr lang="tr-TR" sz="2000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35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Kış mevsiminin başlangıcıdır.</a:t>
                      </a:r>
                      <a:endParaRPr lang="tr-TR" sz="2000" dirty="0" smtClean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Yaz mevsiminin başlangıcıdır. </a:t>
                      </a: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137814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En uzun gece, en kısa gündüz yaşanır</a:t>
                      </a: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En uzun gündüz, en kısa gece yaşanır.</a:t>
                      </a: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549085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Kuzeye gidildikçe gece süresi uzar, gündüz süresi kısalır. </a:t>
                      </a:r>
                      <a:endParaRPr lang="tr-TR" sz="2000" dirty="0" smtClean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Güneye gidildikçe gündüz süresi uzar, gece süresi kısalır. </a:t>
                      </a: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184576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Bu tarihten itibaren geceler kısalmaya, gündüzler uzamaya başlar. </a:t>
                      </a: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tr-TR" sz="2000" dirty="0" smtClean="0"/>
                        <a:t>Bu tarihten itibaren gündüzler kısalmaya geceler uzamaya başlar.</a:t>
                      </a: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1035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KKD’ de 24 saat gece yaşanır</a:t>
                      </a: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GKD’ de 24 saat gündüz yaşanır</a:t>
                      </a: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Aydınlanma çemberi</a:t>
                      </a:r>
                      <a:r>
                        <a:rPr lang="tr-TR" sz="2000" baseline="0" dirty="0" smtClean="0"/>
                        <a:t> </a:t>
                      </a:r>
                      <a:r>
                        <a:rPr lang="tr-TR" sz="2000" dirty="0" smtClean="0"/>
                        <a:t>Kutup Daireleri’ne teğet geçer.</a:t>
                      </a:r>
                      <a:endParaRPr lang="tr-TR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24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" name="Grup 3"/>
          <p:cNvGrpSpPr/>
          <p:nvPr/>
        </p:nvGrpSpPr>
        <p:grpSpPr>
          <a:xfrm>
            <a:off x="1506597" y="167689"/>
            <a:ext cx="6130807" cy="1807503"/>
            <a:chOff x="785988" y="179335"/>
            <a:chExt cx="6130807" cy="1807503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07208" y="215727"/>
              <a:ext cx="3009587" cy="173472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85988" y="179335"/>
              <a:ext cx="3121220" cy="1807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49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Dünya’nın Küresel Şeklinin Sonuçları</a:t>
            </a:r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76859347"/>
              </p:ext>
            </p:extLst>
          </p:nvPr>
        </p:nvGraphicFramePr>
        <p:xfrm>
          <a:off x="457200" y="1600201"/>
          <a:ext cx="8229600" cy="1756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56587" y="3573016"/>
            <a:ext cx="4230827" cy="2740335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/>
              <a:t>Ekinoks 21 </a:t>
            </a:r>
            <a:r>
              <a:rPr lang="tr-TR" sz="3600" dirty="0"/>
              <a:t>Mart ve 23 Eylül </a:t>
            </a:r>
          </a:p>
        </p:txBody>
      </p:sp>
      <p:graphicFrame>
        <p:nvGraphicFramePr>
          <p:cNvPr id="12" name="İçerik Yer Tutucusu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214911990"/>
              </p:ext>
            </p:extLst>
          </p:nvPr>
        </p:nvGraphicFramePr>
        <p:xfrm>
          <a:off x="457200" y="1600201"/>
          <a:ext cx="8229600" cy="2116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9" name="5 Grup"/>
          <p:cNvGrpSpPr>
            <a:grpSpLocks/>
          </p:cNvGrpSpPr>
          <p:nvPr/>
        </p:nvGrpSpPr>
        <p:grpSpPr bwMode="auto">
          <a:xfrm>
            <a:off x="1522516" y="4005064"/>
            <a:ext cx="6098968" cy="2077471"/>
            <a:chOff x="974221" y="0"/>
            <a:chExt cx="6098077" cy="2077461"/>
          </a:xfrm>
        </p:grpSpPr>
        <p:pic>
          <p:nvPicPr>
            <p:cNvPr id="10" name="Picture 2" descr="C:\Users\Mehmet Ali ERCAN\Desktop\Coğrafya Şekilleri (4)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74221" y="0"/>
              <a:ext cx="3026275" cy="20716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" descr="C:\Users\Mehmet Ali ERCAN\Desktop\Coğrafya Şekilleri (4)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000496" y="40944"/>
              <a:ext cx="3071802" cy="2036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50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8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69989071"/>
              </p:ext>
            </p:extLst>
          </p:nvPr>
        </p:nvGraphicFramePr>
        <p:xfrm>
          <a:off x="214313" y="2071688"/>
          <a:ext cx="8715436" cy="460248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4357718"/>
                <a:gridCol w="4357718"/>
              </a:tblGrid>
              <a:tr h="405845">
                <a:tc gridSpan="2"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EKİNOKSLAR (GECE – GÜNDÜZ EŞİTLİĞİ)</a:t>
                      </a:r>
                      <a:endParaRPr lang="tr-TR" sz="24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r-TR" sz="24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124782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 smtClean="0"/>
                        <a:t>21 MART</a:t>
                      </a:r>
                      <a:endParaRPr lang="tr-TR" sz="20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 smtClean="0"/>
                        <a:t>23 EYLÜL</a:t>
                      </a:r>
                      <a:endParaRPr lang="tr-TR" sz="2000" b="1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31035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/>
                        <a:t>Güneş ışınları öğle vakti Ekvator’a dik düşer. </a:t>
                      </a:r>
                      <a:endParaRPr lang="tr-TR" sz="18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13781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/>
                        <a:t>Dünya’da gece ve gündüz süreleri birbirine eşit olur. </a:t>
                      </a:r>
                      <a:endParaRPr lang="tr-TR" sz="18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13781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/>
                        <a:t>Aydınlanma çemberi</a:t>
                      </a:r>
                      <a:r>
                        <a:rPr lang="tr-TR" sz="1800" baseline="0" dirty="0" smtClean="0"/>
                        <a:t> </a:t>
                      </a:r>
                      <a:r>
                        <a:rPr lang="tr-TR" sz="1800" dirty="0" smtClean="0"/>
                        <a:t>Kutup Noktalarından geçer.</a:t>
                      </a:r>
                      <a:endParaRPr lang="tr-TR" sz="1800" dirty="0" smtClean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81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/>
                        <a:t>Aynı anda saat 12:00’de Güneş her iki kutup noktasında da görülür. </a:t>
                      </a:r>
                      <a:endParaRPr lang="tr-TR" sz="1800" dirty="0" smtClean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781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/>
                        <a:t>Aydınlanma çemberi kutup noktalarına teğet geçer. </a:t>
                      </a:r>
                      <a:endParaRPr lang="tr-TR" sz="1800" dirty="0" smtClean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549085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/>
                        <a:t>KYK’ de İlkbahar, GYK’ de Sonbahar başlangıcıdır. </a:t>
                      </a:r>
                      <a:endParaRPr lang="tr-TR" sz="1800" dirty="0" smtClean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/>
                        <a:t>GYK’ de İlkbahar, KYK’ de Sonbahar başlangıcıdır. </a:t>
                      </a:r>
                      <a:endParaRPr lang="tr-TR" sz="1800" dirty="0" smtClean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245764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/>
                        <a:t>KKN’ da 6 aylık gündüzün, GKN’ da 6 aylık gecenin başlangıcıdır</a:t>
                      </a:r>
                      <a:endParaRPr lang="tr-TR" sz="1800" dirty="0" smtClean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/>
                        <a:t>GKN’ da 6 aylık gündüzün, KKN’ da 6 aylık gecenin başlangıcıdır</a:t>
                      </a:r>
                      <a:endParaRPr lang="tr-TR" sz="1800" dirty="0" smtClean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245764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/>
                        <a:t>Bu tarihten itibaren KYK’ de gündüzler, gecelerden uzun olmaya başlar.</a:t>
                      </a:r>
                      <a:endParaRPr lang="tr-TR" sz="1800" dirty="0" smtClean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/>
                        <a:t>Bu tarihten itibaren GYK’ de gündüzler, gecelerden uzun olmaya başlar.</a:t>
                      </a:r>
                      <a:endParaRPr lang="tr-TR" sz="1800" dirty="0" smtClean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" name="Grup 1"/>
          <p:cNvGrpSpPr/>
          <p:nvPr/>
        </p:nvGrpSpPr>
        <p:grpSpPr>
          <a:xfrm>
            <a:off x="241342" y="165102"/>
            <a:ext cx="8666463" cy="1807503"/>
            <a:chOff x="333364" y="177737"/>
            <a:chExt cx="8666463" cy="1807503"/>
          </a:xfrm>
        </p:grpSpPr>
        <p:pic>
          <p:nvPicPr>
            <p:cNvPr id="39969" name="Picture 2" descr="C:\Users\Mehmet Ali ERCAN\Desktop\Coğrafya Şekilleri (4)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33364" y="229314"/>
              <a:ext cx="2765423" cy="17208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pic>
          <p:nvPicPr>
            <p:cNvPr id="39970" name="Picture 3" descr="C:\Users\Mehmet Ali ERCAN\Desktop\Coğrafya Şekilleri (4)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181053" y="211609"/>
              <a:ext cx="2818774" cy="17280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081098" y="177737"/>
              <a:ext cx="3121220" cy="1807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51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822300"/>
          </a:xfrm>
        </p:spPr>
        <p:txBody>
          <a:bodyPr/>
          <a:lstStyle/>
          <a:p>
            <a:pPr lvl="0" algn="ctr"/>
            <a:r>
              <a:rPr lang="tr-TR" cap="none" dirty="0" smtClean="0">
                <a:latin typeface="Calibri" pitchFamily="34" charset="0"/>
              </a:rPr>
              <a:t>İKLİM KUŞAKLARI</a:t>
            </a:r>
            <a:endParaRPr lang="tr-TR" cap="none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167" y="1052735"/>
            <a:ext cx="5169667" cy="3205299"/>
          </a:xfrm>
          <a:prstGeom prst="rect">
            <a:avLst/>
          </a:prstGeom>
        </p:spPr>
      </p:pic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E9763F-9479-4E9F-B932-FE3A31186912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328" y="1412775"/>
            <a:ext cx="2713652" cy="265456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816" y="1412776"/>
            <a:ext cx="2702576" cy="2654561"/>
          </a:xfrm>
          <a:prstGeom prst="rect">
            <a:avLst/>
          </a:prstGeom>
        </p:spPr>
      </p:pic>
      <p:sp>
        <p:nvSpPr>
          <p:cNvPr id="6" name="Başlık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r-TR" dirty="0">
                <a:latin typeface="Calibri" pitchFamily="34" charset="0"/>
              </a:rPr>
              <a:t>İklim </a:t>
            </a:r>
            <a:r>
              <a:rPr lang="tr-TR" dirty="0" smtClean="0">
                <a:latin typeface="Calibri" pitchFamily="34" charset="0"/>
              </a:rPr>
              <a:t>Kuşakları</a:t>
            </a:r>
            <a:endParaRPr lang="tr-TR" dirty="0"/>
          </a:p>
        </p:txBody>
      </p:sp>
      <p:graphicFrame>
        <p:nvGraphicFramePr>
          <p:cNvPr id="9" name="İçerik Yer Tutucusu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3759942316"/>
              </p:ext>
            </p:extLst>
          </p:nvPr>
        </p:nvGraphicFramePr>
        <p:xfrm>
          <a:off x="457200" y="3789040"/>
          <a:ext cx="4038600" cy="23371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0" name="İçerik Yer Tutucusu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2974232614"/>
              </p:ext>
            </p:extLst>
          </p:nvPr>
        </p:nvGraphicFramePr>
        <p:xfrm>
          <a:off x="4648200" y="4125697"/>
          <a:ext cx="4038600" cy="16659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4B7CA-2AA8-4CD4-8492-91C2CCA5E21F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47664" y="325438"/>
            <a:ext cx="7139136" cy="927100"/>
          </a:xfrm>
        </p:spPr>
        <p:txBody>
          <a:bodyPr/>
          <a:lstStyle/>
          <a:p>
            <a:r>
              <a:rPr lang="tr-TR" sz="3200" i="1" dirty="0" smtClean="0"/>
              <a:t>ETKİNLİK </a:t>
            </a:r>
            <a:endParaRPr lang="tr-TR" sz="3200" i="1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9435931"/>
              </p:ext>
            </p:extLst>
          </p:nvPr>
        </p:nvGraphicFramePr>
        <p:xfrm>
          <a:off x="107504" y="1375008"/>
          <a:ext cx="8892513" cy="5150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15073"/>
                <a:gridCol w="792480"/>
                <a:gridCol w="792480"/>
                <a:gridCol w="792480"/>
              </a:tblGrid>
              <a:tr h="158417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EE9D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Aşağıdaki İfadelerin Nedenlerini İşaretleyiniz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 smtClean="0"/>
                        <a:t>Günlük </a:t>
                      </a:r>
                      <a:br>
                        <a:rPr lang="tr-TR" sz="2000" dirty="0" smtClean="0"/>
                      </a:br>
                      <a:r>
                        <a:rPr lang="tr-TR" sz="2000" dirty="0" smtClean="0"/>
                        <a:t>Hareket</a:t>
                      </a:r>
                      <a:endParaRPr lang="tr-TR" sz="20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 smtClean="0"/>
                        <a:t>Yıllık Hareket</a:t>
                      </a:r>
                      <a:br>
                        <a:rPr lang="tr-TR" sz="2000" dirty="0" smtClean="0"/>
                      </a:br>
                      <a:r>
                        <a:rPr lang="tr-TR" sz="2000" dirty="0" smtClean="0"/>
                        <a:t>Eksen Eğikliği</a:t>
                      </a:r>
                      <a:endParaRPr lang="tr-TR" sz="20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Elips</a:t>
                      </a:r>
                    </a:p>
                    <a:p>
                      <a:pPr algn="l"/>
                      <a:r>
                        <a:rPr lang="tr-TR" sz="2000" dirty="0" smtClean="0"/>
                        <a:t>Yörünge</a:t>
                      </a:r>
                      <a:endParaRPr lang="tr-TR" sz="2000" dirty="0"/>
                    </a:p>
                  </a:txBody>
                  <a:tcPr vert="vert27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Dünya'nın Güneş'e olan uzaklığı yıl içinde değişir.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Meridyenler arası yerel saat farkı oluşur.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Dünya'nın Güneş çevresindeki hızı sabit değildir.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Mevsimlik sıcaklık farkları meydana gelir.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KYK’ da yaz mevsimi, GYK ‘da kış mevsimi daha uzun sürer.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Muson rüzgârları meydana gelir.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Eylül ekinoksu iki günlük gecikmeyle gerçekleşir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8" name="Picture 8" descr="C:\Users\Mehmet Ali ERCAN\AppData\Local\Microsoft\Windows\Temporary Internet Files\Content.IE5\2DGNOF55\MC900434854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102" y="2999447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672" y="3457514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3933056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363886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4080" y="5003296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647600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105726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54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9560035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47664" y="325438"/>
            <a:ext cx="7139136" cy="927100"/>
          </a:xfrm>
        </p:spPr>
        <p:txBody>
          <a:bodyPr/>
          <a:lstStyle/>
          <a:p>
            <a:r>
              <a:rPr lang="tr-TR" sz="3200" i="1" dirty="0" smtClean="0"/>
              <a:t>ETKİNLİK </a:t>
            </a:r>
            <a:r>
              <a:rPr lang="tr-TR" sz="1600" i="1" dirty="0" smtClean="0"/>
              <a:t> </a:t>
            </a:r>
            <a:endParaRPr lang="tr-TR" sz="3200" i="1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68971394"/>
              </p:ext>
            </p:extLst>
          </p:nvPr>
        </p:nvGraphicFramePr>
        <p:xfrm>
          <a:off x="107504" y="1375008"/>
          <a:ext cx="8892513" cy="5333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15073"/>
                <a:gridCol w="792480"/>
                <a:gridCol w="792480"/>
                <a:gridCol w="792480"/>
              </a:tblGrid>
              <a:tr h="1584176">
                <a:tc>
                  <a:txBody>
                    <a:bodyPr/>
                    <a:lstStyle/>
                    <a:p>
                      <a:pPr algn="ctr"/>
                      <a:r>
                        <a:rPr lang="tr-TR" sz="3200" dirty="0" smtClean="0"/>
                        <a:t>Aşağıdaki İfadelerin Nedenlerini İşaretleyiniz</a:t>
                      </a:r>
                      <a:endParaRPr lang="tr-TR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 smtClean="0"/>
                        <a:t>Günlük </a:t>
                      </a:r>
                      <a:br>
                        <a:rPr lang="tr-TR" sz="2000" dirty="0" smtClean="0"/>
                      </a:br>
                      <a:r>
                        <a:rPr lang="tr-TR" sz="2000" dirty="0" smtClean="0"/>
                        <a:t>Hareket</a:t>
                      </a:r>
                      <a:endParaRPr lang="tr-TR" sz="20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 smtClean="0"/>
                        <a:t>Yıllık Hareket</a:t>
                      </a:r>
                      <a:br>
                        <a:rPr lang="tr-TR" sz="2000" dirty="0" smtClean="0"/>
                      </a:br>
                      <a:r>
                        <a:rPr lang="tr-TR" sz="2000" dirty="0" smtClean="0"/>
                        <a:t>Eksen Eğikliği</a:t>
                      </a:r>
                      <a:endParaRPr lang="tr-TR" sz="20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Elips</a:t>
                      </a:r>
                    </a:p>
                    <a:p>
                      <a:pPr algn="l"/>
                      <a:r>
                        <a:rPr lang="tr-TR" sz="2000" dirty="0" smtClean="0"/>
                        <a:t>Yörünge</a:t>
                      </a:r>
                      <a:endParaRPr lang="tr-TR" sz="2000" dirty="0"/>
                    </a:p>
                  </a:txBody>
                  <a:tcPr vert="vert270"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tr-TR" sz="2400" dirty="0" smtClean="0">
                          <a:latin typeface="+mj-lt"/>
                        </a:rPr>
                        <a:t>Gece - gündüz uzunlukları değişir.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Şubat ayı 28 gün sürer.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Güneş ışınlarının yeryüzüne düşme açıları yıl boyunca değişir.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tr-TR" sz="2400" dirty="0" smtClean="0">
                          <a:latin typeface="+mj-lt"/>
                        </a:rPr>
                        <a:t>Güneş'in ufuk üzerinde doğduğu yer ve saat ile,</a:t>
                      </a:r>
                      <a:r>
                        <a:rPr lang="tr-TR" sz="2400" baseline="0" dirty="0" smtClean="0">
                          <a:latin typeface="+mj-lt"/>
                        </a:rPr>
                        <a:t> </a:t>
                      </a:r>
                      <a:r>
                        <a:rPr lang="tr-TR" sz="2400" dirty="0" smtClean="0">
                          <a:latin typeface="+mj-lt"/>
                        </a:rPr>
                        <a:t>Güneş'in ufukta battığı yer ve saat değişir.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tr-TR" sz="2400" dirty="0" smtClean="0">
                          <a:latin typeface="+mj-lt"/>
                        </a:rPr>
                        <a:t>Dönencelerin ve kutup dairelerinin sınırlarını belirleyerek, matematik iklim kuşaklarının</a:t>
                      </a:r>
                      <a:r>
                        <a:rPr lang="tr-TR" sz="2400" baseline="0" dirty="0" smtClean="0">
                          <a:latin typeface="+mj-lt"/>
                        </a:rPr>
                        <a:t> </a:t>
                      </a:r>
                      <a:r>
                        <a:rPr lang="tr-TR" sz="2400" dirty="0" smtClean="0">
                          <a:latin typeface="+mj-lt"/>
                        </a:rPr>
                        <a:t>oluşumuna neden olur.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8" name="Picture 8" descr="C:\Users\Mehmet Ali ERCAN\AppData\Local\Microsoft\Windows\Temporary Internet Files\Content.IE5\2DGNOF55\MC900434854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056" y="2999447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4080" y="3457573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056" y="4077072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812" y="4910104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056" y="5931864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55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89451303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47664" y="325438"/>
            <a:ext cx="7139136" cy="927100"/>
          </a:xfrm>
        </p:spPr>
        <p:txBody>
          <a:bodyPr/>
          <a:lstStyle/>
          <a:p>
            <a:r>
              <a:rPr lang="tr-TR" sz="3200" i="1" dirty="0" smtClean="0"/>
              <a:t>ETKİNLİK</a:t>
            </a:r>
            <a:endParaRPr lang="tr-TR" sz="3200" i="1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93609123"/>
              </p:ext>
            </p:extLst>
          </p:nvPr>
        </p:nvGraphicFramePr>
        <p:xfrm>
          <a:off x="107504" y="1375008"/>
          <a:ext cx="8892513" cy="5058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15073"/>
                <a:gridCol w="792480"/>
                <a:gridCol w="792480"/>
                <a:gridCol w="792480"/>
              </a:tblGrid>
              <a:tr h="158417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EE9D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Aşağıdaki İfadelerin Nedenlerini İşaretleyiniz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 smtClean="0"/>
                        <a:t>Günlük </a:t>
                      </a:r>
                      <a:br>
                        <a:rPr lang="tr-TR" sz="2000" dirty="0" smtClean="0"/>
                      </a:br>
                      <a:r>
                        <a:rPr lang="tr-TR" sz="2000" dirty="0" smtClean="0"/>
                        <a:t>Hareket</a:t>
                      </a:r>
                      <a:endParaRPr lang="tr-TR" sz="20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 smtClean="0"/>
                        <a:t>Yıllık Hareket</a:t>
                      </a:r>
                      <a:br>
                        <a:rPr lang="tr-TR" sz="2000" dirty="0" smtClean="0"/>
                      </a:br>
                      <a:r>
                        <a:rPr lang="tr-TR" sz="2000" dirty="0" smtClean="0"/>
                        <a:t>Eksen Eğikliği</a:t>
                      </a:r>
                      <a:endParaRPr lang="tr-TR" sz="20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Elips</a:t>
                      </a:r>
                    </a:p>
                    <a:p>
                      <a:pPr algn="l"/>
                      <a:r>
                        <a:rPr lang="tr-TR" sz="2000" dirty="0" smtClean="0"/>
                        <a:t>Yörünge</a:t>
                      </a:r>
                      <a:endParaRPr lang="tr-TR" sz="2000" dirty="0"/>
                    </a:p>
                  </a:txBody>
                  <a:tcPr vert="vert27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Aydınlanma çemberi mevsimlere göre yer değiştirir</a:t>
                      </a:r>
                      <a:endParaRPr lang="tr-TR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Güneş ışınlarının geliş açısı gün içinde değişir.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b="0" dirty="0" smtClean="0">
                          <a:effectLst/>
                          <a:latin typeface="Calibri" pitchFamily="34" charset="0"/>
                        </a:rPr>
                        <a:t>30°</a:t>
                      </a:r>
                      <a:r>
                        <a:rPr lang="tr-TR" sz="2400" b="0" baseline="0" dirty="0" smtClean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2400" dirty="0" smtClean="0">
                          <a:latin typeface="+mj-lt"/>
                        </a:rPr>
                        <a:t>ve </a:t>
                      </a:r>
                      <a:r>
                        <a:rPr lang="tr-TR" sz="2400" b="0" dirty="0" smtClean="0">
                          <a:effectLst/>
                          <a:latin typeface="Calibri" pitchFamily="34" charset="0"/>
                        </a:rPr>
                        <a:t>60° </a:t>
                      </a:r>
                      <a:r>
                        <a:rPr lang="tr-TR" sz="2400" dirty="0" smtClean="0">
                          <a:latin typeface="+mj-lt"/>
                        </a:rPr>
                        <a:t>enlemlerinde dinamik basınç kuşakları oluşur.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Günlük sıcaklık farkları oluşur.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Cisimlerin gölge boyları yıl içinde değişir.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tr-TR" sz="2400" dirty="0" smtClean="0">
                          <a:latin typeface="+mj-lt"/>
                        </a:rPr>
                        <a:t>21 Aralık'ta G.Y.K.'</a:t>
                      </a:r>
                      <a:r>
                        <a:rPr lang="tr-TR" sz="2400" dirty="0" err="1" smtClean="0">
                          <a:latin typeface="+mj-lt"/>
                        </a:rPr>
                        <a:t>nin</a:t>
                      </a:r>
                      <a:r>
                        <a:rPr lang="tr-TR" sz="2400" dirty="0" smtClean="0">
                          <a:latin typeface="+mj-lt"/>
                        </a:rPr>
                        <a:t>, 21 Haziran'da</a:t>
                      </a:r>
                      <a:r>
                        <a:rPr lang="tr-TR" sz="2400" baseline="0" dirty="0" smtClean="0">
                          <a:latin typeface="+mj-lt"/>
                        </a:rPr>
                        <a:t> </a:t>
                      </a:r>
                      <a:r>
                        <a:rPr lang="tr-TR" sz="2400" dirty="0" smtClean="0">
                          <a:latin typeface="+mj-lt"/>
                        </a:rPr>
                        <a:t>ise, K.Y.K.’</a:t>
                      </a:r>
                      <a:r>
                        <a:rPr lang="tr-TR" sz="2400" dirty="0" err="1" smtClean="0">
                          <a:latin typeface="+mj-lt"/>
                        </a:rPr>
                        <a:t>nin</a:t>
                      </a:r>
                      <a:r>
                        <a:rPr lang="tr-TR" sz="2400" baseline="0" dirty="0" smtClean="0">
                          <a:latin typeface="+mj-lt"/>
                        </a:rPr>
                        <a:t> </a:t>
                      </a:r>
                      <a:r>
                        <a:rPr lang="tr-TR" sz="2400" dirty="0" smtClean="0">
                          <a:latin typeface="+mj-lt"/>
                        </a:rPr>
                        <a:t>Güneş'e daha dönük olmasına neden olur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8" name="Picture 8" descr="C:\Users\Mehmet Ali ERCAN\AppData\Local\Microsoft\Windows\Temporary Internet Files\Content.IE5\2DGNOF55\MC900434854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992" y="2999502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457571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077072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742560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992" y="5173390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992" y="5822680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56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035544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47664" y="325438"/>
            <a:ext cx="7139136" cy="927100"/>
          </a:xfrm>
        </p:spPr>
        <p:txBody>
          <a:bodyPr/>
          <a:lstStyle/>
          <a:p>
            <a:r>
              <a:rPr lang="tr-TR" sz="3200" i="1" dirty="0" smtClean="0"/>
              <a:t>ETKİNLİK </a:t>
            </a:r>
            <a:r>
              <a:rPr lang="tr-TR" sz="1600" i="1" dirty="0" smtClean="0"/>
              <a:t> </a:t>
            </a:r>
            <a:endParaRPr lang="tr-TR" sz="3200" i="1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480884562"/>
              </p:ext>
            </p:extLst>
          </p:nvPr>
        </p:nvGraphicFramePr>
        <p:xfrm>
          <a:off x="107504" y="1388720"/>
          <a:ext cx="8969139" cy="5208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57459"/>
                <a:gridCol w="670560"/>
                <a:gridCol w="670560"/>
                <a:gridCol w="670560"/>
              </a:tblGrid>
              <a:tr h="136815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EE9D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Aşağıdaki İfadelerin Nedenlerini İşaretleyiniz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600" dirty="0" smtClean="0"/>
                        <a:t>Günlük </a:t>
                      </a:r>
                      <a:br>
                        <a:rPr lang="tr-TR" sz="1600" dirty="0" smtClean="0"/>
                      </a:br>
                      <a:r>
                        <a:rPr lang="tr-TR" sz="1600" dirty="0" smtClean="0"/>
                        <a:t>Hareket</a:t>
                      </a:r>
                      <a:endParaRPr lang="tr-TR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600" dirty="0" smtClean="0"/>
                        <a:t>Yıllık Hareket</a:t>
                      </a:r>
                      <a:br>
                        <a:rPr lang="tr-TR" sz="1600" dirty="0" smtClean="0"/>
                      </a:br>
                      <a:r>
                        <a:rPr lang="tr-TR" sz="1600" dirty="0" smtClean="0"/>
                        <a:t>Eksen Eğikliği</a:t>
                      </a:r>
                      <a:endParaRPr lang="tr-TR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dirty="0" smtClean="0"/>
                        <a:t>Elips</a:t>
                      </a:r>
                    </a:p>
                    <a:p>
                      <a:pPr algn="l"/>
                      <a:r>
                        <a:rPr lang="tr-TR" sz="1600" dirty="0" smtClean="0"/>
                        <a:t>Yörünge</a:t>
                      </a:r>
                      <a:endParaRPr lang="tr-TR" sz="1600" dirty="0"/>
                    </a:p>
                  </a:txBody>
                  <a:tcPr vert="vert27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n-lt"/>
                        </a:rPr>
                        <a:t>Fiziksel çözülme meydana gelir.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latin typeface="+mn-lt"/>
                        </a:rPr>
                        <a:t>Gece ile gündüz süreleri arasındaki farkın,</a:t>
                      </a:r>
                      <a:r>
                        <a:rPr lang="tr-TR" sz="2400" baseline="0" dirty="0" smtClean="0">
                          <a:latin typeface="+mn-lt"/>
                        </a:rPr>
                        <a:t> </a:t>
                      </a:r>
                      <a:r>
                        <a:rPr lang="tr-TR" sz="2400" dirty="0" smtClean="0">
                          <a:latin typeface="+mn-lt"/>
                        </a:rPr>
                        <a:t>Ekvator'dan kutuplara gidildikçe artmasına neden olur.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n-lt"/>
                        </a:rPr>
                        <a:t>Meltem rüzgarları oluşur.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2400" dirty="0" smtClean="0">
                          <a:latin typeface="+mn-lt"/>
                        </a:rPr>
                        <a:t>Mevsimlerin oluşmasına ve de</a:t>
                      </a:r>
                      <a:r>
                        <a:rPr lang="tr-TR" sz="2400" dirty="0" smtClean="0">
                          <a:latin typeface="+mn-lt"/>
                        </a:rPr>
                        <a:t>ğ</a:t>
                      </a:r>
                      <a:r>
                        <a:rPr lang="nn-NO" sz="2400" dirty="0" smtClean="0">
                          <a:latin typeface="+mn-lt"/>
                        </a:rPr>
                        <a:t>işmesine neden olur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n-lt"/>
                        </a:rPr>
                        <a:t>Sürekli rüzgarların ve okyanus akıntılarının yönlerinde sapma meydana gelir.</a:t>
                      </a:r>
                      <a:endParaRPr lang="tr-TR" sz="2400" dirty="0" smtClean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tr-TR" sz="2400" dirty="0" smtClean="0">
                          <a:latin typeface="+mn-lt"/>
                        </a:rPr>
                        <a:t>Güneş ışınları yıl boyunca dönencelere bir kez, dönenceler arasına iki kez dik düşer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8" name="Picture 8" descr="C:\Users\Mehmet Ali ERCAN\AppData\Local\Microsoft\Windows\Temporary Internet Files\Content.IE5\2DGNOF55\MC900434854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184" y="2784032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728" y="3442648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184" y="4077072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1779" y="4512888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184" y="5157192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1779" y="6021288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57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118733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47664" y="325438"/>
            <a:ext cx="7139136" cy="927100"/>
          </a:xfrm>
        </p:spPr>
        <p:txBody>
          <a:bodyPr/>
          <a:lstStyle/>
          <a:p>
            <a:r>
              <a:rPr lang="tr-TR" sz="3200" i="1" dirty="0" smtClean="0"/>
              <a:t>ETKİNLİK </a:t>
            </a:r>
            <a:endParaRPr lang="tr-TR" sz="3200" i="1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26480019"/>
              </p:ext>
            </p:extLst>
          </p:nvPr>
        </p:nvGraphicFramePr>
        <p:xfrm>
          <a:off x="200824" y="1388720"/>
          <a:ext cx="8763664" cy="4578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56784"/>
                <a:gridCol w="426720"/>
                <a:gridCol w="426720"/>
                <a:gridCol w="426720"/>
                <a:gridCol w="426720"/>
              </a:tblGrid>
              <a:tr h="1104176"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Aşağıda Verilen</a:t>
                      </a:r>
                      <a:r>
                        <a:rPr lang="tr-TR" sz="2800" baseline="0" dirty="0" smtClean="0"/>
                        <a:t> Olaylar </a:t>
                      </a:r>
                    </a:p>
                    <a:p>
                      <a:pPr algn="ctr"/>
                      <a:r>
                        <a:rPr lang="tr-TR" sz="2800" baseline="0" dirty="0" smtClean="0"/>
                        <a:t>Hangi Tarihlerde Gerçekleşir?</a:t>
                      </a:r>
                      <a:endParaRPr lang="tr-TR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600" dirty="0" smtClean="0"/>
                        <a:t>21 Mart</a:t>
                      </a:r>
                      <a:endParaRPr lang="tr-TR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600" dirty="0" smtClean="0"/>
                        <a:t>21 Haziran</a:t>
                      </a:r>
                      <a:endParaRPr lang="tr-TR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dirty="0" smtClean="0"/>
                        <a:t>23 Eylül</a:t>
                      </a:r>
                      <a:endParaRPr lang="tr-TR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dirty="0" smtClean="0"/>
                        <a:t>21</a:t>
                      </a:r>
                      <a:r>
                        <a:rPr lang="tr-TR" sz="1600" baseline="0" dirty="0" smtClean="0"/>
                        <a:t> Aralık</a:t>
                      </a:r>
                      <a:endParaRPr lang="tr-TR" sz="1600" dirty="0"/>
                    </a:p>
                  </a:txBody>
                  <a:tcPr vert="vert27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Güneş ışınları Yengeç Dönencesi 'ne 90°lik açı ile düşer.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Güneş ışınları öğle vakti Ekvator'a 90°lik açı ile düşer.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Kuzey Yarım Küre (KYK)’de yaz mevsiminin başlangıcıdır.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Bu tarihten itibaren KYK‘ de geceler, gündüzlerden uzun olmaya başlar.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KYK ’de en uzun gündüz, en kısa gece yaşanır.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tr-TR" sz="2400" dirty="0" smtClean="0">
                          <a:latin typeface="+mj-lt"/>
                        </a:rPr>
                        <a:t>KYK 'de sonbahar, Güney Yarım Küre (GYK)'de ilkbahar mevsiminin başlangıcıdır.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8" name="Picture 8" descr="C:\Users\Mehmet Ali ERCAN\AppData\Local\Microsoft\Windows\Temporary Internet Files\Content.IE5\2DGNOF55\MC900434854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030" y="2537608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9248" y="2985799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696" y="2982739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030" y="3432768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696" y="4077072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030" y="4738792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696" y="5373216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58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3514946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47664" y="325438"/>
            <a:ext cx="7139136" cy="927100"/>
          </a:xfrm>
        </p:spPr>
        <p:txBody>
          <a:bodyPr/>
          <a:lstStyle/>
          <a:p>
            <a:r>
              <a:rPr lang="tr-TR" sz="3200" i="1" dirty="0" smtClean="0"/>
              <a:t>ETKİNLİK </a:t>
            </a:r>
            <a:endParaRPr lang="tr-TR" sz="3200" i="1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222680023"/>
              </p:ext>
            </p:extLst>
          </p:nvPr>
        </p:nvGraphicFramePr>
        <p:xfrm>
          <a:off x="200824" y="1388720"/>
          <a:ext cx="8763664" cy="4487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56784"/>
                <a:gridCol w="426720"/>
                <a:gridCol w="426720"/>
                <a:gridCol w="426720"/>
                <a:gridCol w="426720"/>
              </a:tblGrid>
              <a:tr h="110417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EE9D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Aşağıda Verilen Olaylar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EE9D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Hangi Tarihlerde Gerçekleşir?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600" dirty="0" smtClean="0"/>
                        <a:t>21 Mart</a:t>
                      </a:r>
                      <a:endParaRPr lang="tr-TR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600" dirty="0" smtClean="0"/>
                        <a:t>21 Haziran</a:t>
                      </a:r>
                      <a:endParaRPr lang="tr-TR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dirty="0" smtClean="0"/>
                        <a:t>23 Eylül</a:t>
                      </a:r>
                      <a:endParaRPr lang="tr-TR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dirty="0" smtClean="0"/>
                        <a:t>21</a:t>
                      </a:r>
                      <a:r>
                        <a:rPr lang="tr-TR" sz="1600" baseline="0" dirty="0" smtClean="0"/>
                        <a:t> Aralık</a:t>
                      </a:r>
                      <a:endParaRPr lang="tr-TR" sz="1600" dirty="0"/>
                    </a:p>
                  </a:txBody>
                  <a:tcPr vert="vert270"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tr-TR" sz="2400" dirty="0" smtClean="0">
                          <a:latin typeface="+mj-lt"/>
                        </a:rPr>
                        <a:t>Ekvator’da gece gündüz süresi eşittir ancak Ekvator’dan kuzeye gidildikçe gündüz süresi uzar, gece süresi kısalır.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Aydınlanma çemberi kutup noktalarına teğet geçer.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tr-TR" sz="2400" dirty="0" smtClean="0">
                          <a:latin typeface="+mj-lt"/>
                        </a:rPr>
                        <a:t>Bu tarihten itibaren gündüzler kısalmaya, geceler</a:t>
                      </a:r>
                      <a:r>
                        <a:rPr lang="tr-TR" sz="2400" baseline="0" dirty="0" smtClean="0">
                          <a:latin typeface="+mj-lt"/>
                        </a:rPr>
                        <a:t> </a:t>
                      </a:r>
                      <a:r>
                        <a:rPr lang="tr-TR" sz="2400" dirty="0" smtClean="0">
                          <a:latin typeface="+mj-lt"/>
                        </a:rPr>
                        <a:t>uzamaya başlar. Fakat 23 Eylül tarihine kadar gündüzler gecelerden uzundur.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Dünya'nın her yerinde gece ve gündüz süresi eşittir.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Aydınlanma çemberi Kutup Daireleri'nden teğet geçer.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8" name="Picture 8" descr="C:\Users\Mehmet Ali ERCAN\AppData\Local\Microsoft\Windows\Temporary Internet Files\Content.IE5\2DGNOF55\MC900434854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734" y="2715792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480" y="3356992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696" y="3356992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734" y="4176376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480" y="5013176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696" y="5013176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734" y="5476288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1864" y="5476288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59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8633009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Dünya’nın Küresel Şeklinin Sonuçları</a:t>
            </a:r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78073335"/>
              </p:ext>
            </p:extLst>
          </p:nvPr>
        </p:nvGraphicFramePr>
        <p:xfrm>
          <a:off x="457200" y="1600201"/>
          <a:ext cx="8229600" cy="13967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Grup 3"/>
          <p:cNvGrpSpPr/>
          <p:nvPr/>
        </p:nvGrpSpPr>
        <p:grpSpPr>
          <a:xfrm>
            <a:off x="1365760" y="3446357"/>
            <a:ext cx="6412480" cy="2502923"/>
            <a:chOff x="1111848" y="3446357"/>
            <a:chExt cx="6412480" cy="2502923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111848" y="3446357"/>
              <a:ext cx="3864285" cy="2502923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0" name="Resim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6133" y="3446357"/>
              <a:ext cx="2548195" cy="2502923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47664" y="325438"/>
            <a:ext cx="7139136" cy="927100"/>
          </a:xfrm>
        </p:spPr>
        <p:txBody>
          <a:bodyPr/>
          <a:lstStyle/>
          <a:p>
            <a:r>
              <a:rPr lang="tr-TR" sz="3200" i="1" dirty="0" smtClean="0"/>
              <a:t>ETKİNLİK </a:t>
            </a:r>
            <a:endParaRPr lang="tr-TR" sz="3200" i="1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247503799"/>
              </p:ext>
            </p:extLst>
          </p:nvPr>
        </p:nvGraphicFramePr>
        <p:xfrm>
          <a:off x="200824" y="1388720"/>
          <a:ext cx="8763664" cy="4853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56784"/>
                <a:gridCol w="426720"/>
                <a:gridCol w="426720"/>
                <a:gridCol w="426720"/>
                <a:gridCol w="426720"/>
              </a:tblGrid>
              <a:tr h="110417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EE9D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Aşağıda Verilen Olaylar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EE9D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Hangi Tarihlerde Gerçekleşir?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600" dirty="0" smtClean="0"/>
                        <a:t>21 Mart</a:t>
                      </a:r>
                      <a:endParaRPr lang="tr-TR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600" dirty="0" smtClean="0"/>
                        <a:t>21 Haziran</a:t>
                      </a:r>
                      <a:endParaRPr lang="tr-TR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dirty="0" smtClean="0"/>
                        <a:t>23 Eylül</a:t>
                      </a:r>
                      <a:endParaRPr lang="tr-TR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dirty="0" smtClean="0"/>
                        <a:t>21</a:t>
                      </a:r>
                      <a:r>
                        <a:rPr lang="tr-TR" sz="1600" baseline="0" dirty="0" smtClean="0"/>
                        <a:t> Aralık</a:t>
                      </a:r>
                      <a:endParaRPr lang="tr-TR" sz="1600" dirty="0"/>
                    </a:p>
                  </a:txBody>
                  <a:tcPr vert="vert270"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Yengeç </a:t>
                      </a:r>
                      <a:r>
                        <a:rPr lang="tr-TR" sz="2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Dönencesi'nin</a:t>
                      </a:r>
                      <a:r>
                        <a:rPr lang="tr-T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kuzeyinde cisimlerin en kısa gölgesi oluşur</a:t>
                      </a:r>
                      <a:endParaRPr lang="tr-TR" sz="2400" dirty="0" smtClean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tr-TR" sz="2400" dirty="0" smtClean="0">
                          <a:latin typeface="+mj-lt"/>
                        </a:rPr>
                        <a:t>Bu tarih Kuzey Kutup </a:t>
                      </a:r>
                      <a:r>
                        <a:rPr lang="tr-TR" sz="2400" dirty="0" err="1" smtClean="0">
                          <a:latin typeface="+mj-lt"/>
                        </a:rPr>
                        <a:t>Noktası'nda</a:t>
                      </a:r>
                      <a:r>
                        <a:rPr lang="tr-TR" sz="2400" dirty="0" smtClean="0">
                          <a:latin typeface="+mj-lt"/>
                        </a:rPr>
                        <a:t> 6 aylık gecenin, Güney Kutup </a:t>
                      </a:r>
                      <a:r>
                        <a:rPr lang="tr-TR" sz="2400" dirty="0" err="1" smtClean="0">
                          <a:latin typeface="+mj-lt"/>
                        </a:rPr>
                        <a:t>Noktası'nda</a:t>
                      </a:r>
                      <a:r>
                        <a:rPr lang="tr-TR" sz="2400" dirty="0" smtClean="0">
                          <a:latin typeface="+mj-lt"/>
                        </a:rPr>
                        <a:t> ise 6 aylık gündüzün başlangıcıdır.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latin typeface="+mj-lt"/>
                        </a:rPr>
                        <a:t>KYK ’de kış mevsiminin başlangıcıdır.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tr-TR" sz="2400" dirty="0" smtClean="0">
                          <a:latin typeface="+mj-lt"/>
                        </a:rPr>
                        <a:t>Bu tarihten itibaren Güney Yarım Küre'de geceler, gündüzlerden uzun olmaya başlar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2400" dirty="0" smtClean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8" name="Picture 8" descr="C:\Users\Mehmet Ali ERCAN\AppData\Local\Microsoft\Windows\Temporary Internet Files\Content.IE5\2DGNOF55\MC900434854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1416" y="2743088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464" y="3751864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5512" y="4540184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C:\Users\Mehmet Ali ERCAN\AppData\Local\Microsoft\Windows\Temporary Internet Files\Content.IE5\PLF3QHRH\MM900318096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162" y="5211784"/>
            <a:ext cx="247650" cy="37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60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408126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Dünya’nın Küresel Şeklinin Sonuçları</a:t>
            </a:r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523946858"/>
              </p:ext>
            </p:extLst>
          </p:nvPr>
        </p:nvGraphicFramePr>
        <p:xfrm>
          <a:off x="457200" y="1600201"/>
          <a:ext cx="8229600" cy="1612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22" name="Picture 4" descr="C:\Users\Mehmet Ali ERCAN\Desktop\Coğrafya Şekilleri (22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77888" y="3717032"/>
            <a:ext cx="7388225" cy="213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6537089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Dünya’nın Küresel Şeklinin Sonuçları</a:t>
            </a:r>
            <a:endParaRPr lang="tr-TR" dirty="0" smtClean="0"/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689999365"/>
              </p:ext>
            </p:extLst>
          </p:nvPr>
        </p:nvGraphicFramePr>
        <p:xfrm>
          <a:off x="457200" y="1600200"/>
          <a:ext cx="8229600" cy="1900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Resim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836" y="3639749"/>
            <a:ext cx="2952328" cy="2899876"/>
          </a:xfrm>
          <a:prstGeom prst="rect">
            <a:avLst/>
          </a:prstGeom>
        </p:spPr>
      </p:pic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Dünya’nın Küresel Şeklinin Sonuçları</a:t>
            </a: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128910812"/>
              </p:ext>
            </p:extLst>
          </p:nvPr>
        </p:nvGraphicFramePr>
        <p:xfrm>
          <a:off x="457200" y="1600200"/>
          <a:ext cx="8229600" cy="22608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1218" y="3973738"/>
            <a:ext cx="3441564" cy="2623614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0A9BB-9B9E-48AE-B1E8-166619F9FC5B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577TGp_fruit_light_ani</Template>
  <TotalTime>2357</TotalTime>
  <Words>1868</Words>
  <PresentationFormat>Ekran Gösterisi (4:3)</PresentationFormat>
  <Paragraphs>356</Paragraphs>
  <Slides>60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60</vt:i4>
      </vt:variant>
    </vt:vector>
  </HeadingPairs>
  <TitlesOfParts>
    <vt:vector size="61" baseType="lpstr">
      <vt:lpstr>Default Design</vt:lpstr>
      <vt:lpstr>DÜNYA’NIN ŞEKLİ VE SONUÇLARI</vt:lpstr>
      <vt:lpstr>Dünya’nın Şekli</vt:lpstr>
      <vt:lpstr>Slayt 3</vt:lpstr>
      <vt:lpstr>Sadece Geoit Şeklin Sonuçları</vt:lpstr>
      <vt:lpstr>Dünya’nın Küresel Şeklinin Sonuçları</vt:lpstr>
      <vt:lpstr>Dünya’nın Küresel Şeklinin Sonuçları</vt:lpstr>
      <vt:lpstr>Dünya’nın Küresel Şeklinin Sonuçları</vt:lpstr>
      <vt:lpstr>Dünya’nın Küresel Şeklinin Sonuçları</vt:lpstr>
      <vt:lpstr>Dünya’nın Küresel Şeklinin Sonuçları</vt:lpstr>
      <vt:lpstr>Dünya’nın Küresel Şeklinin Sonuçları</vt:lpstr>
      <vt:lpstr>Dünya’nın Küresel Şeklinin Sonuçları</vt:lpstr>
      <vt:lpstr>Dünya’nın Küresel Şeklinin Sonuçları</vt:lpstr>
      <vt:lpstr>Dünya’nın Küresel Şeklinin Sonuçları</vt:lpstr>
      <vt:lpstr>ETKİNLİK </vt:lpstr>
      <vt:lpstr>DÜNYA’NIN GÜNLÜK HAREKETİ</vt:lpstr>
      <vt:lpstr>Dünya’nın Günlük Hareketi</vt:lpstr>
      <vt:lpstr>Dünya’nın Günlük Hareketi</vt:lpstr>
      <vt:lpstr>Dünya’nın Günlük Hareketinin Sonuçları</vt:lpstr>
      <vt:lpstr>Dünya’nın Günlük Hareketinin Sonuçları</vt:lpstr>
      <vt:lpstr>Dünya’nın Günlük Hareketinin Sonuçları</vt:lpstr>
      <vt:lpstr>Dünya’nın Günlük Hareketinin Sonuçları</vt:lpstr>
      <vt:lpstr>Dünya’nın Günlük Hareketinin Sonuçları</vt:lpstr>
      <vt:lpstr>Dünya’nın Günlük Hareketinin Sonuçları</vt:lpstr>
      <vt:lpstr>Dünya’nın Günlük Hareketinin Sonuçları</vt:lpstr>
      <vt:lpstr>DÜNYA’NIN YILLIK HAREKETİ</vt:lpstr>
      <vt:lpstr>Dünya’nın Yıllık Hareketi</vt:lpstr>
      <vt:lpstr>Dünya’nın Yıllık Hareketi</vt:lpstr>
      <vt:lpstr>Dünya’nın Yörüngesinin Elips Olmasının Sonuçları</vt:lpstr>
      <vt:lpstr>Dünya’nın Yörüngesinin Elips Olmasının Sonuçları</vt:lpstr>
      <vt:lpstr>Dünya’nın Yörüngesinin Elips Olmasının Sonuçları</vt:lpstr>
      <vt:lpstr>Dünya’nın Yörüngesinin Elips Olmasının Sonuçları</vt:lpstr>
      <vt:lpstr>Dünya’nın Yörüngesinin Elips Olmasının Sonuçları</vt:lpstr>
      <vt:lpstr>Dünya’nın Yörüngesinin Elips Olmasının Sonuçları</vt:lpstr>
      <vt:lpstr>Eksen Eğikliği</vt:lpstr>
      <vt:lpstr>Eksen Eğikliği</vt:lpstr>
      <vt:lpstr>Eksen Eğikliği ve Yıllık Hareketin Sonuçları</vt:lpstr>
      <vt:lpstr>Eksen Eğikliği ve Yıllık Hareketin Sonuçları</vt:lpstr>
      <vt:lpstr>Eksen Eğikliği ve Yıllık Hareketin Sonuçları</vt:lpstr>
      <vt:lpstr>Eksen Eğikliği ve Yıllık Hareketin Sonuçları</vt:lpstr>
      <vt:lpstr>Eksen Eğikliği ve Yıllık Hareketin Sonuçları</vt:lpstr>
      <vt:lpstr>Eksen Eğikliği ve Yıllık Hareketin Sonuçları</vt:lpstr>
      <vt:lpstr>Eksen Eğikliği ve Yıllık Hareketin Sonuçları</vt:lpstr>
      <vt:lpstr>Slayt 43</vt:lpstr>
      <vt:lpstr>MEVSİMLER VE OLUŞUMU</vt:lpstr>
      <vt:lpstr>Mevsimler ve Oluşumu</vt:lpstr>
      <vt:lpstr>Mevsimler ve Oluşumu</vt:lpstr>
      <vt:lpstr>Soltist (Gündönümü) 21 Haziran-21 Aralık</vt:lpstr>
      <vt:lpstr>Slayt 48</vt:lpstr>
      <vt:lpstr>Slayt 49</vt:lpstr>
      <vt:lpstr>Ekinoks 21 Mart ve 23 Eylül </vt:lpstr>
      <vt:lpstr>Slayt 51</vt:lpstr>
      <vt:lpstr>İKLİM KUŞAKLARI</vt:lpstr>
      <vt:lpstr>İklim Kuşakları</vt:lpstr>
      <vt:lpstr>ETKİNLİK </vt:lpstr>
      <vt:lpstr>ETKİNLİK  </vt:lpstr>
      <vt:lpstr>ETKİNLİK</vt:lpstr>
      <vt:lpstr>ETKİNLİK  </vt:lpstr>
      <vt:lpstr>ETKİNLİK </vt:lpstr>
      <vt:lpstr>ETKİNLİK </vt:lpstr>
      <vt:lpstr>ETKİNLİK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2008-04-19T12:47:29Z</dcterms:created>
  <dcterms:modified xsi:type="dcterms:W3CDTF">2018-01-15T13:25:15Z</dcterms:modified>
  <cp:category>www.sorubak.com</cp:category>
</cp:coreProperties>
</file>