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2"/>
  </p:notesMasterIdLst>
  <p:sldIdLst>
    <p:sldId id="278" r:id="rId2"/>
    <p:sldId id="265" r:id="rId3"/>
    <p:sldId id="271" r:id="rId4"/>
    <p:sldId id="256" r:id="rId5"/>
    <p:sldId id="257" r:id="rId6"/>
    <p:sldId id="282" r:id="rId7"/>
    <p:sldId id="258" r:id="rId8"/>
    <p:sldId id="268" r:id="rId9"/>
    <p:sldId id="272" r:id="rId10"/>
    <p:sldId id="260" r:id="rId11"/>
    <p:sldId id="277" r:id="rId12"/>
    <p:sldId id="290" r:id="rId13"/>
    <p:sldId id="286" r:id="rId14"/>
    <p:sldId id="287" r:id="rId15"/>
    <p:sldId id="288" r:id="rId16"/>
    <p:sldId id="262" r:id="rId17"/>
    <p:sldId id="267" r:id="rId18"/>
    <p:sldId id="280" r:id="rId19"/>
    <p:sldId id="270" r:id="rId20"/>
    <p:sldId id="264" r:id="rId21"/>
    <p:sldId id="285" r:id="rId22"/>
    <p:sldId id="283" r:id="rId23"/>
    <p:sldId id="276" r:id="rId24"/>
    <p:sldId id="273" r:id="rId25"/>
    <p:sldId id="269" r:id="rId26"/>
    <p:sldId id="284" r:id="rId27"/>
    <p:sldId id="289" r:id="rId28"/>
    <p:sldId id="259" r:id="rId29"/>
    <p:sldId id="281" r:id="rId30"/>
    <p:sldId id="275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78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85554-DEEC-4AA0-9DEA-7030B62978E0}" type="datetimeFigureOut">
              <a:rPr lang="tr-TR" smtClean="0"/>
              <a:pPr/>
              <a:t>11/10/2017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FED29C-45C6-4808-B118-8E129F594B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8950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ED29C-45C6-4808-B118-8E129F594BE7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62567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aşlık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Alt Başlık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11/10/2017</a:t>
            </a:fld>
            <a:endParaRPr lang="tr-TR" dirty="0"/>
          </a:p>
        </p:txBody>
      </p:sp>
      <p:sp>
        <p:nvSpPr>
          <p:cNvPr id="20" name="Altbilgi Yer Tutucusu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10" name="Slayt Numarası Yer Tutucus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11/10/2017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11/10/2017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11/10/2017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11/10/2017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" name="Dikdörtgen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11/10/2017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11/10/2017</a:t>
            </a:fld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11/10/2017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11/10/2017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6" name="Dikdörtgen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11/10/2017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11/10/2017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dirty="0" smtClean="0"/>
              <a:t>Resim eklemek için simgeyi tıklatın</a:t>
            </a:r>
            <a:endParaRPr kumimoji="0" lang="en-US" dirty="0"/>
          </a:p>
        </p:txBody>
      </p:sp>
      <p:sp>
        <p:nvSpPr>
          <p:cNvPr id="9" name="Akış Çizelgesi: İşlem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Akış Çizelgesi: İşlem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sta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Halk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Dikdörtgen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Başlık Yer Tutucusu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Metin Yer Tutucusu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Veri Yer Tutucusu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11/10/2017</a:t>
            </a:fld>
            <a:endParaRPr lang="tr-TR" dirty="0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 dirty="0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5" name="Dikdörtgen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http://static.arttoday.com/thm/thm5/CL/STGR072/2emmart/044/2230916.thm.gif?la01541a" TargetMode="External"/><Relationship Id="rId2" Type="http://schemas.openxmlformats.org/officeDocument/2006/relationships/hyperlink" Target="http://www.clipart.com/en/close-up?o=3848516&amp;memlevel=A&amp;a=a&amp;q=grandfather&amp;k_mode=all&amp;s=1&amp;e=15&amp;show=&amp;c=&amp;cid=&amp;findincat=&amp;g=&amp;cc=&amp;page=&amp;k_exc=&amp;pubid=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hyperlink" Target="http://www.clipart.com/en/close-up?o=955452&amp;memlevel=A&amp;a=a&amp;q=boy&amp;k_mode=all&amp;s=1&amp;e=15&amp;show=&amp;c=&amp;cid=&amp;findincat=&amp;g=&amp;cc=&amp;page=&amp;k_exc=&amp;pubid=" TargetMode="External"/><Relationship Id="rId4" Type="http://schemas.openxmlformats.org/officeDocument/2006/relationships/image" Target="http://static.arttoday.com/thm/thm11/CL/5433_2005010014/000803_1074_75/21020099.thm.jpg?000803_1074_7582_v__v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259632" y="2708920"/>
            <a:ext cx="7406640" cy="1616200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COMPARATIVE</a:t>
            </a:r>
            <a:endParaRPr lang="tr-TR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682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err="1"/>
              <a:t>f</a:t>
            </a:r>
            <a:r>
              <a:rPr lang="tr-TR" dirty="0" err="1" smtClean="0"/>
              <a:t>ast-fast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5122" name="Picture 2" descr="an01421_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371" y="1916832"/>
            <a:ext cx="4081710" cy="2857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an02108_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278" y="2034507"/>
            <a:ext cx="3870139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223335" y="5589240"/>
            <a:ext cx="7498080" cy="706090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/>
              <a:t>A </a:t>
            </a:r>
            <a:r>
              <a:rPr lang="tr-TR" dirty="0" err="1" smtClean="0"/>
              <a:t>cheetah</a:t>
            </a:r>
            <a:r>
              <a:rPr lang="tr-TR" dirty="0" smtClean="0"/>
              <a:t> is </a:t>
            </a:r>
            <a:r>
              <a:rPr lang="tr-TR" dirty="0" err="1" smtClean="0"/>
              <a:t>fast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/>
              <a:t> a </a:t>
            </a:r>
            <a:r>
              <a:rPr lang="tr-TR" dirty="0" err="1" smtClean="0"/>
              <a:t>horse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67896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498080" cy="778098"/>
          </a:xfrm>
        </p:spPr>
        <p:txBody>
          <a:bodyPr/>
          <a:lstStyle/>
          <a:p>
            <a:pPr algn="ctr"/>
            <a:r>
              <a:rPr lang="tr-TR" dirty="0" err="1"/>
              <a:t>c</a:t>
            </a:r>
            <a:r>
              <a:rPr lang="tr-TR" dirty="0" err="1" smtClean="0"/>
              <a:t>old-cold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40768"/>
            <a:ext cx="1943474" cy="244827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409831"/>
            <a:ext cx="2233786" cy="240269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331640" y="5589240"/>
            <a:ext cx="7498080" cy="77809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/>
              <a:t>Erzurum is </a:t>
            </a:r>
            <a:r>
              <a:rPr lang="tr-TR" dirty="0" err="1" smtClean="0"/>
              <a:t>cold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chemeClr val="tx2"/>
                </a:solidFill>
              </a:rPr>
              <a:t>Antalya.</a:t>
            </a:r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259632" y="3816540"/>
            <a:ext cx="7498080" cy="476556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dirty="0" smtClean="0"/>
              <a:t>      Erzurum 				Antalya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478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/>
          <a:lstStyle/>
          <a:p>
            <a:pPr algn="ctr"/>
            <a:r>
              <a:rPr lang="tr-TR" dirty="0" err="1"/>
              <a:t>c</a:t>
            </a:r>
            <a:r>
              <a:rPr lang="tr-TR" dirty="0" err="1" smtClean="0"/>
              <a:t>heap-cheap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user\Desktop\Yeni klasör (2)\Yeni klasör\clipart_transport_1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56792"/>
            <a:ext cx="3772643" cy="2232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user\Desktop\Yeni klasör (2)\Yeni klasör\images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757" y="1484784"/>
            <a:ext cx="3096344" cy="25751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242686" y="5445224"/>
            <a:ext cx="7498080" cy="850106"/>
          </a:xfrm>
          <a:prstGeom prst="rect">
            <a:avLst/>
          </a:prstGeom>
        </p:spPr>
        <p:txBody>
          <a:bodyPr anchor="ctr">
            <a:normAutofit fontScale="92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err="1" smtClean="0"/>
              <a:t>Yellow</a:t>
            </a:r>
            <a:r>
              <a:rPr lang="tr-TR" dirty="0" smtClean="0"/>
              <a:t> car is </a:t>
            </a:r>
            <a:r>
              <a:rPr lang="tr-TR" dirty="0" err="1" smtClean="0"/>
              <a:t>cheap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chemeClr val="tx2"/>
                </a:solidFill>
              </a:rPr>
              <a:t>red</a:t>
            </a:r>
            <a:r>
              <a:rPr lang="tr-TR" dirty="0" smtClean="0">
                <a:solidFill>
                  <a:schemeClr val="tx2"/>
                </a:solidFill>
              </a:rPr>
              <a:t> car.</a:t>
            </a:r>
            <a:endParaRPr lang="tr-T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949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/>
          <a:lstStyle/>
          <a:p>
            <a:pPr algn="ctr"/>
            <a:r>
              <a:rPr lang="tr-TR" dirty="0" err="1"/>
              <a:t>l</a:t>
            </a:r>
            <a:r>
              <a:rPr lang="tr-TR" dirty="0" err="1" smtClean="0"/>
              <a:t>arge-large</a:t>
            </a:r>
            <a:r>
              <a:rPr lang="tr-TR" dirty="0" err="1" smtClean="0">
                <a:solidFill>
                  <a:srgbClr val="FF0000"/>
                </a:solidFill>
              </a:rPr>
              <a:t>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user\Desktop\Yeni klasör (2)\Yeni klasör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84785"/>
            <a:ext cx="3832597" cy="2664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esktop\Yeni klasör (2)\Yeni klasör\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916832"/>
            <a:ext cx="2664296" cy="18521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250384" y="5661248"/>
            <a:ext cx="7498080" cy="77809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/>
              <a:t>Picture A is </a:t>
            </a:r>
            <a:r>
              <a:rPr lang="tr-TR" dirty="0" err="1" smtClean="0"/>
              <a:t>large</a:t>
            </a:r>
            <a:r>
              <a:rPr lang="tr-TR" dirty="0" err="1" smtClean="0">
                <a:solidFill>
                  <a:srgbClr val="FF0000"/>
                </a:solidFill>
              </a:rPr>
              <a:t>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chemeClr val="tx2"/>
                </a:solidFill>
              </a:rPr>
              <a:t>Picture B</a:t>
            </a:r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371627" y="4221088"/>
            <a:ext cx="7498080" cy="389049"/>
          </a:xfrm>
          <a:prstGeom prst="rect">
            <a:avLst/>
          </a:prstGeom>
        </p:spPr>
        <p:txBody>
          <a:bodyPr anchor="ctr">
            <a:normAutofit fontScale="55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dirty="0" smtClean="0"/>
              <a:t>                Picture A </a:t>
            </a:r>
            <a:r>
              <a:rPr lang="tr-TR" dirty="0" smtClean="0">
                <a:solidFill>
                  <a:srgbClr val="FF0000"/>
                </a:solidFill>
              </a:rPr>
              <a:t> 				</a:t>
            </a:r>
            <a:r>
              <a:rPr lang="tr-TR" dirty="0" smtClean="0">
                <a:solidFill>
                  <a:schemeClr val="tx2"/>
                </a:solidFill>
              </a:rPr>
              <a:t>Picture B</a:t>
            </a:r>
            <a:endParaRPr lang="tr-T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836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/>
          <a:lstStyle/>
          <a:p>
            <a:pPr algn="ctr"/>
            <a:r>
              <a:rPr lang="tr-TR" dirty="0" err="1"/>
              <a:t>w</a:t>
            </a:r>
            <a:r>
              <a:rPr lang="tr-TR" dirty="0" err="1" smtClean="0"/>
              <a:t>ide-wide</a:t>
            </a:r>
            <a:r>
              <a:rPr lang="tr-TR" dirty="0" err="1" smtClean="0">
                <a:solidFill>
                  <a:srgbClr val="FF0000"/>
                </a:solidFill>
              </a:rPr>
              <a:t>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21506" name="Picture 2" descr="C:\Users\Murat\Desktop\imagesB5GOKNG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2776"/>
            <a:ext cx="7920880" cy="34854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Başlık 1"/>
          <p:cNvSpPr txBox="1">
            <a:spLocks/>
          </p:cNvSpPr>
          <p:nvPr/>
        </p:nvSpPr>
        <p:spPr>
          <a:xfrm>
            <a:off x="1255008" y="5589240"/>
            <a:ext cx="7498080" cy="77809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/>
              <a:t>A </a:t>
            </a:r>
            <a:r>
              <a:rPr lang="tr-TR" dirty="0" err="1" smtClean="0"/>
              <a:t>bowl</a:t>
            </a:r>
            <a:r>
              <a:rPr lang="tr-TR" dirty="0" smtClean="0"/>
              <a:t> is </a:t>
            </a:r>
            <a:r>
              <a:rPr lang="tr-TR" dirty="0" err="1" smtClean="0"/>
              <a:t>wide</a:t>
            </a:r>
            <a:r>
              <a:rPr lang="tr-TR" dirty="0" err="1" smtClean="0">
                <a:solidFill>
                  <a:srgbClr val="FF0000"/>
                </a:solidFill>
              </a:rPr>
              <a:t>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chemeClr val="tx2"/>
                </a:solidFill>
              </a:rPr>
              <a:t>a </a:t>
            </a:r>
            <a:r>
              <a:rPr lang="tr-TR" dirty="0" err="1" smtClean="0">
                <a:solidFill>
                  <a:schemeClr val="tx2"/>
                </a:solidFill>
              </a:rPr>
              <a:t>bottle</a:t>
            </a:r>
            <a:r>
              <a:rPr lang="tr-TR" dirty="0" smtClean="0">
                <a:solidFill>
                  <a:schemeClr val="tx2"/>
                </a:solidFill>
              </a:rPr>
              <a:t>.</a:t>
            </a:r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1255008" y="4365104"/>
            <a:ext cx="7498080" cy="432048"/>
          </a:xfrm>
          <a:prstGeom prst="rect">
            <a:avLst/>
          </a:prstGeom>
        </p:spPr>
        <p:txBody>
          <a:bodyPr anchor="ctr">
            <a:normAutofit fontScale="6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dirty="0" smtClean="0"/>
              <a:t>        </a:t>
            </a:r>
            <a:r>
              <a:rPr lang="tr-TR" dirty="0" err="1"/>
              <a:t>b</a:t>
            </a:r>
            <a:r>
              <a:rPr lang="tr-TR" dirty="0" err="1" smtClean="0"/>
              <a:t>ottle</a:t>
            </a:r>
            <a:r>
              <a:rPr lang="tr-TR" dirty="0" smtClean="0"/>
              <a:t> 				</a:t>
            </a:r>
            <a:r>
              <a:rPr lang="tr-TR" dirty="0" err="1" smtClean="0"/>
              <a:t>bowl</a:t>
            </a:r>
            <a:endParaRPr lang="tr-T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095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/>
          <a:lstStyle/>
          <a:p>
            <a:pPr algn="ctr"/>
            <a:r>
              <a:rPr lang="tr-TR" dirty="0" err="1"/>
              <a:t>r</a:t>
            </a:r>
            <a:r>
              <a:rPr lang="tr-TR" dirty="0" err="1" smtClean="0"/>
              <a:t>ude-rude</a:t>
            </a:r>
            <a:r>
              <a:rPr lang="tr-TR" dirty="0" err="1" smtClean="0">
                <a:solidFill>
                  <a:srgbClr val="FF0000"/>
                </a:solidFill>
              </a:rPr>
              <a:t>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22530" name="Picture 2" descr="C:\Users\Murat\Desktop\imagesBKHZYWX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68760"/>
            <a:ext cx="6984776" cy="38057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Başlık 1"/>
          <p:cNvSpPr txBox="1">
            <a:spLocks/>
          </p:cNvSpPr>
          <p:nvPr/>
        </p:nvSpPr>
        <p:spPr>
          <a:xfrm>
            <a:off x="1403648" y="5661248"/>
            <a:ext cx="7498080" cy="850106"/>
          </a:xfrm>
          <a:prstGeom prst="rect">
            <a:avLst/>
          </a:prstGeom>
        </p:spPr>
        <p:txBody>
          <a:bodyPr anchor="ctr">
            <a:normAutofit fontScale="92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woman</a:t>
            </a:r>
            <a:r>
              <a:rPr lang="tr-TR" dirty="0" smtClean="0"/>
              <a:t> is </a:t>
            </a:r>
            <a:r>
              <a:rPr lang="tr-TR" dirty="0" err="1" smtClean="0"/>
              <a:t>rude</a:t>
            </a:r>
            <a:r>
              <a:rPr lang="tr-TR" dirty="0" err="1" smtClean="0">
                <a:solidFill>
                  <a:srgbClr val="FF0000"/>
                </a:solidFill>
              </a:rPr>
              <a:t>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chemeClr val="tx2"/>
                </a:solidFill>
              </a:rPr>
              <a:t>the</a:t>
            </a:r>
            <a:r>
              <a:rPr lang="tr-TR" dirty="0" smtClean="0">
                <a:solidFill>
                  <a:schemeClr val="tx2"/>
                </a:solidFill>
              </a:rPr>
              <a:t> man.</a:t>
            </a:r>
            <a:endParaRPr lang="tr-T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308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833495" y="3377977"/>
            <a:ext cx="1723339" cy="562074"/>
          </a:xfrm>
        </p:spPr>
        <p:txBody>
          <a:bodyPr>
            <a:normAutofit/>
          </a:bodyPr>
          <a:lstStyle/>
          <a:p>
            <a:r>
              <a:rPr lang="tr-TR" sz="2000" dirty="0" smtClean="0"/>
              <a:t>Hamburger A</a:t>
            </a:r>
            <a:endParaRPr lang="tr-TR" sz="2000" dirty="0"/>
          </a:p>
        </p:txBody>
      </p:sp>
      <p:pic>
        <p:nvPicPr>
          <p:cNvPr id="7170" name="Picture 2" descr="FOOD0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62472"/>
            <a:ext cx="2753469" cy="244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FOOD0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96752"/>
            <a:ext cx="2070438" cy="1782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6300192" y="3940051"/>
            <a:ext cx="1723339" cy="56207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sz="2000" dirty="0" smtClean="0"/>
              <a:t>Hamburger B</a:t>
            </a:r>
            <a:endParaRPr lang="tr-TR" sz="2000" dirty="0"/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864118" y="332656"/>
            <a:ext cx="6308282" cy="562074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sz="4000" dirty="0" err="1"/>
              <a:t>b</a:t>
            </a:r>
            <a:r>
              <a:rPr lang="tr-TR" sz="4000" dirty="0" err="1" smtClean="0"/>
              <a:t>ig-big</a:t>
            </a:r>
            <a:r>
              <a:rPr lang="tr-TR" sz="4000" dirty="0" err="1" smtClean="0">
                <a:solidFill>
                  <a:srgbClr val="FF0000"/>
                </a:solidFill>
              </a:rPr>
              <a:t>ger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1115616" y="4869160"/>
            <a:ext cx="8028384" cy="562074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sz="3600" dirty="0" smtClean="0"/>
              <a:t>Hamburger B is </a:t>
            </a:r>
            <a:r>
              <a:rPr lang="tr-TR" sz="3600" dirty="0" err="1" smtClean="0"/>
              <a:t>big</a:t>
            </a:r>
            <a:r>
              <a:rPr lang="tr-TR" sz="3600" dirty="0" err="1" smtClean="0">
                <a:solidFill>
                  <a:srgbClr val="FF0000"/>
                </a:solidFill>
              </a:rPr>
              <a:t>ger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than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>
                <a:solidFill>
                  <a:schemeClr val="tx2"/>
                </a:solidFill>
              </a:rPr>
              <a:t>Hamburger A</a:t>
            </a:r>
            <a:r>
              <a:rPr lang="tr-TR" sz="3600" dirty="0" smtClean="0">
                <a:solidFill>
                  <a:srgbClr val="FF0000"/>
                </a:solidFill>
              </a:rPr>
              <a:t>  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550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498080" cy="769697"/>
          </a:xfrm>
        </p:spPr>
        <p:txBody>
          <a:bodyPr/>
          <a:lstStyle/>
          <a:p>
            <a:pPr algn="ctr"/>
            <a:r>
              <a:rPr lang="tr-TR" dirty="0" err="1" smtClean="0"/>
              <a:t>Fat-fat</a:t>
            </a:r>
            <a:r>
              <a:rPr lang="tr-TR" dirty="0" err="1" smtClean="0">
                <a:solidFill>
                  <a:srgbClr val="FF0000"/>
                </a:solidFill>
              </a:rPr>
              <a:t>ter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2290" name="Resim 320" descr="sisman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51980"/>
            <a:ext cx="2808312" cy="3276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Resim 321" descr="adam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044335"/>
            <a:ext cx="2281159" cy="3457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250713" y="5415154"/>
            <a:ext cx="7498080" cy="76969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>
                <a:solidFill>
                  <a:schemeClr val="tx2"/>
                </a:solidFill>
              </a:rPr>
              <a:t>Ahmet is </a:t>
            </a:r>
            <a:r>
              <a:rPr lang="tr-TR" dirty="0" err="1" smtClean="0">
                <a:solidFill>
                  <a:schemeClr val="tx2"/>
                </a:solidFill>
              </a:rPr>
              <a:t>fat</a:t>
            </a:r>
            <a:r>
              <a:rPr lang="tr-TR" dirty="0" err="1" smtClean="0">
                <a:solidFill>
                  <a:srgbClr val="FF0000"/>
                </a:solidFill>
              </a:rPr>
              <a:t>ter</a:t>
            </a:r>
            <a:r>
              <a:rPr lang="tr-TR" dirty="0" smtClean="0">
                <a:solidFill>
                  <a:schemeClr val="tx2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>
                <a:solidFill>
                  <a:schemeClr val="tx2"/>
                </a:solidFill>
              </a:rPr>
              <a:t> Osman</a:t>
            </a:r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331640" y="4502093"/>
            <a:ext cx="7498080" cy="38484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sz="3200" dirty="0" smtClean="0">
                <a:solidFill>
                  <a:schemeClr val="tx2"/>
                </a:solidFill>
              </a:rPr>
              <a:t>                 Ahmet 				 Osman  </a:t>
            </a:r>
            <a:endParaRPr lang="tr-TR" sz="3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056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498080" cy="769697"/>
          </a:xfrm>
        </p:spPr>
        <p:txBody>
          <a:bodyPr/>
          <a:lstStyle/>
          <a:p>
            <a:pPr algn="ctr"/>
            <a:r>
              <a:rPr lang="tr-TR" dirty="0" err="1">
                <a:solidFill>
                  <a:schemeClr val="tx2"/>
                </a:solidFill>
              </a:rPr>
              <a:t>s</a:t>
            </a:r>
            <a:r>
              <a:rPr lang="tr-TR" dirty="0" err="1" smtClean="0">
                <a:solidFill>
                  <a:schemeClr val="tx2"/>
                </a:solidFill>
              </a:rPr>
              <a:t>lim-slim</a:t>
            </a:r>
            <a:r>
              <a:rPr lang="tr-TR" dirty="0" err="1" smtClean="0">
                <a:solidFill>
                  <a:srgbClr val="FF0000"/>
                </a:solidFill>
              </a:rPr>
              <a:t>mer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2290" name="Resim 320" descr="sisman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51980"/>
            <a:ext cx="2808312" cy="3276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Resim 321" descr="adam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044335"/>
            <a:ext cx="2281159" cy="3457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250713" y="5415154"/>
            <a:ext cx="7498080" cy="76969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>
                <a:solidFill>
                  <a:schemeClr val="tx2"/>
                </a:solidFill>
              </a:rPr>
              <a:t>Osman is </a:t>
            </a:r>
            <a:r>
              <a:rPr lang="tr-TR" dirty="0" err="1" smtClean="0">
                <a:solidFill>
                  <a:schemeClr val="tx2"/>
                </a:solidFill>
              </a:rPr>
              <a:t>slim</a:t>
            </a:r>
            <a:r>
              <a:rPr lang="tr-TR" dirty="0" err="1" smtClean="0">
                <a:solidFill>
                  <a:srgbClr val="FF0000"/>
                </a:solidFill>
              </a:rPr>
              <a:t>mer</a:t>
            </a:r>
            <a:r>
              <a:rPr lang="tr-TR" dirty="0" smtClean="0">
                <a:solidFill>
                  <a:schemeClr val="tx2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>
                <a:solidFill>
                  <a:schemeClr val="tx2"/>
                </a:solidFill>
              </a:rPr>
              <a:t> Ahmet</a:t>
            </a:r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331640" y="4502093"/>
            <a:ext cx="7498080" cy="38484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sz="3200" dirty="0" smtClean="0">
                <a:solidFill>
                  <a:schemeClr val="tx2"/>
                </a:solidFill>
              </a:rPr>
              <a:t>                 Ahmet 				 Osman  </a:t>
            </a:r>
            <a:endParaRPr lang="tr-TR" sz="3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81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/>
          <a:lstStyle/>
          <a:p>
            <a:pPr algn="ctr"/>
            <a:r>
              <a:rPr lang="tr-TR" dirty="0"/>
              <a:t>h</a:t>
            </a:r>
            <a:r>
              <a:rPr lang="tr-TR" dirty="0" smtClean="0"/>
              <a:t>ot-</a:t>
            </a:r>
            <a:r>
              <a:rPr lang="tr-TR" dirty="0" err="1" smtClean="0"/>
              <a:t>hot</a:t>
            </a:r>
            <a:r>
              <a:rPr lang="tr-TR" dirty="0" err="1" smtClean="0">
                <a:solidFill>
                  <a:srgbClr val="FF0000"/>
                </a:solidFill>
              </a:rPr>
              <a:t>ter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40768"/>
            <a:ext cx="1943474" cy="244827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409831"/>
            <a:ext cx="2233786" cy="240269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331640" y="5589240"/>
            <a:ext cx="7498080" cy="77809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/>
              <a:t>Antalya is </a:t>
            </a:r>
            <a:r>
              <a:rPr lang="tr-TR" dirty="0" err="1" smtClean="0"/>
              <a:t>hot</a:t>
            </a:r>
            <a:r>
              <a:rPr lang="tr-TR" dirty="0" err="1" smtClean="0">
                <a:solidFill>
                  <a:srgbClr val="FF0000"/>
                </a:solidFill>
              </a:rPr>
              <a:t>ter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chemeClr val="tx2"/>
                </a:solidFill>
              </a:rPr>
              <a:t>Erzurum.</a:t>
            </a:r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259632" y="3816540"/>
            <a:ext cx="7498080" cy="476556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dirty="0" smtClean="0"/>
              <a:t>      Erzurum 				Antalya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170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0860"/>
          </a:xfrm>
        </p:spPr>
        <p:txBody>
          <a:bodyPr/>
          <a:lstStyle/>
          <a:p>
            <a:pPr algn="ctr"/>
            <a:r>
              <a:rPr lang="tr-TR" dirty="0" err="1"/>
              <a:t>o</a:t>
            </a:r>
            <a:r>
              <a:rPr lang="tr-TR" dirty="0" err="1" smtClean="0"/>
              <a:t>ld-old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242" name="Resim 17" descr="MCj0338058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65498"/>
            <a:ext cx="2664296" cy="320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Resim 18" descr="MCj0429579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464" y="1116133"/>
            <a:ext cx="2985539" cy="3153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259632" y="5517232"/>
            <a:ext cx="7498080" cy="79086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/>
              <a:t>Helen is </a:t>
            </a:r>
            <a:r>
              <a:rPr lang="tr-TR" dirty="0" err="1" smtClean="0"/>
              <a:t>old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/>
              <a:t> Diana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574153" y="4365104"/>
            <a:ext cx="7498080" cy="576064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sz="3200" dirty="0" smtClean="0">
                <a:solidFill>
                  <a:schemeClr val="tx2"/>
                </a:solidFill>
              </a:rPr>
              <a:t>        Helen 			  Diana</a:t>
            </a:r>
            <a:endParaRPr lang="tr-TR" sz="3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75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/>
          <a:lstStyle/>
          <a:p>
            <a:pPr algn="ctr"/>
            <a:r>
              <a:rPr lang="tr-TR" dirty="0" err="1"/>
              <a:t>h</a:t>
            </a:r>
            <a:r>
              <a:rPr lang="tr-TR" dirty="0" err="1" smtClean="0"/>
              <a:t>appy-happ</a:t>
            </a:r>
            <a:r>
              <a:rPr lang="tr-TR" dirty="0" err="1" smtClean="0">
                <a:solidFill>
                  <a:srgbClr val="FF0000"/>
                </a:solidFill>
              </a:rPr>
              <a:t>ier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9218" name="Resim 13" descr="MCj0411502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366795"/>
            <a:ext cx="2520280" cy="2865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Resim 12" descr="MCj0410249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7" y="1484784"/>
            <a:ext cx="2886651" cy="2747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106515" y="5510237"/>
            <a:ext cx="7498080" cy="85010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/>
              <a:t>George is </a:t>
            </a:r>
            <a:r>
              <a:rPr lang="tr-TR" dirty="0" err="1" smtClean="0"/>
              <a:t>happ</a:t>
            </a:r>
            <a:r>
              <a:rPr lang="tr-TR" dirty="0" err="1" smtClean="0">
                <a:solidFill>
                  <a:srgbClr val="FF0000"/>
                </a:solidFill>
              </a:rPr>
              <a:t>ier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chemeClr val="tx2"/>
                </a:solidFill>
              </a:rPr>
              <a:t>Tom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403648" y="4262554"/>
            <a:ext cx="7498080" cy="678614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sz="3500" dirty="0" smtClean="0"/>
              <a:t>          </a:t>
            </a:r>
            <a:r>
              <a:rPr lang="tr-TR" sz="3500" dirty="0" err="1" smtClean="0"/>
              <a:t>Tom</a:t>
            </a:r>
            <a:r>
              <a:rPr lang="tr-TR" sz="3500" dirty="0" smtClean="0"/>
              <a:t>				      George</a:t>
            </a:r>
            <a:r>
              <a:rPr lang="tr-TR" dirty="0" smtClean="0"/>
              <a:t> 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38961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err="1"/>
              <a:t>u</a:t>
            </a:r>
            <a:r>
              <a:rPr lang="tr-TR" dirty="0" err="1" smtClean="0"/>
              <a:t>gly-ugl</a:t>
            </a:r>
            <a:r>
              <a:rPr lang="tr-TR" dirty="0" err="1" smtClean="0">
                <a:solidFill>
                  <a:srgbClr val="FF0000"/>
                </a:solidFill>
              </a:rPr>
              <a:t>ier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20482" name="Picture 2" descr="C:\Users\Murat\Desktop\untitled 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174" y="1175792"/>
            <a:ext cx="3896885" cy="29189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Murat\Desktop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442" y="1196752"/>
            <a:ext cx="3186684" cy="29189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043608" y="5301553"/>
            <a:ext cx="7498080" cy="634082"/>
          </a:xfrm>
          <a:prstGeom prst="rect">
            <a:avLst/>
          </a:prstGeom>
        </p:spPr>
        <p:txBody>
          <a:bodyPr anchor="ctr">
            <a:normAutofit fontScale="90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err="1" smtClean="0"/>
              <a:t>Timmy</a:t>
            </a:r>
            <a:r>
              <a:rPr lang="tr-TR" dirty="0" smtClean="0"/>
              <a:t> is </a:t>
            </a:r>
            <a:r>
              <a:rPr lang="tr-TR" dirty="0" err="1" smtClean="0"/>
              <a:t>ugl</a:t>
            </a:r>
            <a:r>
              <a:rPr lang="tr-TR" dirty="0" err="1" smtClean="0">
                <a:solidFill>
                  <a:srgbClr val="FF0000"/>
                </a:solidFill>
              </a:rPr>
              <a:t>ier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chemeClr val="tx2"/>
                </a:solidFill>
              </a:rPr>
              <a:t>Tommy</a:t>
            </a:r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305134" y="4150002"/>
            <a:ext cx="7498080" cy="432048"/>
          </a:xfrm>
          <a:prstGeom prst="rect">
            <a:avLst/>
          </a:prstGeom>
        </p:spPr>
        <p:txBody>
          <a:bodyPr anchor="ctr">
            <a:normAutofit fontScale="6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dirty="0" smtClean="0"/>
              <a:t>            </a:t>
            </a:r>
            <a:r>
              <a:rPr lang="tr-TR" dirty="0" err="1" smtClean="0"/>
              <a:t>Tommy</a:t>
            </a:r>
            <a:r>
              <a:rPr lang="tr-TR" dirty="0" smtClean="0"/>
              <a:t>                                </a:t>
            </a:r>
            <a:r>
              <a:rPr lang="tr-TR" dirty="0" err="1" smtClean="0"/>
              <a:t>Timmy</a:t>
            </a:r>
            <a:endParaRPr lang="tr-T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368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/>
          <a:lstStyle/>
          <a:p>
            <a:pPr algn="ctr"/>
            <a:r>
              <a:rPr lang="tr-TR" dirty="0" err="1"/>
              <a:t>f</a:t>
            </a:r>
            <a:r>
              <a:rPr lang="tr-TR" dirty="0" err="1" smtClean="0"/>
              <a:t>unny-funn</a:t>
            </a:r>
            <a:r>
              <a:rPr lang="tr-TR" dirty="0" err="1" smtClean="0">
                <a:solidFill>
                  <a:srgbClr val="FF0000"/>
                </a:solidFill>
              </a:rPr>
              <a:t>ier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9458" name="Picture 2" descr="C:\Users\Murat\Desktop\untitl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8"/>
            <a:ext cx="3600400" cy="28125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Murat\Desktop\untitled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340768"/>
            <a:ext cx="3600400" cy="28125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187624" y="5661248"/>
            <a:ext cx="7498080" cy="850106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/>
              <a:t>Cem Yılmaz is </a:t>
            </a:r>
            <a:r>
              <a:rPr lang="tr-TR" dirty="0" err="1" smtClean="0"/>
              <a:t>funn</a:t>
            </a:r>
            <a:r>
              <a:rPr lang="tr-TR" dirty="0" err="1" smtClean="0">
                <a:solidFill>
                  <a:srgbClr val="FF0000"/>
                </a:solidFill>
              </a:rPr>
              <a:t>ier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chemeClr val="tx2"/>
                </a:solidFill>
              </a:rPr>
              <a:t>Atalay Demirci.</a:t>
            </a:r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187624" y="4365104"/>
            <a:ext cx="7498080" cy="425053"/>
          </a:xfrm>
          <a:prstGeom prst="rect">
            <a:avLst/>
          </a:prstGeom>
        </p:spPr>
        <p:txBody>
          <a:bodyPr anchor="ctr">
            <a:normAutofit fontScale="6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dirty="0" smtClean="0"/>
              <a:t>        Cem Yılmaz </a:t>
            </a:r>
            <a:r>
              <a:rPr lang="tr-TR" dirty="0" smtClean="0">
                <a:solidFill>
                  <a:srgbClr val="FF0000"/>
                </a:solidFill>
              </a:rPr>
              <a:t>                       </a:t>
            </a:r>
            <a:r>
              <a:rPr lang="tr-TR" dirty="0" smtClean="0">
                <a:solidFill>
                  <a:schemeClr val="tx2"/>
                </a:solidFill>
              </a:rPr>
              <a:t>Atalay Demirci.</a:t>
            </a:r>
            <a:endParaRPr lang="tr-T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31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/>
          <a:lstStyle/>
          <a:p>
            <a:r>
              <a:rPr lang="tr-TR" dirty="0" err="1"/>
              <a:t>c</a:t>
            </a:r>
            <a:r>
              <a:rPr lang="tr-TR" dirty="0" err="1" smtClean="0"/>
              <a:t>omfortable-</a:t>
            </a:r>
            <a:r>
              <a:rPr lang="tr-TR" dirty="0" err="1" smtClean="0">
                <a:solidFill>
                  <a:srgbClr val="FF0000"/>
                </a:solidFill>
              </a:rPr>
              <a:t>more</a:t>
            </a:r>
            <a:r>
              <a:rPr lang="tr-TR" dirty="0" smtClean="0"/>
              <a:t> </a:t>
            </a:r>
            <a:r>
              <a:rPr lang="tr-TR" dirty="0" err="1" smtClean="0"/>
              <a:t>comfortable</a:t>
            </a:r>
            <a:endParaRPr lang="tr-TR" dirty="0"/>
          </a:p>
        </p:txBody>
      </p:sp>
      <p:pic>
        <p:nvPicPr>
          <p:cNvPr id="8194" name="Resim 6" descr="MCj0398529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130" y="1700808"/>
            <a:ext cx="3110746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Resim 7" descr="MCj0411944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00808"/>
            <a:ext cx="2782881" cy="21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1"/>
          <p:cNvSpPr txBox="1">
            <a:spLocks/>
          </p:cNvSpPr>
          <p:nvPr/>
        </p:nvSpPr>
        <p:spPr>
          <a:xfrm>
            <a:off x="1331640" y="5661248"/>
            <a:ext cx="7498080" cy="850106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dirty="0" smtClean="0"/>
              <a:t>A </a:t>
            </a:r>
            <a:r>
              <a:rPr lang="tr-TR" dirty="0" err="1" smtClean="0"/>
              <a:t>plane</a:t>
            </a:r>
            <a:r>
              <a:rPr lang="tr-TR" dirty="0" smtClean="0"/>
              <a:t> is </a:t>
            </a:r>
            <a:r>
              <a:rPr lang="tr-TR" dirty="0" err="1" smtClean="0">
                <a:solidFill>
                  <a:srgbClr val="FF0000"/>
                </a:solidFill>
              </a:rPr>
              <a:t>more</a:t>
            </a:r>
            <a:r>
              <a:rPr lang="tr-TR" dirty="0" smtClean="0"/>
              <a:t> </a:t>
            </a:r>
            <a:r>
              <a:rPr lang="tr-TR" dirty="0" err="1" smtClean="0"/>
              <a:t>comfortable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/>
              <a:t> a </a:t>
            </a:r>
            <a:r>
              <a:rPr lang="tr-TR" dirty="0" err="1" smtClean="0"/>
              <a:t>train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1364285" y="3886889"/>
            <a:ext cx="7498080" cy="516869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dirty="0" smtClean="0"/>
              <a:t>       Train					</a:t>
            </a:r>
            <a:r>
              <a:rPr lang="tr-TR" dirty="0" err="1" smtClean="0"/>
              <a:t>Plane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2992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err="1" smtClean="0"/>
              <a:t>Crowded-</a:t>
            </a:r>
            <a:r>
              <a:rPr lang="tr-TR" dirty="0" err="1" smtClean="0">
                <a:solidFill>
                  <a:srgbClr val="FF0000"/>
                </a:solidFill>
              </a:rPr>
              <a:t>more</a:t>
            </a:r>
            <a:r>
              <a:rPr lang="tr-TR" dirty="0" smtClean="0"/>
              <a:t> </a:t>
            </a:r>
            <a:r>
              <a:rPr lang="tr-TR" dirty="0" err="1" smtClean="0"/>
              <a:t>crowded</a:t>
            </a:r>
            <a:endParaRPr lang="tr-TR" dirty="0"/>
          </a:p>
        </p:txBody>
      </p:sp>
      <p:pic>
        <p:nvPicPr>
          <p:cNvPr id="18434" name="Picture 2" descr="C:\Users\Murat\Desktop\untitl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1268760"/>
            <a:ext cx="4032448" cy="28083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Murat\Desktop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1256170"/>
            <a:ext cx="3816424" cy="28209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137143" y="5877272"/>
            <a:ext cx="7498080" cy="562074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/>
              <a:t>İstanbul is </a:t>
            </a:r>
            <a:r>
              <a:rPr lang="tr-TR" dirty="0" err="1" smtClean="0">
                <a:solidFill>
                  <a:srgbClr val="FF0000"/>
                </a:solidFill>
              </a:rPr>
              <a:t>more</a:t>
            </a:r>
            <a:r>
              <a:rPr lang="tr-TR" dirty="0" smtClean="0"/>
              <a:t> </a:t>
            </a:r>
            <a:r>
              <a:rPr lang="tr-TR" dirty="0" err="1" smtClean="0"/>
              <a:t>crowded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/>
              <a:t> İzmir</a:t>
            </a:r>
            <a:endParaRPr lang="tr-TR" dirty="0"/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158669" y="4293096"/>
            <a:ext cx="7498080" cy="432048"/>
          </a:xfrm>
          <a:prstGeom prst="rect">
            <a:avLst/>
          </a:prstGeom>
        </p:spPr>
        <p:txBody>
          <a:bodyPr anchor="ctr">
            <a:normAutofit fontScale="6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dirty="0" smtClean="0"/>
              <a:t>          İstanbul 				 İzmir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07609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/>
          <a:lstStyle/>
          <a:p>
            <a:pPr algn="ctr"/>
            <a:r>
              <a:rPr lang="tr-TR" dirty="0" err="1"/>
              <a:t>e</a:t>
            </a:r>
            <a:r>
              <a:rPr lang="tr-TR" dirty="0" err="1" smtClean="0"/>
              <a:t>xpensive-</a:t>
            </a:r>
            <a:r>
              <a:rPr lang="tr-TR" dirty="0" err="1" smtClean="0">
                <a:solidFill>
                  <a:srgbClr val="FF0000"/>
                </a:solidFill>
              </a:rPr>
              <a:t>more</a:t>
            </a:r>
            <a:r>
              <a:rPr lang="tr-TR" dirty="0" smtClean="0"/>
              <a:t> </a:t>
            </a:r>
            <a:r>
              <a:rPr lang="tr-TR" dirty="0" err="1" smtClean="0"/>
              <a:t>expensive</a:t>
            </a:r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56792"/>
            <a:ext cx="3633131" cy="216024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00808"/>
            <a:ext cx="3662476" cy="2009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203501" y="5109156"/>
            <a:ext cx="7498080" cy="850106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>
                <a:solidFill>
                  <a:srgbClr val="FF0000"/>
                </a:solidFill>
              </a:rPr>
              <a:t>  </a:t>
            </a:r>
            <a:r>
              <a:rPr lang="tr-TR" dirty="0" err="1" smtClean="0">
                <a:solidFill>
                  <a:schemeClr val="tx2"/>
                </a:solidFill>
              </a:rPr>
              <a:t>Green</a:t>
            </a:r>
            <a:r>
              <a:rPr lang="tr-TR" dirty="0" smtClean="0">
                <a:solidFill>
                  <a:schemeClr val="tx2"/>
                </a:solidFill>
              </a:rPr>
              <a:t> car is </a:t>
            </a:r>
            <a:r>
              <a:rPr lang="tr-TR" dirty="0" err="1" smtClean="0">
                <a:solidFill>
                  <a:srgbClr val="FF0000"/>
                </a:solidFill>
              </a:rPr>
              <a:t>more</a:t>
            </a:r>
            <a:r>
              <a:rPr lang="tr-TR" dirty="0" smtClean="0"/>
              <a:t> </a:t>
            </a:r>
            <a:r>
              <a:rPr lang="tr-TR" dirty="0" err="1" smtClean="0"/>
              <a:t>expensive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/>
              <a:t> </a:t>
            </a:r>
            <a:r>
              <a:rPr lang="tr-TR" dirty="0" err="1" smtClean="0"/>
              <a:t>yellow</a:t>
            </a:r>
            <a:r>
              <a:rPr lang="tr-TR" dirty="0" smtClean="0"/>
              <a:t> car.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28582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err="1"/>
              <a:t>b</a:t>
            </a:r>
            <a:r>
              <a:rPr lang="tr-TR" dirty="0" err="1" smtClean="0"/>
              <a:t>eautiful-</a:t>
            </a:r>
            <a:r>
              <a:rPr lang="tr-TR" dirty="0" err="1" smtClean="0">
                <a:solidFill>
                  <a:srgbClr val="FF0000"/>
                </a:solidFill>
              </a:rPr>
              <a:t>more</a:t>
            </a:r>
            <a:r>
              <a:rPr lang="tr-TR" dirty="0" smtClean="0"/>
              <a:t> </a:t>
            </a:r>
            <a:r>
              <a:rPr lang="tr-TR" dirty="0" err="1" smtClean="0"/>
              <a:t>beautiful</a:t>
            </a:r>
            <a:endParaRPr lang="tr-TR" dirty="0"/>
          </a:p>
        </p:txBody>
      </p:sp>
      <p:pic>
        <p:nvPicPr>
          <p:cNvPr id="4" name="Picture 2" descr="C:\Users\user\Desktop\Yeni klasör (2)\Yeni klasör\Beren-3-beren-saat-30873705-448-4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56792"/>
            <a:ext cx="3384376" cy="30277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user\Desktop\Yeni klasör (2)\Yeni klasör\72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56792"/>
            <a:ext cx="3395565" cy="30277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261573" y="5805264"/>
            <a:ext cx="7498080" cy="706090"/>
          </a:xfrm>
          <a:prstGeom prst="rect">
            <a:avLst/>
          </a:prstGeom>
        </p:spPr>
        <p:txBody>
          <a:bodyPr anchor="ctr">
            <a:normAutofit fontScale="67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/>
              <a:t>Beren Saat is </a:t>
            </a:r>
            <a:r>
              <a:rPr lang="tr-TR" dirty="0" err="1" smtClean="0">
                <a:solidFill>
                  <a:srgbClr val="FF0000"/>
                </a:solidFill>
              </a:rPr>
              <a:t>more</a:t>
            </a:r>
            <a:r>
              <a:rPr lang="tr-TR" dirty="0" smtClean="0"/>
              <a:t> </a:t>
            </a:r>
            <a:r>
              <a:rPr lang="tr-TR" dirty="0" err="1" smtClean="0"/>
              <a:t>beautiful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Hande Yener.</a:t>
            </a:r>
            <a:endParaRPr lang="tr-TR" dirty="0"/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115616" y="4640132"/>
            <a:ext cx="7498080" cy="373044"/>
          </a:xfrm>
          <a:prstGeom prst="rect">
            <a:avLst/>
          </a:prstGeom>
        </p:spPr>
        <p:txBody>
          <a:bodyPr anchor="ctr">
            <a:normAutofit fontScale="5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dirty="0" smtClean="0"/>
              <a:t>            Beren Saat </a:t>
            </a:r>
            <a:r>
              <a:rPr lang="tr-TR" dirty="0" smtClean="0">
                <a:solidFill>
                  <a:srgbClr val="FF0000"/>
                </a:solidFill>
              </a:rPr>
              <a:t> 			      </a:t>
            </a:r>
            <a:r>
              <a:rPr lang="tr-TR" dirty="0" smtClean="0"/>
              <a:t>Hande Yener.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52735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/>
          <a:lstStyle/>
          <a:p>
            <a:pPr algn="ctr"/>
            <a:r>
              <a:rPr lang="tr-TR" dirty="0" err="1"/>
              <a:t>s</a:t>
            </a:r>
            <a:r>
              <a:rPr lang="tr-TR" dirty="0" err="1" smtClean="0"/>
              <a:t>tubborn-</a:t>
            </a:r>
            <a:r>
              <a:rPr lang="tr-TR" dirty="0" err="1" smtClean="0">
                <a:solidFill>
                  <a:srgbClr val="FF0000"/>
                </a:solidFill>
              </a:rPr>
              <a:t>more</a:t>
            </a:r>
            <a:r>
              <a:rPr lang="tr-TR" dirty="0" smtClean="0"/>
              <a:t> </a:t>
            </a:r>
            <a:r>
              <a:rPr lang="tr-TR" dirty="0" err="1" smtClean="0"/>
              <a:t>stubborn</a:t>
            </a:r>
            <a:endParaRPr lang="tr-TR" dirty="0"/>
          </a:p>
        </p:txBody>
      </p:sp>
      <p:pic>
        <p:nvPicPr>
          <p:cNvPr id="23554" name="Picture 2" descr="C:\Users\Murat\Desktop\kerizim_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762" y="1372344"/>
            <a:ext cx="2822182" cy="3194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Murat\Desktop\images6MLLLAK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271488"/>
            <a:ext cx="2670448" cy="33959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275494" y="5517232"/>
            <a:ext cx="7498080" cy="77809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/>
              <a:t>A </a:t>
            </a:r>
            <a:r>
              <a:rPr lang="tr-TR" dirty="0" err="1" smtClean="0"/>
              <a:t>goat</a:t>
            </a:r>
            <a:r>
              <a:rPr lang="tr-TR" dirty="0" smtClean="0"/>
              <a:t> is </a:t>
            </a:r>
            <a:r>
              <a:rPr lang="tr-TR" dirty="0" err="1" smtClean="0">
                <a:solidFill>
                  <a:srgbClr val="FF0000"/>
                </a:solidFill>
              </a:rPr>
              <a:t>more</a:t>
            </a:r>
            <a:r>
              <a:rPr lang="tr-TR" dirty="0" smtClean="0"/>
              <a:t> </a:t>
            </a:r>
            <a:r>
              <a:rPr lang="tr-TR" dirty="0" err="1" smtClean="0"/>
              <a:t>stubborn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/>
              <a:t> a </a:t>
            </a:r>
            <a:r>
              <a:rPr lang="tr-TR" dirty="0" err="1" smtClean="0"/>
              <a:t>donkey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08885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err="1" smtClean="0"/>
              <a:t>Good-</a:t>
            </a:r>
            <a:r>
              <a:rPr lang="tr-TR" dirty="0" err="1" smtClean="0">
                <a:solidFill>
                  <a:srgbClr val="FF0000"/>
                </a:solidFill>
              </a:rPr>
              <a:t>better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2736"/>
            <a:ext cx="7560840" cy="46805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331017" y="5949280"/>
            <a:ext cx="7498080" cy="706090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/>
              <a:t>James is </a:t>
            </a:r>
            <a:r>
              <a:rPr lang="tr-TR" dirty="0" err="1" smtClean="0">
                <a:solidFill>
                  <a:srgbClr val="FF0000"/>
                </a:solidFill>
              </a:rPr>
              <a:t>better</a:t>
            </a:r>
            <a:r>
              <a:rPr lang="tr-TR" dirty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/>
              <a:t> </a:t>
            </a:r>
            <a:r>
              <a:rPr lang="tr-TR" dirty="0" err="1" smtClean="0"/>
              <a:t>Ian</a:t>
            </a:r>
            <a:r>
              <a:rPr lang="tr-TR" dirty="0" smtClean="0"/>
              <a:t> in </a:t>
            </a:r>
            <a:r>
              <a:rPr lang="tr-TR" dirty="0" err="1" smtClean="0"/>
              <a:t>Maths</a:t>
            </a:r>
            <a:r>
              <a:rPr lang="tr-TR" dirty="0" smtClean="0"/>
              <a:t>.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094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err="1">
                <a:solidFill>
                  <a:schemeClr val="tx2"/>
                </a:solidFill>
              </a:rPr>
              <a:t>b</a:t>
            </a:r>
            <a:r>
              <a:rPr lang="tr-TR" dirty="0" err="1" smtClean="0">
                <a:solidFill>
                  <a:schemeClr val="tx2"/>
                </a:solidFill>
              </a:rPr>
              <a:t>ad-</a:t>
            </a:r>
            <a:r>
              <a:rPr lang="tr-TR" dirty="0" err="1" smtClean="0">
                <a:solidFill>
                  <a:srgbClr val="FF0000"/>
                </a:solidFill>
              </a:rPr>
              <a:t>worse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2736"/>
            <a:ext cx="7560840" cy="46805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331017" y="5949280"/>
            <a:ext cx="7498080" cy="706090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err="1" smtClean="0"/>
              <a:t>Ian</a:t>
            </a:r>
            <a:r>
              <a:rPr lang="tr-TR" dirty="0" smtClean="0"/>
              <a:t> is </a:t>
            </a:r>
            <a:r>
              <a:rPr lang="tr-TR" dirty="0" err="1" smtClean="0">
                <a:solidFill>
                  <a:srgbClr val="FF0000"/>
                </a:solidFill>
              </a:rPr>
              <a:t>worse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/>
              <a:t> James in </a:t>
            </a:r>
            <a:r>
              <a:rPr lang="tr-TR" dirty="0" err="1" smtClean="0"/>
              <a:t>Maths</a:t>
            </a:r>
            <a:r>
              <a:rPr lang="tr-TR" dirty="0" smtClean="0"/>
              <a:t>. 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665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749808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err="1" smtClean="0"/>
              <a:t>young-young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6386" name="Picture 2" descr="http://static.arttoday.com/thm/thm11/CL/5433_2005010014/000803_1074_75/21020099.thm.jpg?000803_1074_7582_v__v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40768"/>
            <a:ext cx="2044998" cy="2642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http://static.arttoday.com/thm/thm5/CL/STGR072/2emmart/044/2230916.thm.gif?la01541a">
            <a:hlinkClick r:id="rId5"/>
          </p:cNvPr>
          <p:cNvPicPr>
            <a:picLocks noChangeAspect="1" noChangeArrowheads="1"/>
          </p:cNvPicPr>
          <p:nvPr/>
        </p:nvPicPr>
        <p:blipFill>
          <a:blip r:embed="rId6" r:link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531" y="1221990"/>
            <a:ext cx="1211442" cy="288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259632" y="5543851"/>
            <a:ext cx="7498080" cy="634082"/>
          </a:xfrm>
          <a:prstGeom prst="rect">
            <a:avLst/>
          </a:prstGeom>
        </p:spPr>
        <p:txBody>
          <a:bodyPr anchor="ctr">
            <a:normAutofit fontScale="90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/>
              <a:t>İbrahim is </a:t>
            </a:r>
            <a:r>
              <a:rPr lang="tr-TR" dirty="0" err="1" smtClean="0"/>
              <a:t>young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chemeClr val="tx2"/>
                </a:solidFill>
              </a:rPr>
              <a:t>Hasan</a:t>
            </a:r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331640" y="4083959"/>
            <a:ext cx="7498080" cy="425161"/>
          </a:xfrm>
          <a:prstGeom prst="rect">
            <a:avLst/>
          </a:prstGeom>
        </p:spPr>
        <p:txBody>
          <a:bodyPr anchor="ctr">
            <a:normAutofit fontScale="6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dirty="0" smtClean="0"/>
              <a:t>           Hasan				  İbrahim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482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839"/>
            <a:ext cx="8172400" cy="6823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7117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62083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err="1"/>
              <a:t>h</a:t>
            </a:r>
            <a:r>
              <a:rPr lang="tr-TR" dirty="0" err="1" smtClean="0"/>
              <a:t>igh</a:t>
            </a:r>
            <a:r>
              <a:rPr lang="tr-TR" dirty="0" smtClean="0"/>
              <a:t> – </a:t>
            </a:r>
            <a:r>
              <a:rPr lang="tr-TR" dirty="0" err="1" smtClean="0"/>
              <a:t>high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572" y="1044656"/>
            <a:ext cx="6840760" cy="474494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Başlık 1"/>
          <p:cNvSpPr txBox="1">
            <a:spLocks/>
          </p:cNvSpPr>
          <p:nvPr/>
        </p:nvSpPr>
        <p:spPr>
          <a:xfrm>
            <a:off x="1259632" y="5805264"/>
            <a:ext cx="7406640" cy="620830"/>
          </a:xfrm>
          <a:prstGeom prst="rect">
            <a:avLst/>
          </a:prstGeom>
        </p:spPr>
        <p:txBody>
          <a:bodyPr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/>
              <a:t>Everest is </a:t>
            </a:r>
            <a:r>
              <a:rPr lang="tr-TR" dirty="0" err="1" smtClean="0"/>
              <a:t>high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/>
              <a:t> </a:t>
            </a:r>
            <a:r>
              <a:rPr lang="tr-TR" dirty="0" err="1" smtClean="0"/>
              <a:t>Kilimanjaro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60859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err="1"/>
              <a:t>t</a:t>
            </a:r>
            <a:r>
              <a:rPr lang="tr-TR" dirty="0" err="1" smtClean="0"/>
              <a:t>all-tall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   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786020"/>
            <a:ext cx="7307650" cy="489654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Başlık 1"/>
          <p:cNvSpPr txBox="1">
            <a:spLocks/>
          </p:cNvSpPr>
          <p:nvPr/>
        </p:nvSpPr>
        <p:spPr>
          <a:xfrm>
            <a:off x="1331640" y="5877272"/>
            <a:ext cx="7498080" cy="562074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err="1" smtClean="0"/>
              <a:t>Linda</a:t>
            </a:r>
            <a:r>
              <a:rPr lang="tr-TR" dirty="0" smtClean="0"/>
              <a:t> is </a:t>
            </a:r>
            <a:r>
              <a:rPr lang="tr-TR" dirty="0" err="1" smtClean="0"/>
              <a:t>tall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Caroline 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88083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err="1" smtClean="0"/>
              <a:t>short-short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   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839" y="974513"/>
            <a:ext cx="7307650" cy="489654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Başlık 1"/>
          <p:cNvSpPr txBox="1">
            <a:spLocks/>
          </p:cNvSpPr>
          <p:nvPr/>
        </p:nvSpPr>
        <p:spPr>
          <a:xfrm>
            <a:off x="1331640" y="5877272"/>
            <a:ext cx="7498080" cy="562074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/>
              <a:t>Caroline is </a:t>
            </a:r>
            <a:r>
              <a:rPr lang="tr-TR" dirty="0" err="1" smtClean="0"/>
              <a:t>short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/>
              <a:t>Linda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10029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err="1"/>
              <a:t>f</a:t>
            </a:r>
            <a:r>
              <a:rPr lang="tr-TR" dirty="0" err="1" smtClean="0"/>
              <a:t>ast-fast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r>
              <a:rPr lang="tr-TR" dirty="0" smtClean="0"/>
              <a:t>  </a:t>
            </a:r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2736"/>
            <a:ext cx="7583412" cy="475252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Başlık 1"/>
          <p:cNvSpPr txBox="1">
            <a:spLocks/>
          </p:cNvSpPr>
          <p:nvPr/>
        </p:nvSpPr>
        <p:spPr>
          <a:xfrm>
            <a:off x="1230290" y="5805264"/>
            <a:ext cx="7498080" cy="706090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err="1" smtClean="0"/>
              <a:t>Ted</a:t>
            </a:r>
            <a:r>
              <a:rPr lang="tr-TR" dirty="0" smtClean="0"/>
              <a:t> is </a:t>
            </a:r>
            <a:r>
              <a:rPr lang="tr-TR" dirty="0" err="1" smtClean="0"/>
              <a:t>fast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/>
              <a:t> Harry 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91817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/>
          <a:lstStyle/>
          <a:p>
            <a:pPr algn="ctr"/>
            <a:r>
              <a:rPr lang="tr-TR" dirty="0" err="1"/>
              <a:t>s</a:t>
            </a:r>
            <a:r>
              <a:rPr lang="tr-TR" dirty="0" err="1" smtClean="0"/>
              <a:t>low-slow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1916831"/>
            <a:ext cx="2676143" cy="2019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697535"/>
            <a:ext cx="2592288" cy="2238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259632" y="5517232"/>
            <a:ext cx="7498080" cy="77809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/>
              <a:t>A </a:t>
            </a:r>
            <a:r>
              <a:rPr lang="tr-TR" dirty="0" err="1" smtClean="0"/>
              <a:t>turtle</a:t>
            </a:r>
            <a:r>
              <a:rPr lang="tr-TR" dirty="0" smtClean="0"/>
              <a:t> is </a:t>
            </a:r>
            <a:r>
              <a:rPr lang="tr-TR" dirty="0" err="1" smtClean="0"/>
              <a:t>slow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chemeClr val="tx2"/>
                </a:solidFill>
              </a:rPr>
              <a:t>a </a:t>
            </a:r>
            <a:r>
              <a:rPr lang="tr-TR" dirty="0" err="1" smtClean="0">
                <a:solidFill>
                  <a:schemeClr val="tx2"/>
                </a:solidFill>
              </a:rPr>
              <a:t>rabbit</a:t>
            </a:r>
            <a:r>
              <a:rPr lang="tr-TR" dirty="0" smtClean="0">
                <a:solidFill>
                  <a:schemeClr val="tx2"/>
                </a:solidFill>
              </a:rPr>
              <a:t>.</a:t>
            </a:r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225918" y="3936329"/>
            <a:ext cx="7498080" cy="572791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sz="3200" dirty="0" smtClean="0"/>
              <a:t>        </a:t>
            </a:r>
            <a:r>
              <a:rPr lang="tr-TR" sz="3200" dirty="0" err="1" smtClean="0"/>
              <a:t>Turtle</a:t>
            </a:r>
            <a:r>
              <a:rPr lang="tr-TR" sz="3200" dirty="0" smtClean="0"/>
              <a:t> 			     </a:t>
            </a:r>
            <a:r>
              <a:rPr lang="tr-TR" sz="3200" dirty="0" err="1" smtClean="0"/>
              <a:t>Rabbit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203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/>
          <a:lstStyle/>
          <a:p>
            <a:pPr algn="ctr"/>
            <a:r>
              <a:rPr lang="tr-TR" dirty="0" err="1"/>
              <a:t>l</a:t>
            </a:r>
            <a:r>
              <a:rPr lang="tr-TR" dirty="0" err="1" smtClean="0"/>
              <a:t>ong-long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7410" name="Picture 2" descr="C:\Users\Murat\Desktop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484785"/>
            <a:ext cx="3384376" cy="25137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Murat\Desktop\images5OHQIVH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1484785"/>
            <a:ext cx="4025764" cy="2592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1259633" y="5733256"/>
            <a:ext cx="7498080" cy="850106"/>
          </a:xfrm>
          <a:prstGeom prst="rect">
            <a:avLst/>
          </a:prstGeom>
        </p:spPr>
        <p:txBody>
          <a:bodyPr anchor="ctr">
            <a:normAutofit fontScale="92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tr-TR" dirty="0" smtClean="0"/>
              <a:t>Kızılırmak is </a:t>
            </a:r>
            <a:r>
              <a:rPr lang="tr-TR" dirty="0" err="1" smtClean="0"/>
              <a:t>long</a:t>
            </a:r>
            <a:r>
              <a:rPr lang="tr-TR" dirty="0" err="1" smtClean="0">
                <a:solidFill>
                  <a:srgbClr val="FF0000"/>
                </a:solidFill>
              </a:rPr>
              <a:t>er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than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chemeClr val="tx2"/>
                </a:solidFill>
              </a:rPr>
              <a:t>Yeşilırmak</a:t>
            </a:r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259633" y="4116111"/>
            <a:ext cx="7498080" cy="465017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tr-TR" dirty="0" smtClean="0"/>
              <a:t>         Kızılırmak 			    </a:t>
            </a:r>
            <a:r>
              <a:rPr lang="tr-TR" dirty="0" smtClean="0">
                <a:solidFill>
                  <a:schemeClr val="tx2"/>
                </a:solidFill>
              </a:rPr>
              <a:t>Yeşilırmak</a:t>
            </a:r>
            <a:endParaRPr lang="tr-T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077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149</TotalTime>
  <Words>267</Words>
  <PresentationFormat>Ekran Gösterisi (4:3)</PresentationFormat>
  <Paragraphs>76</Paragraphs>
  <Slides>30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Gündönümü</vt:lpstr>
      <vt:lpstr>COMPARATIVE</vt:lpstr>
      <vt:lpstr>old-older</vt:lpstr>
      <vt:lpstr>young-younger</vt:lpstr>
      <vt:lpstr>high – higher </vt:lpstr>
      <vt:lpstr>tall-taller    </vt:lpstr>
      <vt:lpstr>short-shorter    </vt:lpstr>
      <vt:lpstr>fast-faster  </vt:lpstr>
      <vt:lpstr>slow-slower</vt:lpstr>
      <vt:lpstr>long-longer</vt:lpstr>
      <vt:lpstr>fast-faster </vt:lpstr>
      <vt:lpstr>cold-colder</vt:lpstr>
      <vt:lpstr>cheap-cheaper</vt:lpstr>
      <vt:lpstr>large-larger</vt:lpstr>
      <vt:lpstr>wide-wider</vt:lpstr>
      <vt:lpstr>rude-ruder</vt:lpstr>
      <vt:lpstr>Hamburger A</vt:lpstr>
      <vt:lpstr>Fat-fatter</vt:lpstr>
      <vt:lpstr>slim-slimmer</vt:lpstr>
      <vt:lpstr>hot-hotter</vt:lpstr>
      <vt:lpstr>happy-happier </vt:lpstr>
      <vt:lpstr>ugly-uglier</vt:lpstr>
      <vt:lpstr>funny-funnier</vt:lpstr>
      <vt:lpstr>comfortable-more comfortable</vt:lpstr>
      <vt:lpstr>Crowded-more crowded</vt:lpstr>
      <vt:lpstr>expensive-more expensive</vt:lpstr>
      <vt:lpstr>beautiful-more beautiful</vt:lpstr>
      <vt:lpstr>stubborn-more stubborn</vt:lpstr>
      <vt:lpstr>Good-better</vt:lpstr>
      <vt:lpstr>bad-worse</vt:lpstr>
      <vt:lpstr>Slayt 30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2014-09-26T15:40:48Z</dcterms:created>
  <dcterms:modified xsi:type="dcterms:W3CDTF">2017-10-11T06:45:42Z</dcterms:modified>
  <cp:category>www.sorubak.com</cp:category>
</cp:coreProperties>
</file>