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79" r:id="rId6"/>
    <p:sldId id="281" r:id="rId7"/>
    <p:sldId id="282" r:id="rId8"/>
    <p:sldId id="283" r:id="rId9"/>
    <p:sldId id="284" r:id="rId10"/>
    <p:sldId id="285" r:id="rId11"/>
    <p:sldId id="280" r:id="rId12"/>
    <p:sldId id="261" r:id="rId13"/>
    <p:sldId id="263" r:id="rId14"/>
    <p:sldId id="264" r:id="rId15"/>
    <p:sldId id="265" r:id="rId16"/>
    <p:sldId id="267" r:id="rId17"/>
    <p:sldId id="273" r:id="rId18"/>
    <p:sldId id="271" r:id="rId19"/>
    <p:sldId id="272" r:id="rId20"/>
    <p:sldId id="268" r:id="rId21"/>
    <p:sldId id="269" r:id="rId22"/>
    <p:sldId id="262" r:id="rId23"/>
    <p:sldId id="286" r:id="rId24"/>
    <p:sldId id="287" r:id="rId25"/>
    <p:sldId id="274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00"/>
    <a:srgbClr val="705532"/>
    <a:srgbClr val="986F38"/>
    <a:srgbClr val="4FD165"/>
    <a:srgbClr val="FF9E1D"/>
    <a:srgbClr val="D68B1C"/>
    <a:srgbClr val="D096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59785" y="2970885"/>
            <a:ext cx="7772400" cy="137434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4130" y="4345230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FFFF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8229600" cy="532179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1291130"/>
            <a:ext cx="6871725" cy="5191970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31544" y="144383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10" y="2207359"/>
            <a:ext cx="7016195" cy="3512215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10" y="527605"/>
            <a:ext cx="7177135" cy="551222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FF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901950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2531813"/>
            <a:ext cx="4040188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4705" y="1901950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FF0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4705" y="2531813"/>
            <a:ext cx="4041775" cy="3035058"/>
          </a:xfrm>
        </p:spPr>
        <p:txBody>
          <a:bodyPr/>
          <a:lstStyle>
            <a:lvl1pPr>
              <a:defRPr sz="2400">
                <a:solidFill>
                  <a:srgbClr val="002060"/>
                </a:solidFill>
              </a:defRPr>
            </a:lvl1pPr>
            <a:lvl2pPr>
              <a:defRPr sz="2000">
                <a:solidFill>
                  <a:srgbClr val="002060"/>
                </a:solidFill>
              </a:defRPr>
            </a:lvl2pPr>
            <a:lvl3pPr>
              <a:defRPr sz="1800">
                <a:solidFill>
                  <a:srgbClr val="002060"/>
                </a:solidFill>
              </a:defRPr>
            </a:lvl3pPr>
            <a:lvl4pPr>
              <a:defRPr sz="1600">
                <a:solidFill>
                  <a:srgbClr val="002060"/>
                </a:solidFill>
              </a:defRPr>
            </a:lvl4pPr>
            <a:lvl5pPr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6600" b="1" dirty="0" smtClean="0"/>
              <a:t>DEMOCRACY</a:t>
            </a:r>
            <a:endParaRPr lang="en-US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pic>
        <p:nvPicPr>
          <p:cNvPr id="7" name="6 Resim" descr="respect-hea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3999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1357290" y="2357430"/>
            <a:ext cx="742955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</a:rPr>
              <a:t>DEMOCRACY is a form of government. In a democratic country, people vote for and elect the</a:t>
            </a:r>
          </a:p>
          <a:p>
            <a:r>
              <a:rPr lang="tr-TR" sz="4400" b="1" dirty="0" err="1" smtClean="0">
                <a:solidFill>
                  <a:schemeClr val="tx2">
                    <a:lumMod val="50000"/>
                  </a:schemeClr>
                </a:solidFill>
              </a:rPr>
              <a:t>leader</a:t>
            </a:r>
            <a:r>
              <a:rPr lang="tr-TR" sz="4400" b="1" dirty="0" smtClean="0">
                <a:solidFill>
                  <a:schemeClr val="tx2">
                    <a:lumMod val="50000"/>
                  </a:schemeClr>
                </a:solidFill>
              </a:rPr>
              <a:t>(s) of </a:t>
            </a:r>
            <a:r>
              <a:rPr lang="tr-TR" sz="4400" b="1" dirty="0" err="1" smtClean="0">
                <a:solidFill>
                  <a:schemeClr val="tx2">
                    <a:lumMod val="50000"/>
                  </a:schemeClr>
                </a:solidFill>
              </a:rPr>
              <a:t>their</a:t>
            </a:r>
            <a:r>
              <a:rPr lang="tr-TR" sz="4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4400" b="1" dirty="0" err="1" smtClean="0">
                <a:solidFill>
                  <a:schemeClr val="tx2">
                    <a:lumMod val="50000"/>
                  </a:schemeClr>
                </a:solidFill>
              </a:rPr>
              <a:t>country</a:t>
            </a:r>
            <a:r>
              <a:rPr lang="tr-TR" sz="4400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tr-TR" sz="4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20130614-21555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6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pic>
        <p:nvPicPr>
          <p:cNvPr id="7" name="6 Resim" descr="g3_Am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714752"/>
            <a:ext cx="2000264" cy="3143248"/>
          </a:xfrm>
          <a:prstGeom prst="rect">
            <a:avLst/>
          </a:prstGeom>
        </p:spPr>
      </p:pic>
      <p:pic>
        <p:nvPicPr>
          <p:cNvPr id="8" name="7 Resim" descr="simple-child-cartoon-vector-9087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4071942"/>
            <a:ext cx="2262178" cy="2571744"/>
          </a:xfrm>
          <a:prstGeom prst="rect">
            <a:avLst/>
          </a:prstGeom>
        </p:spPr>
      </p:pic>
      <p:pic>
        <p:nvPicPr>
          <p:cNvPr id="9" name="8 Resim" descr="cartoon-kid-defiant-sty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786190"/>
            <a:ext cx="2428892" cy="3071810"/>
          </a:xfrm>
          <a:prstGeom prst="rect">
            <a:avLst/>
          </a:prstGeom>
        </p:spPr>
      </p:pic>
      <p:sp>
        <p:nvSpPr>
          <p:cNvPr id="10" name="9 Bulut Belirtme Çizgisi"/>
          <p:cNvSpPr/>
          <p:nvPr/>
        </p:nvSpPr>
        <p:spPr>
          <a:xfrm>
            <a:off x="-214346" y="0"/>
            <a:ext cx="3929090" cy="3286148"/>
          </a:xfrm>
          <a:prstGeom prst="cloudCallout">
            <a:avLst>
              <a:gd name="adj1" fmla="val -4721"/>
              <a:gd name="adj2" fmla="val 7919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Bulut Belirtme Çizgisi"/>
          <p:cNvSpPr/>
          <p:nvPr/>
        </p:nvSpPr>
        <p:spPr>
          <a:xfrm>
            <a:off x="2571736" y="0"/>
            <a:ext cx="3929090" cy="3286148"/>
          </a:xfrm>
          <a:prstGeom prst="cloudCallout">
            <a:avLst>
              <a:gd name="adj1" fmla="val 14971"/>
              <a:gd name="adj2" fmla="val 723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Bulut Belirtme Çizgisi"/>
          <p:cNvSpPr/>
          <p:nvPr/>
        </p:nvSpPr>
        <p:spPr>
          <a:xfrm>
            <a:off x="5429256" y="0"/>
            <a:ext cx="3929090" cy="3286148"/>
          </a:xfrm>
          <a:prstGeom prst="cloudCallout">
            <a:avLst>
              <a:gd name="adj1" fmla="val 6020"/>
              <a:gd name="adj2" fmla="val 809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12 Resim" descr="indir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3306" y="1071546"/>
            <a:ext cx="1643074" cy="1163075"/>
          </a:xfrm>
          <a:prstGeom prst="rect">
            <a:avLst/>
          </a:prstGeom>
        </p:spPr>
      </p:pic>
      <p:pic>
        <p:nvPicPr>
          <p:cNvPr id="14" name="13 Resim" descr="v4l-1305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1472" y="1000108"/>
            <a:ext cx="1781180" cy="1150624"/>
          </a:xfrm>
          <a:prstGeom prst="rect">
            <a:avLst/>
          </a:prstGeom>
        </p:spPr>
      </p:pic>
      <p:pic>
        <p:nvPicPr>
          <p:cNvPr id="15" name="14 Resim" descr="v4l-13051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1000108"/>
            <a:ext cx="1781180" cy="1150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Resim" descr="Children_holding_hand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057525"/>
            <a:ext cx="9144000" cy="3800475"/>
          </a:xfrm>
          <a:prstGeom prst="rect">
            <a:avLst/>
          </a:prstGeom>
        </p:spPr>
      </p:pic>
      <p:pic>
        <p:nvPicPr>
          <p:cNvPr id="11" name="10 Resim" descr="dumb-and-dumber-movie-poster-1994-10201919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0"/>
            <a:ext cx="3143272" cy="2928934"/>
          </a:xfrm>
          <a:prstGeom prst="rect">
            <a:avLst/>
          </a:prstGeom>
        </p:spPr>
      </p:pic>
      <p:pic>
        <p:nvPicPr>
          <p:cNvPr id="12" name="11 Resim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2857520" cy="2928934"/>
          </a:xfrm>
          <a:prstGeom prst="rect">
            <a:avLst/>
          </a:prstGeom>
        </p:spPr>
      </p:pic>
      <p:pic>
        <p:nvPicPr>
          <p:cNvPr id="13" name="12 Resim" descr="indir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0"/>
            <a:ext cx="3214678" cy="29289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pic>
        <p:nvPicPr>
          <p:cNvPr id="7" name="6 Resim" descr="2r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202311" cy="2000264"/>
          </a:xfrm>
          <a:prstGeom prst="rect">
            <a:avLst/>
          </a:prstGeom>
        </p:spPr>
      </p:pic>
      <p:pic>
        <p:nvPicPr>
          <p:cNvPr id="8" name="7 Resim" descr="3rjyy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86578" y="1"/>
            <a:ext cx="2357422" cy="2017794"/>
          </a:xfrm>
          <a:prstGeom prst="rect">
            <a:avLst/>
          </a:prstGeom>
        </p:spPr>
      </p:pic>
      <p:pic>
        <p:nvPicPr>
          <p:cNvPr id="12" name="11 Resim" descr="55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930525"/>
            <a:ext cx="2214546" cy="1927475"/>
          </a:xfrm>
          <a:prstGeom prst="rect">
            <a:avLst/>
          </a:prstGeom>
        </p:spPr>
      </p:pic>
      <p:pic>
        <p:nvPicPr>
          <p:cNvPr id="13" name="12 Resim" descr="55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63528" y="4826620"/>
            <a:ext cx="2180472" cy="2031380"/>
          </a:xfrm>
          <a:prstGeom prst="rect">
            <a:avLst/>
          </a:prstGeom>
        </p:spPr>
      </p:pic>
      <p:pic>
        <p:nvPicPr>
          <p:cNvPr id="14" name="13 Resim" descr="aa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6116" y="2500306"/>
            <a:ext cx="2500330" cy="2193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66865" y="214290"/>
            <a:ext cx="7177135" cy="551222"/>
          </a:xfrm>
        </p:spPr>
        <p:txBody>
          <a:bodyPr>
            <a:noAutofit/>
          </a:bodyPr>
          <a:lstStyle/>
          <a:p>
            <a:r>
              <a:rPr lang="tr-TR" sz="6600" b="1" dirty="0" err="1" smtClean="0">
                <a:solidFill>
                  <a:schemeClr val="bg1"/>
                </a:solidFill>
              </a:rPr>
              <a:t>Everyone</a:t>
            </a:r>
            <a:r>
              <a:rPr lang="tr-TR" sz="6600" b="1" dirty="0" smtClean="0">
                <a:solidFill>
                  <a:schemeClr val="bg1"/>
                </a:solidFill>
              </a:rPr>
              <a:t> is </a:t>
            </a:r>
            <a:r>
              <a:rPr lang="tr-TR" sz="6600" b="1" dirty="0" err="1" smtClean="0">
                <a:solidFill>
                  <a:schemeClr val="bg1"/>
                </a:solidFill>
              </a:rPr>
              <a:t>equal</a:t>
            </a:r>
            <a:r>
              <a:rPr lang="tr-TR" sz="6600" b="1" dirty="0" smtClean="0">
                <a:solidFill>
                  <a:schemeClr val="bg1"/>
                </a:solidFill>
              </a:rPr>
              <a:t>.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7" name="6 Resim" descr="4fff2201e14ca7fd7e00008c_re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Resim" descr="everyone-is-equal-before-law-fight-for-your-righ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57357" y="285728"/>
            <a:ext cx="7286644" cy="551222"/>
          </a:xfrm>
        </p:spPr>
        <p:txBody>
          <a:bodyPr>
            <a:noAutofit/>
          </a:bodyPr>
          <a:lstStyle/>
          <a:p>
            <a:r>
              <a:rPr lang="tr-TR" b="1" dirty="0" err="1" smtClean="0">
                <a:solidFill>
                  <a:schemeClr val="bg1"/>
                </a:solidFill>
              </a:rPr>
              <a:t>Everyone</a:t>
            </a:r>
            <a:r>
              <a:rPr lang="tr-TR" b="1" dirty="0" smtClean="0">
                <a:solidFill>
                  <a:schemeClr val="bg1"/>
                </a:solidFill>
              </a:rPr>
              <a:t> can </a:t>
            </a:r>
            <a:r>
              <a:rPr lang="tr-TR" b="1" dirty="0" err="1" smtClean="0">
                <a:solidFill>
                  <a:schemeClr val="bg1"/>
                </a:solidFill>
              </a:rPr>
              <a:t>express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their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opinion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freely</a:t>
            </a:r>
            <a:r>
              <a:rPr lang="tr-TR" b="1" dirty="0" smtClean="0">
                <a:solidFill>
                  <a:schemeClr val="bg1"/>
                </a:solidFill>
              </a:rPr>
              <a:t>.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6 İçerik Yer Tutucusu" descr="image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7864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86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Metin kutusu"/>
          <p:cNvSpPr txBox="1"/>
          <p:nvPr/>
        </p:nvSpPr>
        <p:spPr>
          <a:xfrm>
            <a:off x="2928926" y="0"/>
            <a:ext cx="48577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b="1" dirty="0" err="1" smtClean="0">
                <a:solidFill>
                  <a:schemeClr val="bg1"/>
                </a:solidFill>
              </a:rPr>
              <a:t>Vote</a:t>
            </a:r>
            <a:endParaRPr lang="tr-TR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66865" y="0"/>
            <a:ext cx="7177135" cy="1051240"/>
          </a:xfrm>
        </p:spPr>
        <p:txBody>
          <a:bodyPr>
            <a:noAutofit/>
          </a:bodyPr>
          <a:lstStyle/>
          <a:p>
            <a:r>
              <a:rPr lang="tr-TR" sz="4000" b="1" dirty="0" err="1" smtClean="0">
                <a:solidFill>
                  <a:schemeClr val="bg1"/>
                </a:solidFill>
              </a:rPr>
              <a:t>Everyone</a:t>
            </a:r>
            <a:r>
              <a:rPr lang="tr-TR" sz="4000" b="1" dirty="0" smtClean="0">
                <a:solidFill>
                  <a:schemeClr val="bg1"/>
                </a:solidFill>
              </a:rPr>
              <a:t> </a:t>
            </a:r>
            <a:r>
              <a:rPr lang="tr-TR" sz="4000" b="1" dirty="0" err="1" smtClean="0">
                <a:solidFill>
                  <a:schemeClr val="bg1"/>
                </a:solidFill>
              </a:rPr>
              <a:t>should</a:t>
            </a:r>
            <a:r>
              <a:rPr lang="tr-TR" sz="4000" b="1" dirty="0" smtClean="0">
                <a:solidFill>
                  <a:schemeClr val="bg1"/>
                </a:solidFill>
              </a:rPr>
              <a:t> be </a:t>
            </a:r>
            <a:r>
              <a:rPr lang="tr-TR" sz="4000" b="1" dirty="0" err="1" smtClean="0">
                <a:solidFill>
                  <a:schemeClr val="bg1"/>
                </a:solidFill>
              </a:rPr>
              <a:t>treated</a:t>
            </a:r>
            <a:r>
              <a:rPr lang="tr-TR" sz="4000" b="1" dirty="0" smtClean="0">
                <a:solidFill>
                  <a:schemeClr val="bg1"/>
                </a:solidFill>
              </a:rPr>
              <a:t> </a:t>
            </a:r>
            <a:r>
              <a:rPr lang="tr-TR" sz="4000" b="1" dirty="0" err="1" smtClean="0">
                <a:solidFill>
                  <a:schemeClr val="bg1"/>
                </a:solidFill>
              </a:rPr>
              <a:t>fairly</a:t>
            </a:r>
            <a:r>
              <a:rPr lang="tr-TR" sz="4000" b="1" dirty="0" smtClean="0">
                <a:solidFill>
                  <a:schemeClr val="bg1"/>
                </a:solidFill>
              </a:rPr>
              <a:t>.</a:t>
            </a:r>
            <a:endParaRPr lang="tr-TR" sz="4000" b="1" dirty="0">
              <a:solidFill>
                <a:schemeClr val="bg1"/>
              </a:solidFill>
            </a:endParaRPr>
          </a:p>
        </p:txBody>
      </p:sp>
      <p:pic>
        <p:nvPicPr>
          <p:cNvPr id="7" name="6 İçerik Yer Tutucusu" descr="553746849_scales_of_justice_answer_1_xlarge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3999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85918" y="285728"/>
            <a:ext cx="7177135" cy="551222"/>
          </a:xfrm>
        </p:spPr>
        <p:txBody>
          <a:bodyPr>
            <a:noAutofit/>
          </a:bodyPr>
          <a:lstStyle/>
          <a:p>
            <a:r>
              <a:rPr lang="tr-TR" sz="4000" b="1" dirty="0" err="1" smtClean="0">
                <a:solidFill>
                  <a:schemeClr val="bg1"/>
                </a:solidFill>
              </a:rPr>
              <a:t>Everyone</a:t>
            </a:r>
            <a:r>
              <a:rPr lang="tr-TR" sz="4000" b="1" dirty="0" smtClean="0">
                <a:solidFill>
                  <a:schemeClr val="bg1"/>
                </a:solidFill>
              </a:rPr>
              <a:t> </a:t>
            </a:r>
            <a:r>
              <a:rPr lang="tr-TR" sz="4000" b="1" dirty="0" err="1" smtClean="0">
                <a:solidFill>
                  <a:schemeClr val="bg1"/>
                </a:solidFill>
              </a:rPr>
              <a:t>should</a:t>
            </a:r>
            <a:r>
              <a:rPr lang="tr-TR" sz="4000" b="1" dirty="0" smtClean="0">
                <a:solidFill>
                  <a:schemeClr val="bg1"/>
                </a:solidFill>
              </a:rPr>
              <a:t> be </a:t>
            </a:r>
            <a:r>
              <a:rPr lang="tr-TR" sz="4000" b="1" dirty="0" err="1" smtClean="0">
                <a:solidFill>
                  <a:schemeClr val="bg1"/>
                </a:solidFill>
              </a:rPr>
              <a:t>respectful</a:t>
            </a:r>
            <a:r>
              <a:rPr lang="tr-TR" sz="4000" b="1" dirty="0" smtClean="0">
                <a:solidFill>
                  <a:schemeClr val="bg1"/>
                </a:solidFill>
              </a:rPr>
              <a:t>.</a:t>
            </a:r>
            <a:endParaRPr lang="tr-TR" sz="4000" b="1" dirty="0">
              <a:solidFill>
                <a:schemeClr val="bg1"/>
              </a:solidFill>
            </a:endParaRPr>
          </a:p>
        </p:txBody>
      </p:sp>
      <p:pic>
        <p:nvPicPr>
          <p:cNvPr id="7" name="6 İçerik Yer Tutucusu" descr="15444685_s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71501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İçerik Yer Tutucusu" descr="rules-clip-art-594123.pn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588"/>
            <a:ext cx="8358246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3000363" cy="36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0"/>
            <a:ext cx="3214710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0"/>
            <a:ext cx="2928926" cy="3643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10 Metin kutusu"/>
          <p:cNvSpPr txBox="1"/>
          <p:nvPr/>
        </p:nvSpPr>
        <p:spPr>
          <a:xfrm>
            <a:off x="214282" y="3643315"/>
            <a:ext cx="892971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chemeClr val="tx2">
                    <a:lumMod val="50000"/>
                  </a:schemeClr>
                </a:solidFill>
              </a:rPr>
              <a:t>Listen and choose the most </a:t>
            </a:r>
            <a:r>
              <a:rPr lang="en-US" sz="6600" b="1" dirty="0" err="1" smtClean="0">
                <a:solidFill>
                  <a:schemeClr val="tx2">
                    <a:lumMod val="50000"/>
                  </a:schemeClr>
                </a:solidFill>
              </a:rPr>
              <a:t>favourite</a:t>
            </a:r>
            <a:r>
              <a:rPr lang="en-US" sz="6600" b="1" dirty="0" smtClean="0">
                <a:solidFill>
                  <a:schemeClr val="tx2">
                    <a:lumMod val="50000"/>
                  </a:schemeClr>
                </a:solidFill>
              </a:rPr>
              <a:t> song in your class.</a:t>
            </a:r>
            <a:endParaRPr lang="tr-TR" sz="6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285728"/>
            <a:ext cx="7177135" cy="551222"/>
          </a:xfrm>
        </p:spPr>
        <p:txBody>
          <a:bodyPr>
            <a:noAutofit/>
          </a:bodyPr>
          <a:lstStyle/>
          <a:p>
            <a:pPr algn="ctr"/>
            <a:r>
              <a:rPr lang="tr-TR" sz="6600" b="1" dirty="0" err="1" smtClean="0">
                <a:solidFill>
                  <a:schemeClr val="bg1"/>
                </a:solidFill>
              </a:rPr>
              <a:t>Result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7" name="6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78645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1928794" y="1142984"/>
            <a:ext cx="61436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800" b="1" dirty="0" err="1" smtClean="0">
                <a:solidFill>
                  <a:schemeClr val="tx2">
                    <a:lumMod val="50000"/>
                  </a:schemeClr>
                </a:solidFill>
              </a:rPr>
              <a:t>Thanks</a:t>
            </a:r>
            <a:r>
              <a:rPr lang="tr-TR" sz="8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8800" b="1" dirty="0" err="1" smtClean="0">
                <a:solidFill>
                  <a:schemeClr val="tx2">
                    <a:lumMod val="50000"/>
                  </a:schemeClr>
                </a:solidFill>
              </a:rPr>
              <a:t>for</a:t>
            </a:r>
            <a:endParaRPr lang="tr-TR" sz="8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tr-TR" sz="8800" b="1" dirty="0" err="1" smtClean="0">
                <a:solidFill>
                  <a:schemeClr val="tx2">
                    <a:lumMod val="50000"/>
                  </a:schemeClr>
                </a:solidFill>
              </a:rPr>
              <a:t>your</a:t>
            </a:r>
            <a:r>
              <a:rPr lang="tr-TR" sz="8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tr-TR" sz="8800" b="1" dirty="0" err="1" smtClean="0">
                <a:solidFill>
                  <a:schemeClr val="tx2">
                    <a:lumMod val="50000"/>
                  </a:schemeClr>
                </a:solidFill>
              </a:rPr>
              <a:t>attention</a:t>
            </a:r>
            <a:r>
              <a:rPr lang="tr-TR" sz="8800" b="1" dirty="0" smtClean="0">
                <a:solidFill>
                  <a:schemeClr val="tx2">
                    <a:lumMod val="50000"/>
                  </a:schemeClr>
                </a:solidFill>
              </a:rPr>
              <a:t>…</a:t>
            </a:r>
            <a:endParaRPr lang="tr-TR" sz="8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Resim" descr="US elect preside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6 İçerik Yer Tutucusu" descr="election-day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7" name="6 İçerik Yer Tutucusu" descr="ballot_box_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85918" y="428604"/>
            <a:ext cx="7177135" cy="551222"/>
          </a:xfrm>
        </p:spPr>
        <p:txBody>
          <a:bodyPr>
            <a:noAutofit/>
          </a:bodyPr>
          <a:lstStyle/>
          <a:p>
            <a:pPr algn="ctr"/>
            <a:r>
              <a:rPr lang="tr-TR" sz="6600" b="1" dirty="0" err="1" smtClean="0">
                <a:solidFill>
                  <a:schemeClr val="bg1"/>
                </a:solidFill>
              </a:rPr>
              <a:t>Right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7" name="6 Resim" descr="a202cb87e660fa641aa6fe71744e31c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66865" y="214290"/>
            <a:ext cx="7177135" cy="551222"/>
          </a:xfrm>
        </p:spPr>
        <p:txBody>
          <a:bodyPr>
            <a:noAutofit/>
          </a:bodyPr>
          <a:lstStyle/>
          <a:p>
            <a:r>
              <a:rPr lang="tr-TR" sz="6600" b="1" dirty="0" err="1" smtClean="0">
                <a:solidFill>
                  <a:schemeClr val="bg1"/>
                </a:solidFill>
              </a:rPr>
              <a:t>Experiment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7" name="6 Resim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214422"/>
            <a:ext cx="9144000" cy="5643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66865" y="357166"/>
            <a:ext cx="7177135" cy="551222"/>
          </a:xfrm>
        </p:spPr>
        <p:txBody>
          <a:bodyPr>
            <a:noAutofit/>
          </a:bodyPr>
          <a:lstStyle/>
          <a:p>
            <a:pPr algn="ctr"/>
            <a:r>
              <a:rPr lang="tr-TR" sz="6600" b="1" dirty="0" err="1" smtClean="0">
                <a:solidFill>
                  <a:schemeClr val="bg1"/>
                </a:solidFill>
              </a:rPr>
              <a:t>Research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7" name="6 Resim" descr="indi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786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66865" y="285728"/>
            <a:ext cx="7177135" cy="551222"/>
          </a:xfrm>
        </p:spPr>
        <p:txBody>
          <a:bodyPr>
            <a:noAutofit/>
          </a:bodyPr>
          <a:lstStyle/>
          <a:p>
            <a:pPr algn="ctr"/>
            <a:r>
              <a:rPr lang="tr-TR" sz="6600" b="1" dirty="0" err="1" smtClean="0">
                <a:solidFill>
                  <a:schemeClr val="bg1"/>
                </a:solidFill>
              </a:rPr>
              <a:t>Candidate</a:t>
            </a:r>
            <a:endParaRPr lang="tr-TR" sz="6600" b="1" dirty="0">
              <a:solidFill>
                <a:schemeClr val="bg1"/>
              </a:solidFill>
            </a:endParaRPr>
          </a:p>
        </p:txBody>
      </p:sp>
      <p:pic>
        <p:nvPicPr>
          <p:cNvPr id="7" name="6 İçerik Yer Tutucusu" descr="Perfect candidate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071546"/>
            <a:ext cx="9144000" cy="578645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</TotalTime>
  <Words>69</Words>
  <PresentationFormat>Ekran Gösterisi (4:3)</PresentationFormat>
  <Paragraphs>16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Office Theme</vt:lpstr>
      <vt:lpstr>DEMOCRACY</vt:lpstr>
      <vt:lpstr>Slayt 2</vt:lpstr>
      <vt:lpstr>Slayt 3</vt:lpstr>
      <vt:lpstr>Slayt 4</vt:lpstr>
      <vt:lpstr>Slayt 5</vt:lpstr>
      <vt:lpstr>Right</vt:lpstr>
      <vt:lpstr>Experiment</vt:lpstr>
      <vt:lpstr>Research</vt:lpstr>
      <vt:lpstr>Candidate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Everyone is equal.</vt:lpstr>
      <vt:lpstr>Slayt 18</vt:lpstr>
      <vt:lpstr>Everyone can express their opinion freely.</vt:lpstr>
      <vt:lpstr>Everyone should be treated fairly.</vt:lpstr>
      <vt:lpstr>Everyone should be respectful.</vt:lpstr>
      <vt:lpstr>Slayt 22</vt:lpstr>
      <vt:lpstr>Slayt 23</vt:lpstr>
      <vt:lpstr>Result</vt:lpstr>
      <vt:lpstr>Slayt 25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2013-08-21T19:17:07Z</dcterms:created>
  <dcterms:modified xsi:type="dcterms:W3CDTF">2017-10-09T15:07:55Z</dcterms:modified>
  <cp:category>www.sorubak.com</cp:category>
</cp:coreProperties>
</file>