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AE337-68A4-42A3-9D5D-F8D1B806AFB4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3137BB-42B9-4302-880B-D83DCEE3F4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9754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137BB-42B9-4302-880B-D83DCEE3F4D7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4215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8364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981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6812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196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8968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8016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512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975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596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202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7447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C970F-922D-4E24-907A-549BA7810F67}" type="datetimeFigureOut">
              <a:rPr lang="tr-TR" smtClean="0"/>
              <a:pPr/>
              <a:t>31/01/2018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EEF2E-F13C-481E-AF45-0FF0F542E69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888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 açık kırmız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95534" y="2166251"/>
            <a:ext cx="12287534" cy="1777952"/>
          </a:xfrm>
        </p:spPr>
        <p:txBody>
          <a:bodyPr>
            <a:normAutofit fontScale="90000"/>
          </a:bodyPr>
          <a:lstStyle/>
          <a:p>
            <a:r>
              <a:rPr lang="tr-TR" sz="3800" dirty="0" smtClean="0"/>
              <a:t>6.SINIF SOSYAL BİLGİLER- 1.ÜNİTE SOSYAL BİLGİLER ÖĞRENİYORUM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ATATÜRK SOSYAL BİLİMLER İÇİN NE YAPTI?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141006"/>
            <a:ext cx="9144000" cy="1655762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4466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96537"/>
          </a:xfrm>
        </p:spPr>
        <p:txBody>
          <a:bodyPr>
            <a:normAutofit/>
          </a:bodyPr>
          <a:lstStyle/>
          <a:p>
            <a:r>
              <a:rPr lang="tr-TR" b="1" dirty="0" smtClean="0"/>
              <a:t>BAŞLIKLAR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569491"/>
            <a:ext cx="12192000" cy="556146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Mustafa Kemal Atatürk Kimdir?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 Tarih Kurumu (TTK)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 Dil Kurumu (TDK)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/>
              <a:t>Dil ve Tarih- Coğrafya Fakültesi (DTCF)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Avrupa’ya Gönderilen Öğrenciler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ETİ Müzesi</a:t>
            </a:r>
          </a:p>
        </p:txBody>
      </p:sp>
    </p:spTree>
    <p:extLst>
      <p:ext uri="{BB962C8B-B14F-4D97-AF65-F5344CB8AC3E}">
        <p14:creationId xmlns:p14="http://schemas.microsoft.com/office/powerpoint/2010/main" xmlns="" val="27621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296537"/>
          </a:xfrm>
        </p:spPr>
        <p:txBody>
          <a:bodyPr>
            <a:normAutofit/>
          </a:bodyPr>
          <a:lstStyle/>
          <a:p>
            <a:r>
              <a:rPr lang="tr-TR" b="1" dirty="0"/>
              <a:t>Mustafa Kemal Atatürk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tr-TR" sz="3600" dirty="0"/>
              <a:t>	</a:t>
            </a:r>
            <a:r>
              <a:rPr lang="tr-TR" sz="3600" dirty="0" smtClean="0"/>
              <a:t>Mustafa Kemal Atatürk, 1881 yılında Selanik’te doğdu. Babası Ali Rıza Bey, annesi Zübeyde Hanım, kardeşi Makbule Hanım’dır. 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Mustafa’nın gideceği okul hakkında ailesi kararsız kalmıştır. Annesi ‘‘Mahalle Mektebi’’, babası ‘‘Şemsi Paşa’’ okuluna gitmesini istemiştir. İlk olarak ‘‘Mahalle </a:t>
            </a:r>
            <a:r>
              <a:rPr lang="tr-TR" sz="3600" dirty="0" err="1" smtClean="0"/>
              <a:t>Mektebi’’ne</a:t>
            </a:r>
            <a:r>
              <a:rPr lang="tr-TR" sz="3600" dirty="0" smtClean="0"/>
              <a:t> daha sonra ‘‘Şemsi Paşa’’ okuluna gitmiştir.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Babası bir süre sonra hayata gözlerini yummuştur. Bu sürede annesi Zübeyde Hanım, çocuklarını alarak erkek kardeşinin çiftliğine gider.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Mustafa Kemal, Kemal ismini öğretmeninden almıştır. Soyadını ise soyadı kanunundan almıştır. Ve soyadı ‘‘Atatürk’’ olan başka hiç kimse yoktur. 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Mustafa Kemal, ailesinden izinsiz ‘‘Askeri Okul’’ sınavına girmiştir ve kazanmıştır. Bu da Mustafa’nın kariyerinin başlangıcı olmuştur.</a:t>
            </a:r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Mustafa Kemal Atatürk, Türkiye’nin ilk cumhurbaşkanıdır. Onun savaşlardaki başarısı, onun en çok ağır basan ‘‘vatan sevgisi’’</a:t>
            </a:r>
            <a:r>
              <a:rPr lang="tr-TR" sz="3600" dirty="0" err="1" smtClean="0"/>
              <a:t>nden</a:t>
            </a:r>
            <a:r>
              <a:rPr lang="tr-TR" sz="3600" dirty="0" smtClean="0"/>
              <a:t> gelmektedir.</a:t>
            </a:r>
          </a:p>
        </p:txBody>
      </p:sp>
      <p:pic>
        <p:nvPicPr>
          <p:cNvPr id="2052" name="Picture 4" descr="Mustafa Kemal Atatürk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018" y="1451709"/>
            <a:ext cx="3507474" cy="511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ustafa Kemal Atatürk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4841" y="1451709"/>
            <a:ext cx="3821374" cy="511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İlgili resi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6215" y="1451709"/>
            <a:ext cx="4163564" cy="511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2946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60061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/>
              <a:t>Türk Tarih Kurumu (TTK)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Atatürk, Türk Tarihi’ne çok önem verirdi.</a:t>
            </a:r>
            <a:r>
              <a:rPr lang="tr-TR" sz="3600" dirty="0"/>
              <a:t> </a:t>
            </a:r>
            <a:r>
              <a:rPr lang="tr-TR" sz="3600" dirty="0" err="1"/>
              <a:t>Türkler’in</a:t>
            </a:r>
            <a:r>
              <a:rPr lang="tr-TR" sz="3600" dirty="0"/>
              <a:t> en eski çağlardan beri tarihteki hakiki, yeni ve Dünya varlığına hangi alanlarda katkıları sağladıklarının araştırılması </a:t>
            </a:r>
            <a:r>
              <a:rPr lang="tr-TR" sz="3600" dirty="0" smtClean="0"/>
              <a:t>amacıyla,1931 yılında  ‘‘</a:t>
            </a:r>
            <a:r>
              <a:rPr lang="tr-TR" sz="3600" b="1" dirty="0" smtClean="0"/>
              <a:t>Türk Tarih Kurumu’’ (TTK) </a:t>
            </a:r>
            <a:r>
              <a:rPr lang="tr-TR" sz="3600" dirty="0" smtClean="0"/>
              <a:t>kuruldu. </a:t>
            </a:r>
            <a:endParaRPr lang="tr-TR" sz="3600" b="1" dirty="0" smtClean="0"/>
          </a:p>
        </p:txBody>
      </p:sp>
      <p:sp>
        <p:nvSpPr>
          <p:cNvPr id="4" name="AutoShape 2" descr="türk tarih kurum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0" name="Picture 4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4906" y="3376246"/>
            <a:ext cx="6463685" cy="348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türk tarih kurumu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376246"/>
            <a:ext cx="4572000" cy="348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ürk tarih kurumu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376246"/>
            <a:ext cx="4586287" cy="348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568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60061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/>
              <a:t>Türk Dil Kurumu (TDK)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Türk dilini yabancı sözcüklerden korumak ve temizlemek, Türk dilinin zenginliğini ortaya çıkarmak amacıyla 1932 yılında ‘‘</a:t>
            </a:r>
            <a:r>
              <a:rPr lang="tr-TR" sz="3600" b="1" dirty="0" smtClean="0"/>
              <a:t>Türk Dil Kurumu</a:t>
            </a:r>
            <a:r>
              <a:rPr lang="tr-TR" sz="3600" dirty="0" smtClean="0"/>
              <a:t>’’ (TDK) kuruldu.</a:t>
            </a:r>
          </a:p>
        </p:txBody>
      </p:sp>
      <p:pic>
        <p:nvPicPr>
          <p:cNvPr id="10242" name="Picture 2" descr="türk DİL kurum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643" y="3024554"/>
            <a:ext cx="4346086" cy="359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dk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6764" y="3024554"/>
            <a:ext cx="6934200" cy="359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747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60061"/>
          </a:xfrm>
        </p:spPr>
        <p:txBody>
          <a:bodyPr>
            <a:normAutofit/>
          </a:bodyPr>
          <a:lstStyle/>
          <a:p>
            <a:pPr algn="l"/>
            <a:r>
              <a:rPr lang="tr-TR" b="1" dirty="0"/>
              <a:t>Dil ve Tarih- Coğrafya </a:t>
            </a:r>
            <a:r>
              <a:rPr lang="tr-TR" b="1" dirty="0" smtClean="0"/>
              <a:t>Fakültesi (DTCF)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Dil, tarih ve coğrafya alanlarında düşünen ve sorgulayan nitelikli insanların yetiştirilmesi amacıyla 1936 yılında ‘‘Dil ve Tarih- Coğrafya Fakültesi (DTCF) açıldı.</a:t>
            </a:r>
          </a:p>
        </p:txBody>
      </p:sp>
      <p:pic>
        <p:nvPicPr>
          <p:cNvPr id="3074" name="Picture 2" descr="dil ve tarih coğrafya fakült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756" y="2838734"/>
            <a:ext cx="5330826" cy="377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il ve tarih coğrafya fakült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0337" y="2838734"/>
            <a:ext cx="6067805" cy="377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94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60061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/>
              <a:t>Avrupa’ya Gönderilen Öğrenciler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Avrupa ülkelerine farklı alanlarda öğrenim görmeleri için öğrenciler gönderildi. Atatürk öğrencilere: ‘‘sizi bir kıvılcım olarak gönderiyorum volkan olup dönünüz.’’</a:t>
            </a:r>
          </a:p>
        </p:txBody>
      </p:sp>
      <p:pic>
        <p:nvPicPr>
          <p:cNvPr id="4" name="Picture 2" descr="avrupaya gönderilen öğrencil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5" y="2825088"/>
            <a:ext cx="11532359" cy="382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928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60061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/>
              <a:t>ETİ Müzesi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60061"/>
            <a:ext cx="12192000" cy="569793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Arkeoloji çalışmalara önem veren Atatürk, Anadolu medeniyetleri müzesinin temelini oluşturana ETİ Müzesi’nin kurulması emrini verdi.</a:t>
            </a:r>
          </a:p>
        </p:txBody>
      </p:sp>
      <p:pic>
        <p:nvPicPr>
          <p:cNvPr id="4098" name="Picture 2" descr="ETİ Müzesi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72" t="4742" r="4143" b="5354"/>
          <a:stretch/>
        </p:blipFill>
        <p:spPr bwMode="auto">
          <a:xfrm>
            <a:off x="177420" y="2975213"/>
            <a:ext cx="6127846" cy="37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Tİ Müz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8221" y="2975213"/>
            <a:ext cx="5364470" cy="37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062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yaz slayt arka plan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606722"/>
            <a:ext cx="12192000" cy="1160061"/>
          </a:xfrm>
        </p:spPr>
        <p:txBody>
          <a:bodyPr>
            <a:noAutofit/>
          </a:bodyPr>
          <a:lstStyle/>
          <a:p>
            <a:r>
              <a:rPr lang="tr-TR" sz="8800" b="1" u="sng" dirty="0" smtClean="0"/>
              <a:t>HAZIRLAYAN: BUSE ARSLAN</a:t>
            </a:r>
            <a:endParaRPr lang="tr-TR" sz="8800" b="1" u="sng" dirty="0"/>
          </a:p>
        </p:txBody>
      </p:sp>
    </p:spTree>
    <p:extLst>
      <p:ext uri="{BB962C8B-B14F-4D97-AF65-F5344CB8AC3E}">
        <p14:creationId xmlns:p14="http://schemas.microsoft.com/office/powerpoint/2010/main" xmlns="" val="49667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76</Words>
  <PresentationFormat>Özel</PresentationFormat>
  <Paragraphs>29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6.SINIF SOSYAL BİLGİLER- 1.ÜNİTE SOSYAL BİLGİLER ÖĞRENİYORUM ATATÜRK SOSYAL BİLİMLER İÇİN NE YAPTI?</vt:lpstr>
      <vt:lpstr>BAŞLIKLAR</vt:lpstr>
      <vt:lpstr>Mustafa Kemal Atatürk </vt:lpstr>
      <vt:lpstr>Türk Tarih Kurumu (TTK)</vt:lpstr>
      <vt:lpstr>Türk Dil Kurumu (TDK)</vt:lpstr>
      <vt:lpstr>Dil ve Tarih- Coğrafya Fakültesi (DTCF)</vt:lpstr>
      <vt:lpstr>Avrupa’ya Gönderilen Öğrenciler</vt:lpstr>
      <vt:lpstr>ETİ Müzesi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2018-01-25T12:48:49Z</dcterms:created>
  <dcterms:modified xsi:type="dcterms:W3CDTF">2018-01-31T10:53:39Z</dcterms:modified>
  <cp:category>www.sorubak.com</cp:category>
</cp:coreProperties>
</file>