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Default Extension="gif" ContentType="image/gif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428" r:id="rId3"/>
    <p:sldId id="429" r:id="rId4"/>
    <p:sldId id="430" r:id="rId5"/>
    <p:sldId id="431" r:id="rId6"/>
    <p:sldId id="432" r:id="rId7"/>
    <p:sldId id="433" r:id="rId8"/>
    <p:sldId id="434" r:id="rId9"/>
    <p:sldId id="435" r:id="rId10"/>
    <p:sldId id="436" r:id="rId11"/>
    <p:sldId id="437" r:id="rId12"/>
    <p:sldId id="438" r:id="rId13"/>
    <p:sldId id="439" r:id="rId14"/>
    <p:sldId id="440" r:id="rId15"/>
    <p:sldId id="441" r:id="rId16"/>
    <p:sldId id="444" r:id="rId17"/>
    <p:sldId id="445" r:id="rId18"/>
    <p:sldId id="446" r:id="rId19"/>
    <p:sldId id="443" r:id="rId20"/>
    <p:sldId id="442" r:id="rId21"/>
    <p:sldId id="448" r:id="rId22"/>
    <p:sldId id="447" r:id="rId23"/>
    <p:sldId id="456" r:id="rId24"/>
    <p:sldId id="455" r:id="rId25"/>
    <p:sldId id="449" r:id="rId26"/>
    <p:sldId id="451" r:id="rId27"/>
    <p:sldId id="452" r:id="rId28"/>
    <p:sldId id="453" r:id="rId29"/>
    <p:sldId id="454" r:id="rId30"/>
    <p:sldId id="450" r:id="rId3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55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jpe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9D1237-5AA6-4945-8B6A-CCE835706BCD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</dgm:pt>
    <dgm:pt modelId="{0A81C384-76D2-44DE-860A-25B9D7EC3022}">
      <dgm:prSet phldrT="[Metin]"/>
      <dgm:spPr/>
      <dgm:t>
        <a:bodyPr/>
        <a:lstStyle/>
        <a:p>
          <a:r>
            <a:rPr lang="tr-TR" dirty="0" smtClean="0"/>
            <a:t>AİLE</a:t>
          </a:r>
          <a:endParaRPr lang="tr-TR" dirty="0"/>
        </a:p>
      </dgm:t>
    </dgm:pt>
    <dgm:pt modelId="{B340BC16-FA13-41D1-A158-72A3FCDC84C6}" type="parTrans" cxnId="{310246A4-D3A4-4009-BF41-29A261D882EA}">
      <dgm:prSet/>
      <dgm:spPr/>
      <dgm:t>
        <a:bodyPr/>
        <a:lstStyle/>
        <a:p>
          <a:endParaRPr lang="tr-TR"/>
        </a:p>
      </dgm:t>
    </dgm:pt>
    <dgm:pt modelId="{43AB101A-AAC7-40D1-A8C9-E7485407838A}" type="sibTrans" cxnId="{310246A4-D3A4-4009-BF41-29A261D882EA}">
      <dgm:prSet/>
      <dgm:spPr/>
      <dgm:t>
        <a:bodyPr/>
        <a:lstStyle/>
        <a:p>
          <a:endParaRPr lang="tr-TR"/>
        </a:p>
      </dgm:t>
    </dgm:pt>
    <dgm:pt modelId="{BB493C1B-BA69-483A-8246-C6BEEF072872}" type="pres">
      <dgm:prSet presAssocID="{089D1237-5AA6-4945-8B6A-CCE835706BCD}" presName="Name0" presStyleCnt="0">
        <dgm:presLayoutVars>
          <dgm:dir/>
          <dgm:resizeHandles val="exact"/>
        </dgm:presLayoutVars>
      </dgm:prSet>
      <dgm:spPr/>
    </dgm:pt>
    <dgm:pt modelId="{2BA87B39-9C22-445D-9BA9-9C5AB0729F88}" type="pres">
      <dgm:prSet presAssocID="{0A81C384-76D2-44DE-860A-25B9D7EC3022}" presName="composite" presStyleCnt="0"/>
      <dgm:spPr/>
    </dgm:pt>
    <dgm:pt modelId="{139C1128-5676-4526-A988-D3F21746945D}" type="pres">
      <dgm:prSet presAssocID="{0A81C384-76D2-44DE-860A-25B9D7EC3022}" presName="rect1" presStyleLbl="bgShp" presStyleIdx="0" presStyleCnt="1" custLinFactNeighborY="845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7000" r="-7000"/>
          </a:stretch>
        </a:blipFill>
      </dgm:spPr>
    </dgm:pt>
    <dgm:pt modelId="{1BC0A9CF-6916-4588-B193-4A1E6DB55C95}" type="pres">
      <dgm:prSet presAssocID="{0A81C384-76D2-44DE-860A-25B9D7EC3022}" presName="rect2" presStyleLbl="trBgShp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10246A4-D3A4-4009-BF41-29A261D882EA}" srcId="{089D1237-5AA6-4945-8B6A-CCE835706BCD}" destId="{0A81C384-76D2-44DE-860A-25B9D7EC3022}" srcOrd="0" destOrd="0" parTransId="{B340BC16-FA13-41D1-A158-72A3FCDC84C6}" sibTransId="{43AB101A-AAC7-40D1-A8C9-E7485407838A}"/>
    <dgm:cxn modelId="{207EE1AB-C3CD-4108-AA02-F36200ED8F97}" type="presOf" srcId="{0A81C384-76D2-44DE-860A-25B9D7EC3022}" destId="{1BC0A9CF-6916-4588-B193-4A1E6DB55C95}" srcOrd="0" destOrd="0" presId="urn:microsoft.com/office/officeart/2008/layout/BendingPictureSemiTransparentText"/>
    <dgm:cxn modelId="{544DAB63-E0AA-495B-8375-2C0DA1E13589}" type="presOf" srcId="{089D1237-5AA6-4945-8B6A-CCE835706BCD}" destId="{BB493C1B-BA69-483A-8246-C6BEEF072872}" srcOrd="0" destOrd="0" presId="urn:microsoft.com/office/officeart/2008/layout/BendingPictureSemiTransparentText"/>
    <dgm:cxn modelId="{9748CEC1-5534-4B61-9865-4EF9FB13D18B}" type="presParOf" srcId="{BB493C1B-BA69-483A-8246-C6BEEF072872}" destId="{2BA87B39-9C22-445D-9BA9-9C5AB0729F88}" srcOrd="0" destOrd="0" presId="urn:microsoft.com/office/officeart/2008/layout/BendingPictureSemiTransparentText"/>
    <dgm:cxn modelId="{A73A26A8-16CF-4977-A611-82E389E4E3FD}" type="presParOf" srcId="{2BA87B39-9C22-445D-9BA9-9C5AB0729F88}" destId="{139C1128-5676-4526-A988-D3F21746945D}" srcOrd="0" destOrd="0" presId="urn:microsoft.com/office/officeart/2008/layout/BendingPictureSemiTransparentText"/>
    <dgm:cxn modelId="{4666C476-8368-4B5E-B5A0-C0CB66EEE73B}" type="presParOf" srcId="{2BA87B39-9C22-445D-9BA9-9C5AB0729F88}" destId="{1BC0A9CF-6916-4588-B193-4A1E6DB55C95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A02089A-FCBE-44BB-9AF4-C35B61F63F50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</dgm:pt>
    <dgm:pt modelId="{26DDDA34-4386-4A01-8128-F70C8FAAB394}">
      <dgm:prSet phldrT="[Metin]"/>
      <dgm:spPr/>
      <dgm:t>
        <a:bodyPr/>
        <a:lstStyle/>
        <a:p>
          <a:r>
            <a:rPr lang="tr-TR" dirty="0" smtClean="0"/>
            <a:t>Yüzme Kursu</a:t>
          </a:r>
          <a:endParaRPr lang="tr-TR" dirty="0"/>
        </a:p>
      </dgm:t>
    </dgm:pt>
    <dgm:pt modelId="{671FB5B0-DFCA-473F-907B-F7D76971B007}" type="parTrans" cxnId="{1D6F6D38-F8C7-4D15-AABC-B69AE01E0E10}">
      <dgm:prSet/>
      <dgm:spPr/>
      <dgm:t>
        <a:bodyPr/>
        <a:lstStyle/>
        <a:p>
          <a:endParaRPr lang="tr-TR"/>
        </a:p>
      </dgm:t>
    </dgm:pt>
    <dgm:pt modelId="{EAE182EA-C1ED-499E-BC30-CC1C17D4B6DB}" type="sibTrans" cxnId="{1D6F6D38-F8C7-4D15-AABC-B69AE01E0E10}">
      <dgm:prSet/>
      <dgm:spPr/>
      <dgm:t>
        <a:bodyPr/>
        <a:lstStyle/>
        <a:p>
          <a:endParaRPr lang="tr-TR"/>
        </a:p>
      </dgm:t>
    </dgm:pt>
    <dgm:pt modelId="{5BFFDF5D-FE8E-440C-90F5-CDD7A1A6E7CE}" type="pres">
      <dgm:prSet presAssocID="{2A02089A-FCBE-44BB-9AF4-C35B61F63F50}" presName="Name0" presStyleCnt="0">
        <dgm:presLayoutVars>
          <dgm:dir/>
          <dgm:resizeHandles val="exact"/>
        </dgm:presLayoutVars>
      </dgm:prSet>
      <dgm:spPr/>
    </dgm:pt>
    <dgm:pt modelId="{AFD0CEF0-2AD0-4006-9C66-9B6CD5564DBF}" type="pres">
      <dgm:prSet presAssocID="{26DDDA34-4386-4A01-8128-F70C8FAAB394}" presName="composite" presStyleCnt="0"/>
      <dgm:spPr/>
    </dgm:pt>
    <dgm:pt modelId="{2D89B06E-EA80-4574-ABC2-255F3DED4F1E}" type="pres">
      <dgm:prSet presAssocID="{26DDDA34-4386-4A01-8128-F70C8FAAB394}" presName="rect1" presStyleLbl="bgShp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25000" b="-25000"/>
          </a:stretch>
        </a:blipFill>
      </dgm:spPr>
    </dgm:pt>
    <dgm:pt modelId="{A1EB0804-FE70-4CA4-94BB-2E9615EB19FE}" type="pres">
      <dgm:prSet presAssocID="{26DDDA34-4386-4A01-8128-F70C8FAAB394}" presName="rect2" presStyleLbl="trBgShp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36F1061-E6C4-408D-8A17-9BE0B80BC2EF}" type="presOf" srcId="{2A02089A-FCBE-44BB-9AF4-C35B61F63F50}" destId="{5BFFDF5D-FE8E-440C-90F5-CDD7A1A6E7CE}" srcOrd="0" destOrd="0" presId="urn:microsoft.com/office/officeart/2008/layout/BendingPictureSemiTransparentText"/>
    <dgm:cxn modelId="{1D6F6D38-F8C7-4D15-AABC-B69AE01E0E10}" srcId="{2A02089A-FCBE-44BB-9AF4-C35B61F63F50}" destId="{26DDDA34-4386-4A01-8128-F70C8FAAB394}" srcOrd="0" destOrd="0" parTransId="{671FB5B0-DFCA-473F-907B-F7D76971B007}" sibTransId="{EAE182EA-C1ED-499E-BC30-CC1C17D4B6DB}"/>
    <dgm:cxn modelId="{25DDF538-89E0-4817-820D-EAC85CEDBBDB}" type="presOf" srcId="{26DDDA34-4386-4A01-8128-F70C8FAAB394}" destId="{A1EB0804-FE70-4CA4-94BB-2E9615EB19FE}" srcOrd="0" destOrd="0" presId="urn:microsoft.com/office/officeart/2008/layout/BendingPictureSemiTransparentText"/>
    <dgm:cxn modelId="{872179FC-E249-4D01-8F94-BC2C0308AD43}" type="presParOf" srcId="{5BFFDF5D-FE8E-440C-90F5-CDD7A1A6E7CE}" destId="{AFD0CEF0-2AD0-4006-9C66-9B6CD5564DBF}" srcOrd="0" destOrd="0" presId="urn:microsoft.com/office/officeart/2008/layout/BendingPictureSemiTransparentText"/>
    <dgm:cxn modelId="{28F2E8A2-E9BE-47A6-846E-6351C516E926}" type="presParOf" srcId="{AFD0CEF0-2AD0-4006-9C66-9B6CD5564DBF}" destId="{2D89B06E-EA80-4574-ABC2-255F3DED4F1E}" srcOrd="0" destOrd="0" presId="urn:microsoft.com/office/officeart/2008/layout/BendingPictureSemiTransparentText"/>
    <dgm:cxn modelId="{75A999DC-B08C-4E4B-9B33-CAF2B6088B34}" type="presParOf" srcId="{AFD0CEF0-2AD0-4006-9C66-9B6CD5564DBF}" destId="{A1EB0804-FE70-4CA4-94BB-2E9615EB19FE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89D1237-5AA6-4945-8B6A-CCE835706BCD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</dgm:pt>
    <dgm:pt modelId="{0A81C384-76D2-44DE-860A-25B9D7EC3022}">
      <dgm:prSet phldrT="[Metin]"/>
      <dgm:spPr/>
      <dgm:t>
        <a:bodyPr/>
        <a:lstStyle/>
        <a:p>
          <a:r>
            <a:rPr lang="tr-TR" dirty="0" smtClean="0"/>
            <a:t>Okul Müzik Kulübü</a:t>
          </a:r>
          <a:endParaRPr lang="tr-TR" dirty="0"/>
        </a:p>
      </dgm:t>
    </dgm:pt>
    <dgm:pt modelId="{B340BC16-FA13-41D1-A158-72A3FCDC84C6}" type="parTrans" cxnId="{310246A4-D3A4-4009-BF41-29A261D882EA}">
      <dgm:prSet/>
      <dgm:spPr/>
      <dgm:t>
        <a:bodyPr/>
        <a:lstStyle/>
        <a:p>
          <a:endParaRPr lang="tr-TR"/>
        </a:p>
      </dgm:t>
    </dgm:pt>
    <dgm:pt modelId="{43AB101A-AAC7-40D1-A8C9-E7485407838A}" type="sibTrans" cxnId="{310246A4-D3A4-4009-BF41-29A261D882EA}">
      <dgm:prSet/>
      <dgm:spPr/>
      <dgm:t>
        <a:bodyPr/>
        <a:lstStyle/>
        <a:p>
          <a:endParaRPr lang="tr-TR"/>
        </a:p>
      </dgm:t>
    </dgm:pt>
    <dgm:pt modelId="{BB493C1B-BA69-483A-8246-C6BEEF072872}" type="pres">
      <dgm:prSet presAssocID="{089D1237-5AA6-4945-8B6A-CCE835706BCD}" presName="Name0" presStyleCnt="0">
        <dgm:presLayoutVars>
          <dgm:dir/>
          <dgm:resizeHandles val="exact"/>
        </dgm:presLayoutVars>
      </dgm:prSet>
      <dgm:spPr/>
    </dgm:pt>
    <dgm:pt modelId="{2BA87B39-9C22-445D-9BA9-9C5AB0729F88}" type="pres">
      <dgm:prSet presAssocID="{0A81C384-76D2-44DE-860A-25B9D7EC3022}" presName="composite" presStyleCnt="0"/>
      <dgm:spPr/>
    </dgm:pt>
    <dgm:pt modelId="{139C1128-5676-4526-A988-D3F21746945D}" type="pres">
      <dgm:prSet presAssocID="{0A81C384-76D2-44DE-860A-25B9D7EC3022}" presName="rect1" presStyleLbl="bgShp" presStyleIdx="0" presStyleCnt="1" custLinFactNeighborY="84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7000" r="-7000"/>
          </a:stretch>
        </a:blipFill>
      </dgm:spPr>
    </dgm:pt>
    <dgm:pt modelId="{1BC0A9CF-6916-4588-B193-4A1E6DB55C95}" type="pres">
      <dgm:prSet presAssocID="{0A81C384-76D2-44DE-860A-25B9D7EC3022}" presName="rect2" presStyleLbl="trBgShp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10246A4-D3A4-4009-BF41-29A261D882EA}" srcId="{089D1237-5AA6-4945-8B6A-CCE835706BCD}" destId="{0A81C384-76D2-44DE-860A-25B9D7EC3022}" srcOrd="0" destOrd="0" parTransId="{B340BC16-FA13-41D1-A158-72A3FCDC84C6}" sibTransId="{43AB101A-AAC7-40D1-A8C9-E7485407838A}"/>
    <dgm:cxn modelId="{53FCD6F6-87AA-46C0-95AA-C4254D9444B7}" type="presOf" srcId="{0A81C384-76D2-44DE-860A-25B9D7EC3022}" destId="{1BC0A9CF-6916-4588-B193-4A1E6DB55C95}" srcOrd="0" destOrd="0" presId="urn:microsoft.com/office/officeart/2008/layout/BendingPictureSemiTransparentText"/>
    <dgm:cxn modelId="{F847A97A-5449-4E6B-9032-D98498F48C4A}" type="presOf" srcId="{089D1237-5AA6-4945-8B6A-CCE835706BCD}" destId="{BB493C1B-BA69-483A-8246-C6BEEF072872}" srcOrd="0" destOrd="0" presId="urn:microsoft.com/office/officeart/2008/layout/BendingPictureSemiTransparentText"/>
    <dgm:cxn modelId="{C517A705-2197-4C81-AB38-B73D6E9371CB}" type="presParOf" srcId="{BB493C1B-BA69-483A-8246-C6BEEF072872}" destId="{2BA87B39-9C22-445D-9BA9-9C5AB0729F88}" srcOrd="0" destOrd="0" presId="urn:microsoft.com/office/officeart/2008/layout/BendingPictureSemiTransparentText"/>
    <dgm:cxn modelId="{8F9DE959-A2BE-48B5-AA62-3A951C40B4F7}" type="presParOf" srcId="{2BA87B39-9C22-445D-9BA9-9C5AB0729F88}" destId="{139C1128-5676-4526-A988-D3F21746945D}" srcOrd="0" destOrd="0" presId="urn:microsoft.com/office/officeart/2008/layout/BendingPictureSemiTransparentText"/>
    <dgm:cxn modelId="{341647B7-0252-4668-8D57-8A2EAA7F8E77}" type="presParOf" srcId="{2BA87B39-9C22-445D-9BA9-9C5AB0729F88}" destId="{1BC0A9CF-6916-4588-B193-4A1E6DB55C95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A02089A-FCBE-44BB-9AF4-C35B61F63F50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</dgm:pt>
    <dgm:pt modelId="{26DDDA34-4386-4A01-8128-F70C8FAAB394}">
      <dgm:prSet phldrT="[Metin]"/>
      <dgm:spPr/>
      <dgm:t>
        <a:bodyPr/>
        <a:lstStyle/>
        <a:p>
          <a:r>
            <a:rPr lang="tr-TR" dirty="0" smtClean="0"/>
            <a:t>OKUL FUTBOL TAKIMI</a:t>
          </a:r>
          <a:endParaRPr lang="tr-TR" dirty="0"/>
        </a:p>
      </dgm:t>
    </dgm:pt>
    <dgm:pt modelId="{671FB5B0-DFCA-473F-907B-F7D76971B007}" type="parTrans" cxnId="{1D6F6D38-F8C7-4D15-AABC-B69AE01E0E10}">
      <dgm:prSet/>
      <dgm:spPr/>
      <dgm:t>
        <a:bodyPr/>
        <a:lstStyle/>
        <a:p>
          <a:endParaRPr lang="tr-TR"/>
        </a:p>
      </dgm:t>
    </dgm:pt>
    <dgm:pt modelId="{EAE182EA-C1ED-499E-BC30-CC1C17D4B6DB}" type="sibTrans" cxnId="{1D6F6D38-F8C7-4D15-AABC-B69AE01E0E10}">
      <dgm:prSet/>
      <dgm:spPr/>
      <dgm:t>
        <a:bodyPr/>
        <a:lstStyle/>
        <a:p>
          <a:endParaRPr lang="tr-TR"/>
        </a:p>
      </dgm:t>
    </dgm:pt>
    <dgm:pt modelId="{5BFFDF5D-FE8E-440C-90F5-CDD7A1A6E7CE}" type="pres">
      <dgm:prSet presAssocID="{2A02089A-FCBE-44BB-9AF4-C35B61F63F50}" presName="Name0" presStyleCnt="0">
        <dgm:presLayoutVars>
          <dgm:dir/>
          <dgm:resizeHandles val="exact"/>
        </dgm:presLayoutVars>
      </dgm:prSet>
      <dgm:spPr/>
    </dgm:pt>
    <dgm:pt modelId="{AFD0CEF0-2AD0-4006-9C66-9B6CD5564DBF}" type="pres">
      <dgm:prSet presAssocID="{26DDDA34-4386-4A01-8128-F70C8FAAB394}" presName="composite" presStyleCnt="0"/>
      <dgm:spPr/>
    </dgm:pt>
    <dgm:pt modelId="{2D89B06E-EA80-4574-ABC2-255F3DED4F1E}" type="pres">
      <dgm:prSet presAssocID="{26DDDA34-4386-4A01-8128-F70C8FAAB394}" presName="rect1" presStyleLbl="bgShp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6000" r="-26000"/>
          </a:stretch>
        </a:blipFill>
      </dgm:spPr>
      <dgm:t>
        <a:bodyPr/>
        <a:lstStyle/>
        <a:p>
          <a:endParaRPr lang="tr-TR"/>
        </a:p>
      </dgm:t>
    </dgm:pt>
    <dgm:pt modelId="{A1EB0804-FE70-4CA4-94BB-2E9615EB19FE}" type="pres">
      <dgm:prSet presAssocID="{26DDDA34-4386-4A01-8128-F70C8FAAB394}" presName="rect2" presStyleLbl="trBgShp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D6F6D38-F8C7-4D15-AABC-B69AE01E0E10}" srcId="{2A02089A-FCBE-44BB-9AF4-C35B61F63F50}" destId="{26DDDA34-4386-4A01-8128-F70C8FAAB394}" srcOrd="0" destOrd="0" parTransId="{671FB5B0-DFCA-473F-907B-F7D76971B007}" sibTransId="{EAE182EA-C1ED-499E-BC30-CC1C17D4B6DB}"/>
    <dgm:cxn modelId="{7B2ED8B7-3052-4CFF-B811-A4E87D89CBFD}" type="presOf" srcId="{2A02089A-FCBE-44BB-9AF4-C35B61F63F50}" destId="{5BFFDF5D-FE8E-440C-90F5-CDD7A1A6E7CE}" srcOrd="0" destOrd="0" presId="urn:microsoft.com/office/officeart/2008/layout/BendingPictureSemiTransparentText"/>
    <dgm:cxn modelId="{39AB1F0C-F87C-4CE1-B6C9-A0B1E962D1F9}" type="presOf" srcId="{26DDDA34-4386-4A01-8128-F70C8FAAB394}" destId="{A1EB0804-FE70-4CA4-94BB-2E9615EB19FE}" srcOrd="0" destOrd="0" presId="urn:microsoft.com/office/officeart/2008/layout/BendingPictureSemiTransparentText"/>
    <dgm:cxn modelId="{54EBB648-0BB5-41C1-A558-42A416B3B027}" type="presParOf" srcId="{5BFFDF5D-FE8E-440C-90F5-CDD7A1A6E7CE}" destId="{AFD0CEF0-2AD0-4006-9C66-9B6CD5564DBF}" srcOrd="0" destOrd="0" presId="urn:microsoft.com/office/officeart/2008/layout/BendingPictureSemiTransparentText"/>
    <dgm:cxn modelId="{4FE8ED7B-6B3A-44B4-AF76-CE5CC7E03E5D}" type="presParOf" srcId="{AFD0CEF0-2AD0-4006-9C66-9B6CD5564DBF}" destId="{2D89B06E-EA80-4574-ABC2-255F3DED4F1E}" srcOrd="0" destOrd="0" presId="urn:microsoft.com/office/officeart/2008/layout/BendingPictureSemiTransparentText"/>
    <dgm:cxn modelId="{3D7202F6-FD96-4A27-AA27-70AEF684D4C4}" type="presParOf" srcId="{AFD0CEF0-2AD0-4006-9C66-9B6CD5564DBF}" destId="{A1EB0804-FE70-4CA4-94BB-2E9615EB19FE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89D1237-5AA6-4945-8B6A-CCE835706BCD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</dgm:pt>
    <dgm:pt modelId="{0A81C384-76D2-44DE-860A-25B9D7EC3022}">
      <dgm:prSet phldrT="[Metin]"/>
      <dgm:spPr/>
      <dgm:t>
        <a:bodyPr/>
        <a:lstStyle/>
        <a:p>
          <a:r>
            <a:rPr lang="tr-TR" dirty="0" smtClean="0"/>
            <a:t>HASTANE</a:t>
          </a:r>
          <a:endParaRPr lang="tr-TR" dirty="0"/>
        </a:p>
      </dgm:t>
    </dgm:pt>
    <dgm:pt modelId="{B340BC16-FA13-41D1-A158-72A3FCDC84C6}" type="parTrans" cxnId="{310246A4-D3A4-4009-BF41-29A261D882EA}">
      <dgm:prSet/>
      <dgm:spPr/>
      <dgm:t>
        <a:bodyPr/>
        <a:lstStyle/>
        <a:p>
          <a:endParaRPr lang="tr-TR"/>
        </a:p>
      </dgm:t>
    </dgm:pt>
    <dgm:pt modelId="{43AB101A-AAC7-40D1-A8C9-E7485407838A}" type="sibTrans" cxnId="{310246A4-D3A4-4009-BF41-29A261D882EA}">
      <dgm:prSet/>
      <dgm:spPr/>
      <dgm:t>
        <a:bodyPr/>
        <a:lstStyle/>
        <a:p>
          <a:endParaRPr lang="tr-TR"/>
        </a:p>
      </dgm:t>
    </dgm:pt>
    <dgm:pt modelId="{BB493C1B-BA69-483A-8246-C6BEEF072872}" type="pres">
      <dgm:prSet presAssocID="{089D1237-5AA6-4945-8B6A-CCE835706BCD}" presName="Name0" presStyleCnt="0">
        <dgm:presLayoutVars>
          <dgm:dir/>
          <dgm:resizeHandles val="exact"/>
        </dgm:presLayoutVars>
      </dgm:prSet>
      <dgm:spPr/>
    </dgm:pt>
    <dgm:pt modelId="{2BA87B39-9C22-445D-9BA9-9C5AB0729F88}" type="pres">
      <dgm:prSet presAssocID="{0A81C384-76D2-44DE-860A-25B9D7EC3022}" presName="composite" presStyleCnt="0"/>
      <dgm:spPr/>
    </dgm:pt>
    <dgm:pt modelId="{139C1128-5676-4526-A988-D3F21746945D}" type="pres">
      <dgm:prSet presAssocID="{0A81C384-76D2-44DE-860A-25B9D7EC3022}" presName="rect1" presStyleLbl="bgShp" presStyleIdx="0" presStyleCnt="1" custLinFactNeighborY="84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5000" r="-15000"/>
          </a:stretch>
        </a:blipFill>
      </dgm:spPr>
    </dgm:pt>
    <dgm:pt modelId="{1BC0A9CF-6916-4588-B193-4A1E6DB55C95}" type="pres">
      <dgm:prSet presAssocID="{0A81C384-76D2-44DE-860A-25B9D7EC3022}" presName="rect2" presStyleLbl="trBgShp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10246A4-D3A4-4009-BF41-29A261D882EA}" srcId="{089D1237-5AA6-4945-8B6A-CCE835706BCD}" destId="{0A81C384-76D2-44DE-860A-25B9D7EC3022}" srcOrd="0" destOrd="0" parTransId="{B340BC16-FA13-41D1-A158-72A3FCDC84C6}" sibTransId="{43AB101A-AAC7-40D1-A8C9-E7485407838A}"/>
    <dgm:cxn modelId="{218E65F3-3D53-49D2-A4A8-786A63960010}" type="presOf" srcId="{0A81C384-76D2-44DE-860A-25B9D7EC3022}" destId="{1BC0A9CF-6916-4588-B193-4A1E6DB55C95}" srcOrd="0" destOrd="0" presId="urn:microsoft.com/office/officeart/2008/layout/BendingPictureSemiTransparentText"/>
    <dgm:cxn modelId="{499DCE30-340C-40D7-BA86-44E53BAE2703}" type="presOf" srcId="{089D1237-5AA6-4945-8B6A-CCE835706BCD}" destId="{BB493C1B-BA69-483A-8246-C6BEEF072872}" srcOrd="0" destOrd="0" presId="urn:microsoft.com/office/officeart/2008/layout/BendingPictureSemiTransparentText"/>
    <dgm:cxn modelId="{79713FEA-2B19-4579-85A4-692723C04F76}" type="presParOf" srcId="{BB493C1B-BA69-483A-8246-C6BEEF072872}" destId="{2BA87B39-9C22-445D-9BA9-9C5AB0729F88}" srcOrd="0" destOrd="0" presId="urn:microsoft.com/office/officeart/2008/layout/BendingPictureSemiTransparentText"/>
    <dgm:cxn modelId="{A0C55BAC-BB75-4785-8DAE-E554032E84E3}" type="presParOf" srcId="{2BA87B39-9C22-445D-9BA9-9C5AB0729F88}" destId="{139C1128-5676-4526-A988-D3F21746945D}" srcOrd="0" destOrd="0" presId="urn:microsoft.com/office/officeart/2008/layout/BendingPictureSemiTransparentText"/>
    <dgm:cxn modelId="{0D193F79-0DBD-4C1C-AA1B-A3DDAF072BC6}" type="presParOf" srcId="{2BA87B39-9C22-445D-9BA9-9C5AB0729F88}" destId="{1BC0A9CF-6916-4588-B193-4A1E6DB55C95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A02089A-FCBE-44BB-9AF4-C35B61F63F50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</dgm:pt>
    <dgm:pt modelId="{26DDDA34-4386-4A01-8128-F70C8FAAB394}">
      <dgm:prSet phldrT="[Metin]"/>
      <dgm:spPr/>
      <dgm:t>
        <a:bodyPr/>
        <a:lstStyle/>
        <a:p>
          <a:r>
            <a:rPr lang="tr-TR" dirty="0" smtClean="0"/>
            <a:t>Aile</a:t>
          </a:r>
          <a:endParaRPr lang="tr-TR" dirty="0"/>
        </a:p>
      </dgm:t>
    </dgm:pt>
    <dgm:pt modelId="{671FB5B0-DFCA-473F-907B-F7D76971B007}" type="parTrans" cxnId="{1D6F6D38-F8C7-4D15-AABC-B69AE01E0E10}">
      <dgm:prSet/>
      <dgm:spPr/>
      <dgm:t>
        <a:bodyPr/>
        <a:lstStyle/>
        <a:p>
          <a:endParaRPr lang="tr-TR"/>
        </a:p>
      </dgm:t>
    </dgm:pt>
    <dgm:pt modelId="{EAE182EA-C1ED-499E-BC30-CC1C17D4B6DB}" type="sibTrans" cxnId="{1D6F6D38-F8C7-4D15-AABC-B69AE01E0E10}">
      <dgm:prSet/>
      <dgm:spPr/>
      <dgm:t>
        <a:bodyPr/>
        <a:lstStyle/>
        <a:p>
          <a:endParaRPr lang="tr-TR"/>
        </a:p>
      </dgm:t>
    </dgm:pt>
    <dgm:pt modelId="{5BFFDF5D-FE8E-440C-90F5-CDD7A1A6E7CE}" type="pres">
      <dgm:prSet presAssocID="{2A02089A-FCBE-44BB-9AF4-C35B61F63F50}" presName="Name0" presStyleCnt="0">
        <dgm:presLayoutVars>
          <dgm:dir/>
          <dgm:resizeHandles val="exact"/>
        </dgm:presLayoutVars>
      </dgm:prSet>
      <dgm:spPr/>
    </dgm:pt>
    <dgm:pt modelId="{AFD0CEF0-2AD0-4006-9C66-9B6CD5564DBF}" type="pres">
      <dgm:prSet presAssocID="{26DDDA34-4386-4A01-8128-F70C8FAAB394}" presName="composite" presStyleCnt="0"/>
      <dgm:spPr/>
    </dgm:pt>
    <dgm:pt modelId="{2D89B06E-EA80-4574-ABC2-255F3DED4F1E}" type="pres">
      <dgm:prSet presAssocID="{26DDDA34-4386-4A01-8128-F70C8FAAB394}" presName="rect1" presStyleLbl="bgShp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25000" b="-25000"/>
          </a:stretch>
        </a:blipFill>
      </dgm:spPr>
    </dgm:pt>
    <dgm:pt modelId="{A1EB0804-FE70-4CA4-94BB-2E9615EB19FE}" type="pres">
      <dgm:prSet presAssocID="{26DDDA34-4386-4A01-8128-F70C8FAAB394}" presName="rect2" presStyleLbl="trBgShp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49ECA61-B2EB-4726-BD19-BD6B72AC00A8}" type="presOf" srcId="{2A02089A-FCBE-44BB-9AF4-C35B61F63F50}" destId="{5BFFDF5D-FE8E-440C-90F5-CDD7A1A6E7CE}" srcOrd="0" destOrd="0" presId="urn:microsoft.com/office/officeart/2008/layout/BendingPictureSemiTransparentText"/>
    <dgm:cxn modelId="{1D6F6D38-F8C7-4D15-AABC-B69AE01E0E10}" srcId="{2A02089A-FCBE-44BB-9AF4-C35B61F63F50}" destId="{26DDDA34-4386-4A01-8128-F70C8FAAB394}" srcOrd="0" destOrd="0" parTransId="{671FB5B0-DFCA-473F-907B-F7D76971B007}" sibTransId="{EAE182EA-C1ED-499E-BC30-CC1C17D4B6DB}"/>
    <dgm:cxn modelId="{D5D06047-96DD-4E68-B0F8-0F1A53B96ED6}" type="presOf" srcId="{26DDDA34-4386-4A01-8128-F70C8FAAB394}" destId="{A1EB0804-FE70-4CA4-94BB-2E9615EB19FE}" srcOrd="0" destOrd="0" presId="urn:microsoft.com/office/officeart/2008/layout/BendingPictureSemiTransparentText"/>
    <dgm:cxn modelId="{D12DF243-22C4-46D2-B200-81F9F13381B1}" type="presParOf" srcId="{5BFFDF5D-FE8E-440C-90F5-CDD7A1A6E7CE}" destId="{AFD0CEF0-2AD0-4006-9C66-9B6CD5564DBF}" srcOrd="0" destOrd="0" presId="urn:microsoft.com/office/officeart/2008/layout/BendingPictureSemiTransparentText"/>
    <dgm:cxn modelId="{3B32109B-4AEE-4B88-8846-94E7F5FCD911}" type="presParOf" srcId="{AFD0CEF0-2AD0-4006-9C66-9B6CD5564DBF}" destId="{2D89B06E-EA80-4574-ABC2-255F3DED4F1E}" srcOrd="0" destOrd="0" presId="urn:microsoft.com/office/officeart/2008/layout/BendingPictureSemiTransparentText"/>
    <dgm:cxn modelId="{52F63F25-3BE0-4F35-8FD9-05237632F6FD}" type="presParOf" srcId="{AFD0CEF0-2AD0-4006-9C66-9B6CD5564DBF}" destId="{A1EB0804-FE70-4CA4-94BB-2E9615EB19FE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89D1237-5AA6-4945-8B6A-CCE835706BCD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</dgm:pt>
    <dgm:pt modelId="{0A81C384-76D2-44DE-860A-25B9D7EC3022}">
      <dgm:prSet phldrT="[Metin]"/>
      <dgm:spPr/>
      <dgm:t>
        <a:bodyPr/>
        <a:lstStyle/>
        <a:p>
          <a:r>
            <a:rPr lang="tr-TR" dirty="0" smtClean="0"/>
            <a:t>BELEDİYE</a:t>
          </a:r>
          <a:endParaRPr lang="tr-TR" dirty="0"/>
        </a:p>
      </dgm:t>
    </dgm:pt>
    <dgm:pt modelId="{B340BC16-FA13-41D1-A158-72A3FCDC84C6}" type="parTrans" cxnId="{310246A4-D3A4-4009-BF41-29A261D882EA}">
      <dgm:prSet/>
      <dgm:spPr/>
      <dgm:t>
        <a:bodyPr/>
        <a:lstStyle/>
        <a:p>
          <a:endParaRPr lang="tr-TR"/>
        </a:p>
      </dgm:t>
    </dgm:pt>
    <dgm:pt modelId="{43AB101A-AAC7-40D1-A8C9-E7485407838A}" type="sibTrans" cxnId="{310246A4-D3A4-4009-BF41-29A261D882EA}">
      <dgm:prSet/>
      <dgm:spPr/>
      <dgm:t>
        <a:bodyPr/>
        <a:lstStyle/>
        <a:p>
          <a:endParaRPr lang="tr-TR"/>
        </a:p>
      </dgm:t>
    </dgm:pt>
    <dgm:pt modelId="{BB493C1B-BA69-483A-8246-C6BEEF072872}" type="pres">
      <dgm:prSet presAssocID="{089D1237-5AA6-4945-8B6A-CCE835706BCD}" presName="Name0" presStyleCnt="0">
        <dgm:presLayoutVars>
          <dgm:dir/>
          <dgm:resizeHandles val="exact"/>
        </dgm:presLayoutVars>
      </dgm:prSet>
      <dgm:spPr/>
    </dgm:pt>
    <dgm:pt modelId="{2BA87B39-9C22-445D-9BA9-9C5AB0729F88}" type="pres">
      <dgm:prSet presAssocID="{0A81C384-76D2-44DE-860A-25B9D7EC3022}" presName="composite" presStyleCnt="0"/>
      <dgm:spPr/>
    </dgm:pt>
    <dgm:pt modelId="{139C1128-5676-4526-A988-D3F21746945D}" type="pres">
      <dgm:prSet presAssocID="{0A81C384-76D2-44DE-860A-25B9D7EC3022}" presName="rect1" presStyleLbl="bgShp" presStyleIdx="0" presStyleCnt="1" custLinFactNeighborY="84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7000" r="-7000"/>
          </a:stretch>
        </a:blipFill>
      </dgm:spPr>
    </dgm:pt>
    <dgm:pt modelId="{1BC0A9CF-6916-4588-B193-4A1E6DB55C95}" type="pres">
      <dgm:prSet presAssocID="{0A81C384-76D2-44DE-860A-25B9D7EC3022}" presName="rect2" presStyleLbl="trBgShp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10246A4-D3A4-4009-BF41-29A261D882EA}" srcId="{089D1237-5AA6-4945-8B6A-CCE835706BCD}" destId="{0A81C384-76D2-44DE-860A-25B9D7EC3022}" srcOrd="0" destOrd="0" parTransId="{B340BC16-FA13-41D1-A158-72A3FCDC84C6}" sibTransId="{43AB101A-AAC7-40D1-A8C9-E7485407838A}"/>
    <dgm:cxn modelId="{A9BC056C-9235-41A4-8459-7367F21D5402}" type="presOf" srcId="{0A81C384-76D2-44DE-860A-25B9D7EC3022}" destId="{1BC0A9CF-6916-4588-B193-4A1E6DB55C95}" srcOrd="0" destOrd="0" presId="urn:microsoft.com/office/officeart/2008/layout/BendingPictureSemiTransparentText"/>
    <dgm:cxn modelId="{5E5FC1D2-DC11-4F43-B196-B4BB79CF298B}" type="presOf" srcId="{089D1237-5AA6-4945-8B6A-CCE835706BCD}" destId="{BB493C1B-BA69-483A-8246-C6BEEF072872}" srcOrd="0" destOrd="0" presId="urn:microsoft.com/office/officeart/2008/layout/BendingPictureSemiTransparentText"/>
    <dgm:cxn modelId="{AE07E5A3-CA3D-44D0-933C-F303FE4E9030}" type="presParOf" srcId="{BB493C1B-BA69-483A-8246-C6BEEF072872}" destId="{2BA87B39-9C22-445D-9BA9-9C5AB0729F88}" srcOrd="0" destOrd="0" presId="urn:microsoft.com/office/officeart/2008/layout/BendingPictureSemiTransparentText"/>
    <dgm:cxn modelId="{A47BE5C6-0AEA-47F1-8D55-B98E7BEE85AA}" type="presParOf" srcId="{2BA87B39-9C22-445D-9BA9-9C5AB0729F88}" destId="{139C1128-5676-4526-A988-D3F21746945D}" srcOrd="0" destOrd="0" presId="urn:microsoft.com/office/officeart/2008/layout/BendingPictureSemiTransparentText"/>
    <dgm:cxn modelId="{0D668211-166E-49D9-9BAC-A90320E67111}" type="presParOf" srcId="{2BA87B39-9C22-445D-9BA9-9C5AB0729F88}" destId="{1BC0A9CF-6916-4588-B193-4A1E6DB55C95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A02089A-FCBE-44BB-9AF4-C35B61F63F50}" type="doc">
      <dgm:prSet loTypeId="urn:microsoft.com/office/officeart/2008/layout/BendingPictureSemiTransparentText" loCatId="picture" qsTypeId="urn:microsoft.com/office/officeart/2005/8/quickstyle/simple1" qsCatId="simple" csTypeId="urn:microsoft.com/office/officeart/2005/8/colors/accent1_2" csCatId="accent1" phldr="1"/>
      <dgm:spPr/>
    </dgm:pt>
    <dgm:pt modelId="{26DDDA34-4386-4A01-8128-F70C8FAAB394}">
      <dgm:prSet phldrT="[Metin]"/>
      <dgm:spPr/>
      <dgm:t>
        <a:bodyPr/>
        <a:lstStyle/>
        <a:p>
          <a:r>
            <a:rPr lang="tr-TR" dirty="0" smtClean="0"/>
            <a:t>Sağlık Ocağı</a:t>
          </a:r>
          <a:endParaRPr lang="tr-TR" dirty="0"/>
        </a:p>
      </dgm:t>
    </dgm:pt>
    <dgm:pt modelId="{671FB5B0-DFCA-473F-907B-F7D76971B007}" type="parTrans" cxnId="{1D6F6D38-F8C7-4D15-AABC-B69AE01E0E10}">
      <dgm:prSet/>
      <dgm:spPr/>
      <dgm:t>
        <a:bodyPr/>
        <a:lstStyle/>
        <a:p>
          <a:endParaRPr lang="tr-TR"/>
        </a:p>
      </dgm:t>
    </dgm:pt>
    <dgm:pt modelId="{EAE182EA-C1ED-499E-BC30-CC1C17D4B6DB}" type="sibTrans" cxnId="{1D6F6D38-F8C7-4D15-AABC-B69AE01E0E10}">
      <dgm:prSet/>
      <dgm:spPr/>
      <dgm:t>
        <a:bodyPr/>
        <a:lstStyle/>
        <a:p>
          <a:endParaRPr lang="tr-TR"/>
        </a:p>
      </dgm:t>
    </dgm:pt>
    <dgm:pt modelId="{5BFFDF5D-FE8E-440C-90F5-CDD7A1A6E7CE}" type="pres">
      <dgm:prSet presAssocID="{2A02089A-FCBE-44BB-9AF4-C35B61F63F50}" presName="Name0" presStyleCnt="0">
        <dgm:presLayoutVars>
          <dgm:dir/>
          <dgm:resizeHandles val="exact"/>
        </dgm:presLayoutVars>
      </dgm:prSet>
      <dgm:spPr/>
    </dgm:pt>
    <dgm:pt modelId="{AFD0CEF0-2AD0-4006-9C66-9B6CD5564DBF}" type="pres">
      <dgm:prSet presAssocID="{26DDDA34-4386-4A01-8128-F70C8FAAB394}" presName="composite" presStyleCnt="0"/>
      <dgm:spPr/>
    </dgm:pt>
    <dgm:pt modelId="{2D89B06E-EA80-4574-ABC2-255F3DED4F1E}" type="pres">
      <dgm:prSet presAssocID="{26DDDA34-4386-4A01-8128-F70C8FAAB394}" presName="rect1" presStyleLbl="bgShp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6000" r="-26000"/>
          </a:stretch>
        </a:blipFill>
      </dgm:spPr>
    </dgm:pt>
    <dgm:pt modelId="{A1EB0804-FE70-4CA4-94BB-2E9615EB19FE}" type="pres">
      <dgm:prSet presAssocID="{26DDDA34-4386-4A01-8128-F70C8FAAB394}" presName="rect2" presStyleLbl="trBgShp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D6F6D38-F8C7-4D15-AABC-B69AE01E0E10}" srcId="{2A02089A-FCBE-44BB-9AF4-C35B61F63F50}" destId="{26DDDA34-4386-4A01-8128-F70C8FAAB394}" srcOrd="0" destOrd="0" parTransId="{671FB5B0-DFCA-473F-907B-F7D76971B007}" sibTransId="{EAE182EA-C1ED-499E-BC30-CC1C17D4B6DB}"/>
    <dgm:cxn modelId="{BEF0E1C5-B22C-473F-8817-8CFED31E3E36}" type="presOf" srcId="{26DDDA34-4386-4A01-8128-F70C8FAAB394}" destId="{A1EB0804-FE70-4CA4-94BB-2E9615EB19FE}" srcOrd="0" destOrd="0" presId="urn:microsoft.com/office/officeart/2008/layout/BendingPictureSemiTransparentText"/>
    <dgm:cxn modelId="{5EA2C68A-3681-4368-AE97-2001751B4CCB}" type="presOf" srcId="{2A02089A-FCBE-44BB-9AF4-C35B61F63F50}" destId="{5BFFDF5D-FE8E-440C-90F5-CDD7A1A6E7CE}" srcOrd="0" destOrd="0" presId="urn:microsoft.com/office/officeart/2008/layout/BendingPictureSemiTransparentText"/>
    <dgm:cxn modelId="{E6E795C4-6593-4187-A35E-B71C74B2DB4E}" type="presParOf" srcId="{5BFFDF5D-FE8E-440C-90F5-CDD7A1A6E7CE}" destId="{AFD0CEF0-2AD0-4006-9C66-9B6CD5564DBF}" srcOrd="0" destOrd="0" presId="urn:microsoft.com/office/officeart/2008/layout/BendingPictureSemiTransparentText"/>
    <dgm:cxn modelId="{1C98DB99-929F-48C6-B40C-71084B0A8F5A}" type="presParOf" srcId="{AFD0CEF0-2AD0-4006-9C66-9B6CD5564DBF}" destId="{2D89B06E-EA80-4574-ABC2-255F3DED4F1E}" srcOrd="0" destOrd="0" presId="urn:microsoft.com/office/officeart/2008/layout/BendingPictureSemiTransparentText"/>
    <dgm:cxn modelId="{360FEA73-2515-4274-A463-38017758D84E}" type="presParOf" srcId="{AFD0CEF0-2AD0-4006-9C66-9B6CD5564DBF}" destId="{A1EB0804-FE70-4CA4-94BB-2E9615EB19FE}" srcOrd="1" destOrd="0" presId="urn:microsoft.com/office/officeart/2008/layout/BendingPictureSemiTransparentText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39C1128-5676-4526-A988-D3F21746945D}">
      <dsp:nvSpPr>
        <dsp:cNvPr id="0" name=""/>
        <dsp:cNvSpPr/>
      </dsp:nvSpPr>
      <dsp:spPr>
        <a:xfrm>
          <a:off x="346738" y="0"/>
          <a:ext cx="4855446" cy="4161692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7000" r="-7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C0A9CF-6916-4588-B193-4A1E6DB55C95}">
      <dsp:nvSpPr>
        <dsp:cNvPr id="0" name=""/>
        <dsp:cNvSpPr/>
      </dsp:nvSpPr>
      <dsp:spPr>
        <a:xfrm>
          <a:off x="346738" y="2913184"/>
          <a:ext cx="4855446" cy="998806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400" kern="1200" dirty="0" smtClean="0"/>
            <a:t>AİLE</a:t>
          </a:r>
          <a:endParaRPr lang="tr-TR" sz="5400" kern="1200" dirty="0"/>
        </a:p>
      </dsp:txBody>
      <dsp:txXfrm>
        <a:off x="346738" y="2913184"/>
        <a:ext cx="4855446" cy="99880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D89B06E-EA80-4574-ABC2-255F3DED4F1E}">
      <dsp:nvSpPr>
        <dsp:cNvPr id="0" name=""/>
        <dsp:cNvSpPr/>
      </dsp:nvSpPr>
      <dsp:spPr>
        <a:xfrm>
          <a:off x="173822" y="0"/>
          <a:ext cx="4869123" cy="4173415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25000" b="-25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EB0804-FE70-4CA4-94BB-2E9615EB19FE}">
      <dsp:nvSpPr>
        <dsp:cNvPr id="0" name=""/>
        <dsp:cNvSpPr/>
      </dsp:nvSpPr>
      <dsp:spPr>
        <a:xfrm>
          <a:off x="173822" y="2921390"/>
          <a:ext cx="4869123" cy="1001619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400" kern="1200" dirty="0" smtClean="0"/>
            <a:t>Yüzme Kursu</a:t>
          </a:r>
          <a:endParaRPr lang="tr-TR" sz="5400" kern="1200" dirty="0"/>
        </a:p>
      </dsp:txBody>
      <dsp:txXfrm>
        <a:off x="173822" y="2921390"/>
        <a:ext cx="4869123" cy="100161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39C1128-5676-4526-A988-D3F21746945D}">
      <dsp:nvSpPr>
        <dsp:cNvPr id="0" name=""/>
        <dsp:cNvSpPr/>
      </dsp:nvSpPr>
      <dsp:spPr>
        <a:xfrm>
          <a:off x="346738" y="0"/>
          <a:ext cx="4855446" cy="416169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7000" r="-7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C0A9CF-6916-4588-B193-4A1E6DB55C95}">
      <dsp:nvSpPr>
        <dsp:cNvPr id="0" name=""/>
        <dsp:cNvSpPr/>
      </dsp:nvSpPr>
      <dsp:spPr>
        <a:xfrm>
          <a:off x="346738" y="2913184"/>
          <a:ext cx="4855446" cy="998806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9220" tIns="109220" rIns="109220" bIns="10922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300" kern="1200" dirty="0" smtClean="0"/>
            <a:t>Okul Müzik Kulübü</a:t>
          </a:r>
          <a:endParaRPr lang="tr-TR" sz="4300" kern="1200" dirty="0"/>
        </a:p>
      </dsp:txBody>
      <dsp:txXfrm>
        <a:off x="346738" y="2913184"/>
        <a:ext cx="4855446" cy="998806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D89B06E-EA80-4574-ABC2-255F3DED4F1E}">
      <dsp:nvSpPr>
        <dsp:cNvPr id="0" name=""/>
        <dsp:cNvSpPr/>
      </dsp:nvSpPr>
      <dsp:spPr>
        <a:xfrm>
          <a:off x="173822" y="0"/>
          <a:ext cx="4869123" cy="417341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6000" r="-26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EB0804-FE70-4CA4-94BB-2E9615EB19FE}">
      <dsp:nvSpPr>
        <dsp:cNvPr id="0" name=""/>
        <dsp:cNvSpPr/>
      </dsp:nvSpPr>
      <dsp:spPr>
        <a:xfrm>
          <a:off x="173822" y="2921390"/>
          <a:ext cx="4869123" cy="1001619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0" tIns="88900" rIns="88900" bIns="8890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500" kern="1200" dirty="0" smtClean="0"/>
            <a:t>OKUL FUTBOL TAKIMI</a:t>
          </a:r>
          <a:endParaRPr lang="tr-TR" sz="3500" kern="1200" dirty="0"/>
        </a:p>
      </dsp:txBody>
      <dsp:txXfrm>
        <a:off x="173822" y="2921390"/>
        <a:ext cx="4869123" cy="1001619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39C1128-5676-4526-A988-D3F21746945D}">
      <dsp:nvSpPr>
        <dsp:cNvPr id="0" name=""/>
        <dsp:cNvSpPr/>
      </dsp:nvSpPr>
      <dsp:spPr>
        <a:xfrm>
          <a:off x="346738" y="0"/>
          <a:ext cx="4855446" cy="416169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15000" r="-15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C0A9CF-6916-4588-B193-4A1E6DB55C95}">
      <dsp:nvSpPr>
        <dsp:cNvPr id="0" name=""/>
        <dsp:cNvSpPr/>
      </dsp:nvSpPr>
      <dsp:spPr>
        <a:xfrm>
          <a:off x="346738" y="2913184"/>
          <a:ext cx="4855446" cy="998806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400" kern="1200" dirty="0" smtClean="0"/>
            <a:t>HASTANE</a:t>
          </a:r>
          <a:endParaRPr lang="tr-TR" sz="5400" kern="1200" dirty="0"/>
        </a:p>
      </dsp:txBody>
      <dsp:txXfrm>
        <a:off x="346738" y="2913184"/>
        <a:ext cx="4855446" cy="998806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D89B06E-EA80-4574-ABC2-255F3DED4F1E}">
      <dsp:nvSpPr>
        <dsp:cNvPr id="0" name=""/>
        <dsp:cNvSpPr/>
      </dsp:nvSpPr>
      <dsp:spPr>
        <a:xfrm>
          <a:off x="173822" y="0"/>
          <a:ext cx="4869123" cy="4173415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25000" b="-25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EB0804-FE70-4CA4-94BB-2E9615EB19FE}">
      <dsp:nvSpPr>
        <dsp:cNvPr id="0" name=""/>
        <dsp:cNvSpPr/>
      </dsp:nvSpPr>
      <dsp:spPr>
        <a:xfrm>
          <a:off x="173822" y="2921390"/>
          <a:ext cx="4869123" cy="1001619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400" kern="1200" dirty="0" smtClean="0"/>
            <a:t>Aile</a:t>
          </a:r>
          <a:endParaRPr lang="tr-TR" sz="5400" kern="1200" dirty="0"/>
        </a:p>
      </dsp:txBody>
      <dsp:txXfrm>
        <a:off x="173822" y="2921390"/>
        <a:ext cx="4869123" cy="1001619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39C1128-5676-4526-A988-D3F21746945D}">
      <dsp:nvSpPr>
        <dsp:cNvPr id="0" name=""/>
        <dsp:cNvSpPr/>
      </dsp:nvSpPr>
      <dsp:spPr>
        <a:xfrm>
          <a:off x="346738" y="0"/>
          <a:ext cx="4855446" cy="416169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7000" r="-7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C0A9CF-6916-4588-B193-4A1E6DB55C95}">
      <dsp:nvSpPr>
        <dsp:cNvPr id="0" name=""/>
        <dsp:cNvSpPr/>
      </dsp:nvSpPr>
      <dsp:spPr>
        <a:xfrm>
          <a:off x="346738" y="2913184"/>
          <a:ext cx="4855446" cy="998806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400" kern="1200" dirty="0" smtClean="0"/>
            <a:t>BELEDİYE</a:t>
          </a:r>
          <a:endParaRPr lang="tr-TR" sz="5400" kern="1200" dirty="0"/>
        </a:p>
      </dsp:txBody>
      <dsp:txXfrm>
        <a:off x="346738" y="2913184"/>
        <a:ext cx="4855446" cy="998806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D89B06E-EA80-4574-ABC2-255F3DED4F1E}">
      <dsp:nvSpPr>
        <dsp:cNvPr id="0" name=""/>
        <dsp:cNvSpPr/>
      </dsp:nvSpPr>
      <dsp:spPr>
        <a:xfrm>
          <a:off x="173822" y="0"/>
          <a:ext cx="4869123" cy="417341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l="-26000" r="-26000"/>
          </a:stretch>
        </a:blip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EB0804-FE70-4CA4-94BB-2E9615EB19FE}">
      <dsp:nvSpPr>
        <dsp:cNvPr id="0" name=""/>
        <dsp:cNvSpPr/>
      </dsp:nvSpPr>
      <dsp:spPr>
        <a:xfrm>
          <a:off x="173822" y="2921390"/>
          <a:ext cx="4869123" cy="1001619"/>
        </a:xfrm>
        <a:prstGeom prst="rect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400" kern="1200" dirty="0" smtClean="0"/>
            <a:t>Sağlık Ocağı</a:t>
          </a:r>
          <a:endParaRPr lang="tr-TR" sz="5400" kern="1200" dirty="0"/>
        </a:p>
      </dsp:txBody>
      <dsp:txXfrm>
        <a:off x="173822" y="2921390"/>
        <a:ext cx="4869123" cy="10016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BendingPictureSemiTransparentText">
  <dgm:title val=""/>
  <dgm:desc val=""/>
  <dgm:catLst>
    <dgm:cat type="picture" pri="7000"/>
    <dgm:cat type="pictureconvert" pri="7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19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1667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"/>
          <dgm:constr type="w" for="ch" forName="rect1" refType="w"/>
          <dgm:constr type="h" for="ch" forName="rect1" refType="h"/>
          <dgm:constr type="l" for="ch" forName="rect2" refType="w" fact="0"/>
          <dgm:constr type="t" for="ch" forName="rect2" refType="h" fact="0.7"/>
          <dgm:constr type="w" for="ch" forName="rect2" refType="w"/>
          <dgm:constr type="h" for="ch" forName="rect2" refType="h" fact="0.24"/>
        </dgm:constrLst>
        <dgm:layoutNode name="rect1" styleLbl="bgShp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trBgShp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E2D0AD-8A3C-45CA-96B9-F579F2689D88}" type="datetimeFigureOut">
              <a:rPr lang="tr-TR" smtClean="0"/>
              <a:pPr/>
              <a:t>30/09/2017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0D86A7-F995-4AD8-B516-6796EB0D343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01787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F3650-BB3E-45DE-B068-FB7E589E67EC}" type="datetimeFigureOut">
              <a:rPr lang="tr-TR" smtClean="0"/>
              <a:pPr/>
              <a:t>30/09/2017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0BCC-6C5F-4B15-B86D-EE90A14A59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640793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F3650-BB3E-45DE-B068-FB7E589E67EC}" type="datetimeFigureOut">
              <a:rPr lang="tr-TR" smtClean="0"/>
              <a:pPr/>
              <a:t>30/09/2017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0BCC-6C5F-4B15-B86D-EE90A14A59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53866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F3650-BB3E-45DE-B068-FB7E589E67EC}" type="datetimeFigureOut">
              <a:rPr lang="tr-TR" smtClean="0"/>
              <a:pPr/>
              <a:t>30/09/2017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0BCC-6C5F-4B15-B86D-EE90A14A59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935129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F3650-BB3E-45DE-B068-FB7E589E67EC}" type="datetimeFigureOut">
              <a:rPr lang="tr-TR" smtClean="0"/>
              <a:pPr/>
              <a:t>30/09/2017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0BCC-6C5F-4B15-B86D-EE90A14A59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115127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F3650-BB3E-45DE-B068-FB7E589E67EC}" type="datetimeFigureOut">
              <a:rPr lang="tr-TR" smtClean="0"/>
              <a:pPr/>
              <a:t>30/09/2017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0BCC-6C5F-4B15-B86D-EE90A14A59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67620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F3650-BB3E-45DE-B068-FB7E589E67EC}" type="datetimeFigureOut">
              <a:rPr lang="tr-TR" smtClean="0"/>
              <a:pPr/>
              <a:t>30/09/2017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0BCC-6C5F-4B15-B86D-EE90A14A59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99233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F3650-BB3E-45DE-B068-FB7E589E67EC}" type="datetimeFigureOut">
              <a:rPr lang="tr-TR" smtClean="0"/>
              <a:pPr/>
              <a:t>30/09/2017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0BCC-6C5F-4B15-B86D-EE90A14A59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51887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F3650-BB3E-45DE-B068-FB7E589E67EC}" type="datetimeFigureOut">
              <a:rPr lang="tr-TR" smtClean="0"/>
              <a:pPr/>
              <a:t>30/09/2017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0BCC-6C5F-4B15-B86D-EE90A14A59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184060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F3650-BB3E-45DE-B068-FB7E589E67EC}" type="datetimeFigureOut">
              <a:rPr lang="tr-TR" smtClean="0"/>
              <a:pPr/>
              <a:t>30/09/2017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0BCC-6C5F-4B15-B86D-EE90A14A59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204270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F3650-BB3E-45DE-B068-FB7E589E67EC}" type="datetimeFigureOut">
              <a:rPr lang="tr-TR" smtClean="0"/>
              <a:pPr/>
              <a:t>30/09/2017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0BCC-6C5F-4B15-B86D-EE90A14A59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86079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F3650-BB3E-45DE-B068-FB7E589E67EC}" type="datetimeFigureOut">
              <a:rPr lang="tr-TR" smtClean="0"/>
              <a:pPr/>
              <a:t>30/09/2017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0BCC-6C5F-4B15-B86D-EE90A14A59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053367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6F3650-BB3E-45DE-B068-FB7E589E67EC}" type="datetimeFigureOut">
              <a:rPr lang="tr-TR" smtClean="0"/>
              <a:pPr/>
              <a:t>30/09/2017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10BCC-6C5F-4B15-B86D-EE90A14A594B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9" name="Resim 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60458" y="172284"/>
            <a:ext cx="1610767" cy="294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7132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emf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6.jpeg"/><Relationship Id="rId7" Type="http://schemas.openxmlformats.org/officeDocument/2006/relationships/image" Target="../media/image3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19.png"/><Relationship Id="rId9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45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45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45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45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45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3.png"/><Relationship Id="rId4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10.pn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9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13" Type="http://schemas.openxmlformats.org/officeDocument/2006/relationships/image" Target="../media/image10.png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12" Type="http://schemas.openxmlformats.org/officeDocument/2006/relationships/image" Target="../media/image9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2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aintStrokes/>
                    </a14:imgEffect>
                  </a14:imgLayer>
                </a14:imgProps>
              </a:ext>
            </a:extLst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1" y="2262"/>
            <a:ext cx="12190077" cy="6853476"/>
          </a:xfrm>
          <a:prstGeom prst="rect">
            <a:avLst/>
          </a:prstGeom>
        </p:spPr>
      </p:pic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742950" y="4200208"/>
            <a:ext cx="10789920" cy="196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tr-TR" sz="2400" dirty="0">
                <a:solidFill>
                  <a:schemeClr val="bg1"/>
                </a:solidFill>
              </a:rPr>
              <a:t>Kazanım</a:t>
            </a:r>
          </a:p>
          <a:p>
            <a:r>
              <a:rPr lang="tr-TR" sz="2400" b="1" dirty="0" smtClean="0">
                <a:solidFill>
                  <a:schemeClr val="bg1"/>
                </a:solidFill>
              </a:rPr>
              <a:t>SB.5.1.3. </a:t>
            </a:r>
            <a:r>
              <a:rPr lang="tr-TR" sz="2400" dirty="0" smtClean="0">
                <a:solidFill>
                  <a:schemeClr val="bg1"/>
                </a:solidFill>
              </a:rPr>
              <a:t>Katıldığı </a:t>
            </a:r>
            <a:r>
              <a:rPr lang="tr-TR" sz="2400" dirty="0">
                <a:solidFill>
                  <a:schemeClr val="bg1"/>
                </a:solidFill>
              </a:rPr>
              <a:t>gruplarda aldığı rollerin gerektirdiği hak ve sorumluluklara uygun davranır. </a:t>
            </a:r>
          </a:p>
        </p:txBody>
      </p:sp>
      <p:sp>
        <p:nvSpPr>
          <p:cNvPr id="14" name="TextBox 9"/>
          <p:cNvSpPr txBox="1"/>
          <p:nvPr/>
        </p:nvSpPr>
        <p:spPr>
          <a:xfrm>
            <a:off x="403803" y="850582"/>
            <a:ext cx="11384393" cy="830997"/>
          </a:xfrm>
          <a:prstGeom prst="rect">
            <a:avLst/>
          </a:prstGeom>
          <a:noFill/>
        </p:spPr>
        <p:txBody>
          <a:bodyPr vert="horz" wrap="square" lIns="108000" rtlCol="0" anchor="t" anchorCtr="0">
            <a:spAutoFit/>
            <a:scene3d>
              <a:camera prst="orthographicFront"/>
              <a:lightRig rig="soft" dir="t">
                <a:rot lat="0" lon="0" rev="3240000"/>
              </a:lightRig>
            </a:scene3d>
            <a:sp3d contourW="12700" prstMaterial="plastic">
              <a:bevelT w="2540000" h="127000"/>
              <a:bevelB w="6350000" h="6350000"/>
              <a:contourClr>
                <a:schemeClr val="tx1"/>
              </a:contourClr>
            </a:sp3d>
          </a:bodyPr>
          <a:lstStyle/>
          <a:p>
            <a:pPr algn="ctr"/>
            <a:r>
              <a:rPr lang="en-US" sz="4800" b="1" kern="100" spc="5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reflection stA="25000" endPos="680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tr-TR" sz="4800" b="1" kern="100" spc="5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reflection stA="25000" endPos="680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BİREY ve TOPLUM</a:t>
            </a:r>
            <a:r>
              <a:rPr lang="en-US" sz="4800" b="1" kern="100" spc="5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reflection stA="25000" endPos="680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88770" y="2736815"/>
            <a:ext cx="9098280" cy="1197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r-TR" sz="2800" kern="100" dirty="0" smtClean="0">
                <a:ln w="0"/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Haklarımı </a:t>
            </a:r>
            <a:r>
              <a:rPr lang="tr-TR" sz="2800" kern="100" dirty="0">
                <a:ln w="0"/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ve </a:t>
            </a:r>
            <a:r>
              <a:rPr lang="tr-TR" sz="2800" kern="100" smtClean="0">
                <a:ln w="0"/>
                <a:solidFill>
                  <a:srgbClr val="FFFF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Sorumluluklarımı Biliyorum</a:t>
            </a:r>
            <a:endParaRPr lang="en-US" sz="2800" kern="100" dirty="0">
              <a:ln w="0"/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324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980" name="AutoShape 4"/>
          <p:cNvSpPr>
            <a:spLocks noChangeArrowheads="1"/>
          </p:cNvSpPr>
          <p:nvPr/>
        </p:nvSpPr>
        <p:spPr bwMode="auto">
          <a:xfrm>
            <a:off x="2463878" y="1512570"/>
            <a:ext cx="4038600" cy="2133600"/>
          </a:xfrm>
          <a:prstGeom prst="wedgeRoundRectCallout">
            <a:avLst>
              <a:gd name="adj1" fmla="val -59236"/>
              <a:gd name="adj2" fmla="val 91222"/>
              <a:gd name="adj3" fmla="val 16667"/>
            </a:avLst>
          </a:prstGeom>
          <a:solidFill>
            <a:schemeClr val="bg1"/>
          </a:solidFill>
          <a:ln w="57150" cmpd="thickThin">
            <a:solidFill>
              <a:srgbClr val="CC0066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tr-TR" altLang="tr-TR" sz="2400"/>
              <a:t>Sorumluluk nedir?</a:t>
            </a:r>
          </a:p>
        </p:txBody>
      </p:sp>
      <p:pic>
        <p:nvPicPr>
          <p:cNvPr id="5123" name="Picture 14" descr="PROFJ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3429000"/>
            <a:ext cx="232092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7242811" y="1104900"/>
            <a:ext cx="3978275" cy="4038600"/>
            <a:chOff x="144" y="624"/>
            <a:chExt cx="2506" cy="2544"/>
          </a:xfrm>
        </p:grpSpPr>
        <p:pic>
          <p:nvPicPr>
            <p:cNvPr id="5126" name="Picture 6" descr="shutterstock_4446736 (Medium)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624"/>
              <a:ext cx="2506" cy="2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60485" name="Rectangle 5"/>
            <p:cNvSpPr>
              <a:spLocks noChangeArrowheads="1"/>
            </p:cNvSpPr>
            <p:nvPr/>
          </p:nvSpPr>
          <p:spPr bwMode="auto">
            <a:xfrm rot="384909">
              <a:off x="335" y="1010"/>
              <a:ext cx="2016" cy="19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92075" indent="171450">
                <a:defRPr/>
              </a:pPr>
              <a:r>
                <a:rPr lang="tr-TR" sz="2400" dirty="0">
                  <a:latin typeface="Arial" charset="0"/>
                  <a:cs typeface="Arial" charset="0"/>
                </a:rPr>
                <a:t>Kişinin kendine ve başkalarına karşı yerine getirilmesi gereken yükümlülüklerini zamanında yerine getirmesi zorunluluğudur</a:t>
              </a:r>
              <a:r>
                <a:rPr lang="tr-TR" sz="24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cs typeface="Arial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422017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389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389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389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898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1"/>
          <p:cNvSpPr>
            <a:spLocks noGrp="1"/>
          </p:cNvSpPr>
          <p:nvPr>
            <p:ph type="title"/>
          </p:nvPr>
        </p:nvSpPr>
        <p:spPr>
          <a:xfrm>
            <a:off x="0" y="45222"/>
            <a:ext cx="10561320" cy="617514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2800" dirty="0" smtClean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Evdeki Sorumluluklarımız</a:t>
            </a:r>
            <a:endParaRPr lang="tr-TR" sz="2800" dirty="0"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64423" flipH="1">
            <a:off x="342898" y="1246392"/>
            <a:ext cx="5177792" cy="31191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450885">
            <a:off x="6932281" y="1585435"/>
            <a:ext cx="4688528" cy="31178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224197">
            <a:off x="3600612" y="3418066"/>
            <a:ext cx="4280343" cy="32160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25 Yuvarlatılmış Dikdörtgen"/>
          <p:cNvSpPr/>
          <p:nvPr/>
        </p:nvSpPr>
        <p:spPr>
          <a:xfrm flipH="1">
            <a:off x="182677" y="5859086"/>
            <a:ext cx="11887199" cy="916882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spcBef>
                <a:spcPct val="0"/>
              </a:spcBef>
            </a:pPr>
            <a:r>
              <a:rPr lang="tr-TR" altLang="tr-TR" sz="2400" b="1" dirty="0" smtClean="0"/>
              <a:t>Resimler evdeki hangi sorumluluklarımızı anlatmaktadır?</a:t>
            </a:r>
            <a:endParaRPr lang="tr-TR" altLang="tr-TR" sz="2400" b="1" dirty="0"/>
          </a:p>
        </p:txBody>
      </p:sp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730888" y="1284624"/>
            <a:ext cx="7785100" cy="879475"/>
          </a:xfrm>
          <a:prstGeom prst="roundRect">
            <a:avLst>
              <a:gd name="adj" fmla="val 16667"/>
            </a:avLst>
          </a:prstGeom>
          <a:ln w="28575">
            <a:solidFill>
              <a:srgbClr val="00B0F0"/>
            </a:solidFill>
            <a:prstDash val="sysDash"/>
            <a:headEnd/>
            <a:tailEnd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2390" dirty="0">
              <a:solidFill>
                <a:srgbClr val="000000"/>
              </a:solidFill>
            </a:endParaRPr>
          </a:p>
        </p:txBody>
      </p:sp>
      <p:sp>
        <p:nvSpPr>
          <p:cNvPr id="17" name="Metin kutusu 16"/>
          <p:cNvSpPr txBox="1">
            <a:spLocks noChangeArrowheads="1"/>
          </p:cNvSpPr>
          <p:nvPr/>
        </p:nvSpPr>
        <p:spPr bwMode="auto">
          <a:xfrm>
            <a:off x="1597663" y="1435745"/>
            <a:ext cx="6432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tr-TR" altLang="tr-TR" sz="2400" dirty="0" smtClean="0"/>
              <a:t>Odamızı temiz ve düzenli tutmak</a:t>
            </a:r>
            <a:endParaRPr lang="tr-TR" altLang="tr-TR" sz="2400" dirty="0"/>
          </a:p>
        </p:txBody>
      </p:sp>
      <p:pic>
        <p:nvPicPr>
          <p:cNvPr id="18" name="Resim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3528" y="1182989"/>
            <a:ext cx="1319213" cy="99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8 Metin kutusu"/>
          <p:cNvSpPr txBox="1">
            <a:spLocks noChangeArrowheads="1"/>
          </p:cNvSpPr>
          <p:nvPr/>
        </p:nvSpPr>
        <p:spPr bwMode="auto">
          <a:xfrm>
            <a:off x="880819" y="1248118"/>
            <a:ext cx="6238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tr-TR" altLang="tr-TR" sz="5400" dirty="0">
                <a:solidFill>
                  <a:srgbClr val="00B0F0"/>
                </a:solidFill>
                <a:latin typeface="Bernard MT Condensed" panose="02050806060905020404" pitchFamily="18" charset="0"/>
              </a:rPr>
              <a:t>1.</a:t>
            </a:r>
          </a:p>
        </p:txBody>
      </p:sp>
      <p:sp>
        <p:nvSpPr>
          <p:cNvPr id="20" name="AutoShape 3"/>
          <p:cNvSpPr>
            <a:spLocks noChangeArrowheads="1"/>
          </p:cNvSpPr>
          <p:nvPr/>
        </p:nvSpPr>
        <p:spPr bwMode="auto">
          <a:xfrm>
            <a:off x="710250" y="2285057"/>
            <a:ext cx="7786688" cy="877888"/>
          </a:xfrm>
          <a:prstGeom prst="roundRect">
            <a:avLst>
              <a:gd name="adj" fmla="val 16667"/>
            </a:avLst>
          </a:prstGeom>
          <a:ln w="28575">
            <a:solidFill>
              <a:srgbClr val="FF0000"/>
            </a:solidFill>
            <a:prstDash val="sysDash"/>
            <a:headEnd/>
            <a:tailEnd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2390" dirty="0">
              <a:solidFill>
                <a:srgbClr val="000000"/>
              </a:solidFill>
            </a:endParaRPr>
          </a:p>
        </p:txBody>
      </p:sp>
      <p:sp>
        <p:nvSpPr>
          <p:cNvPr id="21" name="Metin kutusu 20"/>
          <p:cNvSpPr txBox="1">
            <a:spLocks noChangeArrowheads="1"/>
          </p:cNvSpPr>
          <p:nvPr/>
        </p:nvSpPr>
        <p:spPr bwMode="auto">
          <a:xfrm>
            <a:off x="1578613" y="2527945"/>
            <a:ext cx="64325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tr-TR" altLang="tr-TR" sz="2400" dirty="0" smtClean="0"/>
              <a:t>Eve zamanında gelmek</a:t>
            </a:r>
            <a:endParaRPr lang="tr-TR" altLang="tr-TR" sz="2400" dirty="0"/>
          </a:p>
        </p:txBody>
      </p:sp>
      <p:pic>
        <p:nvPicPr>
          <p:cNvPr id="22" name="Resim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425" y="2227907"/>
            <a:ext cx="1317625" cy="99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8 Metin kutusu"/>
          <p:cNvSpPr txBox="1">
            <a:spLocks noChangeArrowheads="1"/>
          </p:cNvSpPr>
          <p:nvPr/>
        </p:nvSpPr>
        <p:spPr bwMode="auto">
          <a:xfrm>
            <a:off x="899163" y="2296170"/>
            <a:ext cx="7048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tr-TR" altLang="tr-TR" sz="5400">
                <a:solidFill>
                  <a:srgbClr val="FF0000"/>
                </a:solidFill>
                <a:latin typeface="Bernard MT Condensed" panose="02050806060905020404" pitchFamily="18" charset="0"/>
              </a:rPr>
              <a:t>2.</a:t>
            </a:r>
          </a:p>
        </p:txBody>
      </p:sp>
      <p:sp>
        <p:nvSpPr>
          <p:cNvPr id="24" name="AutoShape 3"/>
          <p:cNvSpPr>
            <a:spLocks noChangeArrowheads="1"/>
          </p:cNvSpPr>
          <p:nvPr/>
        </p:nvSpPr>
        <p:spPr bwMode="auto">
          <a:xfrm>
            <a:off x="730888" y="3404245"/>
            <a:ext cx="7785100" cy="879475"/>
          </a:xfrm>
          <a:prstGeom prst="roundRect">
            <a:avLst>
              <a:gd name="adj" fmla="val 16667"/>
            </a:avLst>
          </a:prstGeom>
          <a:ln w="28575">
            <a:solidFill>
              <a:srgbClr val="00B050"/>
            </a:solidFill>
            <a:prstDash val="sysDash"/>
            <a:headEnd/>
            <a:tailEnd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2390" dirty="0">
              <a:solidFill>
                <a:srgbClr val="000000"/>
              </a:solidFill>
            </a:endParaRPr>
          </a:p>
        </p:txBody>
      </p:sp>
      <p:sp>
        <p:nvSpPr>
          <p:cNvPr id="25" name="Metin kutusu 24"/>
          <p:cNvSpPr txBox="1">
            <a:spLocks noChangeArrowheads="1"/>
          </p:cNvSpPr>
          <p:nvPr/>
        </p:nvSpPr>
        <p:spPr bwMode="auto">
          <a:xfrm>
            <a:off x="1597663" y="3620145"/>
            <a:ext cx="68992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tr-TR" altLang="tr-TR" sz="2400" dirty="0" smtClean="0"/>
              <a:t>Ev işlerinde ailemize yardımcı olmak</a:t>
            </a:r>
            <a:endParaRPr lang="tr-TR" altLang="tr-TR" sz="2400" dirty="0"/>
          </a:p>
        </p:txBody>
      </p:sp>
      <p:pic>
        <p:nvPicPr>
          <p:cNvPr id="26" name="Resim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475" y="3348682"/>
            <a:ext cx="1319213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8 Metin kutusu"/>
          <p:cNvSpPr txBox="1">
            <a:spLocks noChangeArrowheads="1"/>
          </p:cNvSpPr>
          <p:nvPr/>
        </p:nvSpPr>
        <p:spPr bwMode="auto">
          <a:xfrm>
            <a:off x="919800" y="3416945"/>
            <a:ext cx="70326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tr-TR" altLang="tr-TR" sz="5400">
                <a:solidFill>
                  <a:srgbClr val="00B050"/>
                </a:solidFill>
                <a:latin typeface="Bernard MT Condensed" panose="02050806060905020404" pitchFamily="18" charset="0"/>
              </a:rPr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xmlns="" val="2206663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6" grpId="0" animBg="1"/>
      <p:bldP spid="17" grpId="0"/>
      <p:bldP spid="19" grpId="0"/>
      <p:bldP spid="20" grpId="0" animBg="1"/>
      <p:bldP spid="21" grpId="0"/>
      <p:bldP spid="23" grpId="0"/>
      <p:bldP spid="24" grpId="0" animBg="1"/>
      <p:bldP spid="25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744768"/>
            <a:ext cx="12191999" cy="6113232"/>
          </a:xfrm>
          <a:prstGeom prst="rect">
            <a:avLst/>
          </a:prstGeom>
        </p:spPr>
      </p:pic>
      <p:sp>
        <p:nvSpPr>
          <p:cNvPr id="4" name="Unvan 1"/>
          <p:cNvSpPr>
            <a:spLocks noGrp="1"/>
          </p:cNvSpPr>
          <p:nvPr>
            <p:ph type="title"/>
          </p:nvPr>
        </p:nvSpPr>
        <p:spPr>
          <a:xfrm>
            <a:off x="0" y="45222"/>
            <a:ext cx="10561320" cy="617514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2800" dirty="0" smtClean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Okuldaki Sorumluluklarımız</a:t>
            </a:r>
            <a:endParaRPr lang="tr-TR" sz="2800" dirty="0"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25 Yuvarlatılmış Dikdörtgen"/>
          <p:cNvSpPr/>
          <p:nvPr/>
        </p:nvSpPr>
        <p:spPr>
          <a:xfrm flipH="1">
            <a:off x="182677" y="5859086"/>
            <a:ext cx="11887199" cy="916882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spcBef>
                <a:spcPct val="0"/>
              </a:spcBef>
            </a:pPr>
            <a:r>
              <a:rPr lang="tr-TR" altLang="tr-TR" sz="2400" b="1" dirty="0" smtClean="0"/>
              <a:t>Okulda nasıl </a:t>
            </a:r>
            <a:r>
              <a:rPr lang="tr-TR" altLang="tr-TR" sz="2400" b="1" dirty="0" err="1" smtClean="0"/>
              <a:t>sorululuklarınız</a:t>
            </a:r>
            <a:r>
              <a:rPr lang="tr-TR" altLang="tr-TR" sz="2400" b="1" dirty="0" smtClean="0"/>
              <a:t> vardır?</a:t>
            </a:r>
            <a:endParaRPr lang="tr-TR" altLang="tr-TR" sz="2400" b="1" dirty="0"/>
          </a:p>
        </p:txBody>
      </p:sp>
      <p:grpSp>
        <p:nvGrpSpPr>
          <p:cNvPr id="7" name="15 Grup"/>
          <p:cNvGrpSpPr/>
          <p:nvPr/>
        </p:nvGrpSpPr>
        <p:grpSpPr>
          <a:xfrm>
            <a:off x="363257" y="977599"/>
            <a:ext cx="841776" cy="1202537"/>
            <a:chOff x="1" y="456"/>
            <a:chExt cx="841776" cy="1202537"/>
          </a:xfrm>
          <a:solidFill>
            <a:srgbClr val="996633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8" name="43 Köşeli Çift Ayraç"/>
            <p:cNvSpPr/>
            <p:nvPr/>
          </p:nvSpPr>
          <p:spPr>
            <a:xfrm rot="5400000">
              <a:off x="-180380" y="180837"/>
              <a:ext cx="1202537" cy="841776"/>
            </a:xfrm>
            <a:prstGeom prst="chevron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Köşeli Çift Ayraç 4"/>
            <p:cNvSpPr/>
            <p:nvPr/>
          </p:nvSpPr>
          <p:spPr>
            <a:xfrm>
              <a:off x="1" y="421344"/>
              <a:ext cx="841776" cy="360761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4605" tIns="14605" rIns="14605" bIns="14605" spcCol="1270" anchor="ctr"/>
            <a:lstStyle/>
            <a:p>
              <a:pPr algn="ctr" defTabSz="10223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tr-TR" sz="2300" dirty="0" smtClean="0"/>
                <a:t>1</a:t>
              </a:r>
              <a:endParaRPr lang="tr-TR" sz="2300" dirty="0"/>
            </a:p>
          </p:txBody>
        </p:sp>
      </p:grpSp>
      <p:grpSp>
        <p:nvGrpSpPr>
          <p:cNvPr id="10" name="16 Grup"/>
          <p:cNvGrpSpPr>
            <a:grpSpLocks/>
          </p:cNvGrpSpPr>
          <p:nvPr/>
        </p:nvGrpSpPr>
        <p:grpSpPr bwMode="auto">
          <a:xfrm>
            <a:off x="1206218" y="985560"/>
            <a:ext cx="4587713" cy="781050"/>
            <a:chOff x="841776" y="458"/>
            <a:chExt cx="3658817" cy="781649"/>
          </a:xfrm>
        </p:grpSpPr>
        <p:sp>
          <p:nvSpPr>
            <p:cNvPr id="11" name="46 Aynı Yanın Köşesi Yuvarlatılmış Dikdörtgen"/>
            <p:cNvSpPr>
              <a:spLocks noChangeArrowheads="1"/>
            </p:cNvSpPr>
            <p:nvPr/>
          </p:nvSpPr>
          <p:spPr bwMode="auto">
            <a:xfrm rot="5400000">
              <a:off x="2280360" y="-1438127"/>
              <a:ext cx="781649" cy="3658817"/>
            </a:xfrm>
            <a:custGeom>
              <a:avLst/>
              <a:gdLst>
                <a:gd name="T0" fmla="*/ 781649 w 781649"/>
                <a:gd name="T1" fmla="*/ 1829409 h 3658817"/>
                <a:gd name="T2" fmla="*/ 390825 w 781649"/>
                <a:gd name="T3" fmla="*/ 3658817 h 3658817"/>
                <a:gd name="T4" fmla="*/ 0 w 781649"/>
                <a:gd name="T5" fmla="*/ 1829409 h 3658817"/>
                <a:gd name="T6" fmla="*/ 390825 w 781649"/>
                <a:gd name="T7" fmla="*/ 0 h 3658817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8157 w 781649"/>
                <a:gd name="T13" fmla="*/ 38157 h 3658817"/>
                <a:gd name="T14" fmla="*/ 743492 w 781649"/>
                <a:gd name="T15" fmla="*/ 3658817 h 36588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81649" h="3658817">
                  <a:moveTo>
                    <a:pt x="130277" y="0"/>
                  </a:moveTo>
                  <a:lnTo>
                    <a:pt x="651372" y="0"/>
                  </a:lnTo>
                  <a:lnTo>
                    <a:pt x="651371" y="0"/>
                  </a:lnTo>
                  <a:cubicBezTo>
                    <a:pt x="723322" y="0"/>
                    <a:pt x="781649" y="58326"/>
                    <a:pt x="781649" y="130277"/>
                  </a:cubicBezTo>
                  <a:lnTo>
                    <a:pt x="781649" y="3658817"/>
                  </a:lnTo>
                  <a:lnTo>
                    <a:pt x="0" y="3658817"/>
                  </a:lnTo>
                  <a:lnTo>
                    <a:pt x="0" y="130277"/>
                  </a:lnTo>
                  <a:cubicBezTo>
                    <a:pt x="0" y="58326"/>
                    <a:pt x="58326" y="0"/>
                    <a:pt x="130276" y="0"/>
                  </a:cubicBezTo>
                  <a:close/>
                </a:path>
              </a:pathLst>
            </a:custGeom>
            <a:solidFill>
              <a:srgbClr val="996633"/>
            </a:solidFill>
            <a:ln>
              <a:solidFill>
                <a:srgbClr val="996633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endParaRPr lang="tr-TR"/>
            </a:p>
          </p:txBody>
        </p:sp>
        <p:sp>
          <p:nvSpPr>
            <p:cNvPr id="12" name="Aynı Yanın Köşesi Yuvarlatılmış Dikdörtgen 6"/>
            <p:cNvSpPr>
              <a:spLocks noChangeArrowheads="1"/>
            </p:cNvSpPr>
            <p:nvPr/>
          </p:nvSpPr>
          <p:spPr bwMode="auto">
            <a:xfrm>
              <a:off x="841776" y="38587"/>
              <a:ext cx="3620721" cy="705391"/>
            </a:xfrm>
            <a:prstGeom prst="rect">
              <a:avLst/>
            </a:prstGeom>
            <a:ln>
              <a:solidFill>
                <a:srgbClr val="996633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113792" tIns="10160" rIns="10160" bIns="10160" anchor="ctr"/>
            <a:lstStyle/>
            <a:p>
              <a:r>
                <a:rPr lang="tr-TR" sz="2400" dirty="0" smtClean="0"/>
                <a:t>Okul </a:t>
              </a:r>
              <a:r>
                <a:rPr lang="tr-TR" sz="2400" dirty="0"/>
                <a:t>kurallarına uymak </a:t>
              </a:r>
              <a:endParaRPr lang="tr-TR" sz="24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3" name="15 Grup"/>
          <p:cNvGrpSpPr/>
          <p:nvPr/>
        </p:nvGrpSpPr>
        <p:grpSpPr>
          <a:xfrm>
            <a:off x="370510" y="2054768"/>
            <a:ext cx="841776" cy="1202537"/>
            <a:chOff x="1" y="456"/>
            <a:chExt cx="841776" cy="1202537"/>
          </a:xfrm>
          <a:solidFill>
            <a:srgbClr val="FF00FF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4" name="43 Köşeli Çift Ayraç"/>
            <p:cNvSpPr/>
            <p:nvPr/>
          </p:nvSpPr>
          <p:spPr>
            <a:xfrm rot="5400000">
              <a:off x="-180380" y="180837"/>
              <a:ext cx="1202537" cy="841776"/>
            </a:xfrm>
            <a:prstGeom prst="chevron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Köşeli Çift Ayraç 4"/>
            <p:cNvSpPr/>
            <p:nvPr/>
          </p:nvSpPr>
          <p:spPr>
            <a:xfrm>
              <a:off x="1" y="421344"/>
              <a:ext cx="841776" cy="360761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4605" tIns="14605" rIns="14605" bIns="14605" spcCol="1270" anchor="ctr"/>
            <a:lstStyle/>
            <a:p>
              <a:pPr algn="ctr" defTabSz="10223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tr-TR" sz="2300" dirty="0" smtClean="0"/>
                <a:t>2</a:t>
              </a:r>
              <a:endParaRPr lang="tr-TR" sz="2300" dirty="0"/>
            </a:p>
          </p:txBody>
        </p:sp>
      </p:grpSp>
      <p:grpSp>
        <p:nvGrpSpPr>
          <p:cNvPr id="16" name="16 Grup"/>
          <p:cNvGrpSpPr>
            <a:grpSpLocks/>
          </p:cNvGrpSpPr>
          <p:nvPr/>
        </p:nvGrpSpPr>
        <p:grpSpPr bwMode="auto">
          <a:xfrm>
            <a:off x="1213471" y="2062729"/>
            <a:ext cx="4587713" cy="781050"/>
            <a:chOff x="841776" y="458"/>
            <a:chExt cx="3658817" cy="781649"/>
          </a:xfrm>
        </p:grpSpPr>
        <p:sp>
          <p:nvSpPr>
            <p:cNvPr id="17" name="46 Aynı Yanın Köşesi Yuvarlatılmış Dikdörtgen"/>
            <p:cNvSpPr>
              <a:spLocks noChangeArrowheads="1"/>
            </p:cNvSpPr>
            <p:nvPr/>
          </p:nvSpPr>
          <p:spPr bwMode="auto">
            <a:xfrm rot="5400000">
              <a:off x="2280360" y="-1438127"/>
              <a:ext cx="781649" cy="3658817"/>
            </a:xfrm>
            <a:custGeom>
              <a:avLst/>
              <a:gdLst>
                <a:gd name="T0" fmla="*/ 781649 w 781649"/>
                <a:gd name="T1" fmla="*/ 1829409 h 3658817"/>
                <a:gd name="T2" fmla="*/ 390825 w 781649"/>
                <a:gd name="T3" fmla="*/ 3658817 h 3658817"/>
                <a:gd name="T4" fmla="*/ 0 w 781649"/>
                <a:gd name="T5" fmla="*/ 1829409 h 3658817"/>
                <a:gd name="T6" fmla="*/ 390825 w 781649"/>
                <a:gd name="T7" fmla="*/ 0 h 3658817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8157 w 781649"/>
                <a:gd name="T13" fmla="*/ 38157 h 3658817"/>
                <a:gd name="T14" fmla="*/ 743492 w 781649"/>
                <a:gd name="T15" fmla="*/ 3658817 h 36588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81649" h="3658817">
                  <a:moveTo>
                    <a:pt x="130277" y="0"/>
                  </a:moveTo>
                  <a:lnTo>
                    <a:pt x="651372" y="0"/>
                  </a:lnTo>
                  <a:lnTo>
                    <a:pt x="651371" y="0"/>
                  </a:lnTo>
                  <a:cubicBezTo>
                    <a:pt x="723322" y="0"/>
                    <a:pt x="781649" y="58326"/>
                    <a:pt x="781649" y="130277"/>
                  </a:cubicBezTo>
                  <a:lnTo>
                    <a:pt x="781649" y="3658817"/>
                  </a:lnTo>
                  <a:lnTo>
                    <a:pt x="0" y="3658817"/>
                  </a:lnTo>
                  <a:lnTo>
                    <a:pt x="0" y="130277"/>
                  </a:lnTo>
                  <a:cubicBezTo>
                    <a:pt x="0" y="58326"/>
                    <a:pt x="58326" y="0"/>
                    <a:pt x="130276" y="0"/>
                  </a:cubicBezTo>
                  <a:close/>
                </a:path>
              </a:pathLst>
            </a:custGeom>
            <a:solidFill>
              <a:srgbClr val="FF00FF"/>
            </a:solidFill>
            <a:ln>
              <a:solidFill>
                <a:srgbClr val="FF00FF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endParaRPr lang="tr-TR"/>
            </a:p>
          </p:txBody>
        </p:sp>
        <p:sp>
          <p:nvSpPr>
            <p:cNvPr id="18" name="Aynı Yanın Köşesi Yuvarlatılmış Dikdörtgen 6"/>
            <p:cNvSpPr>
              <a:spLocks noChangeArrowheads="1"/>
            </p:cNvSpPr>
            <p:nvPr/>
          </p:nvSpPr>
          <p:spPr bwMode="auto">
            <a:xfrm>
              <a:off x="841776" y="38587"/>
              <a:ext cx="3620721" cy="705391"/>
            </a:xfrm>
            <a:prstGeom prst="rect">
              <a:avLst/>
            </a:prstGeom>
            <a:ln>
              <a:solidFill>
                <a:srgbClr val="FF00FF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113792" tIns="10160" rIns="10160" bIns="10160" anchor="ctr"/>
            <a:lstStyle/>
            <a:p>
              <a:r>
                <a:rPr lang="tr-TR" sz="2400" dirty="0" smtClean="0"/>
                <a:t>Derse </a:t>
              </a:r>
              <a:r>
                <a:rPr lang="tr-TR" sz="2400" dirty="0"/>
                <a:t>zamanında gelmek </a:t>
              </a:r>
              <a:endParaRPr lang="en-US" sz="4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9" name="15 Grup"/>
          <p:cNvGrpSpPr/>
          <p:nvPr/>
        </p:nvGrpSpPr>
        <p:grpSpPr>
          <a:xfrm>
            <a:off x="386429" y="3106657"/>
            <a:ext cx="841776" cy="1202537"/>
            <a:chOff x="1" y="456"/>
            <a:chExt cx="841776" cy="1202537"/>
          </a:xfrm>
          <a:solidFill>
            <a:srgbClr val="00206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0" name="43 Köşeli Çift Ayraç"/>
            <p:cNvSpPr/>
            <p:nvPr/>
          </p:nvSpPr>
          <p:spPr>
            <a:xfrm rot="5400000">
              <a:off x="-180380" y="180837"/>
              <a:ext cx="1202537" cy="841776"/>
            </a:xfrm>
            <a:prstGeom prst="chevron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Köşeli Çift Ayraç 4"/>
            <p:cNvSpPr/>
            <p:nvPr/>
          </p:nvSpPr>
          <p:spPr>
            <a:xfrm>
              <a:off x="1" y="421344"/>
              <a:ext cx="841776" cy="360761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4605" tIns="14605" rIns="14605" bIns="14605" spcCol="1270" anchor="ctr"/>
            <a:lstStyle/>
            <a:p>
              <a:pPr algn="ctr" defTabSz="10223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tr-TR" sz="2300" dirty="0" smtClean="0"/>
                <a:t>3</a:t>
              </a:r>
              <a:endParaRPr lang="tr-TR" sz="2300" dirty="0"/>
            </a:p>
          </p:txBody>
        </p:sp>
      </p:grpSp>
      <p:grpSp>
        <p:nvGrpSpPr>
          <p:cNvPr id="22" name="16 Grup"/>
          <p:cNvGrpSpPr>
            <a:grpSpLocks/>
          </p:cNvGrpSpPr>
          <p:nvPr/>
        </p:nvGrpSpPr>
        <p:grpSpPr bwMode="auto">
          <a:xfrm>
            <a:off x="1229390" y="3114618"/>
            <a:ext cx="4587713" cy="781050"/>
            <a:chOff x="841776" y="458"/>
            <a:chExt cx="3658817" cy="781649"/>
          </a:xfrm>
        </p:grpSpPr>
        <p:sp>
          <p:nvSpPr>
            <p:cNvPr id="23" name="46 Aynı Yanın Köşesi Yuvarlatılmış Dikdörtgen"/>
            <p:cNvSpPr>
              <a:spLocks noChangeArrowheads="1"/>
            </p:cNvSpPr>
            <p:nvPr/>
          </p:nvSpPr>
          <p:spPr bwMode="auto">
            <a:xfrm rot="5400000">
              <a:off x="2280360" y="-1438127"/>
              <a:ext cx="781649" cy="3658817"/>
            </a:xfrm>
            <a:custGeom>
              <a:avLst/>
              <a:gdLst>
                <a:gd name="T0" fmla="*/ 781649 w 781649"/>
                <a:gd name="T1" fmla="*/ 1829409 h 3658817"/>
                <a:gd name="T2" fmla="*/ 390825 w 781649"/>
                <a:gd name="T3" fmla="*/ 3658817 h 3658817"/>
                <a:gd name="T4" fmla="*/ 0 w 781649"/>
                <a:gd name="T5" fmla="*/ 1829409 h 3658817"/>
                <a:gd name="T6" fmla="*/ 390825 w 781649"/>
                <a:gd name="T7" fmla="*/ 0 h 3658817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8157 w 781649"/>
                <a:gd name="T13" fmla="*/ 38157 h 3658817"/>
                <a:gd name="T14" fmla="*/ 743492 w 781649"/>
                <a:gd name="T15" fmla="*/ 3658817 h 36588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81649" h="3658817">
                  <a:moveTo>
                    <a:pt x="130277" y="0"/>
                  </a:moveTo>
                  <a:lnTo>
                    <a:pt x="651372" y="0"/>
                  </a:lnTo>
                  <a:lnTo>
                    <a:pt x="651371" y="0"/>
                  </a:lnTo>
                  <a:cubicBezTo>
                    <a:pt x="723322" y="0"/>
                    <a:pt x="781649" y="58326"/>
                    <a:pt x="781649" y="130277"/>
                  </a:cubicBezTo>
                  <a:lnTo>
                    <a:pt x="781649" y="3658817"/>
                  </a:lnTo>
                  <a:lnTo>
                    <a:pt x="0" y="3658817"/>
                  </a:lnTo>
                  <a:lnTo>
                    <a:pt x="0" y="130277"/>
                  </a:lnTo>
                  <a:cubicBezTo>
                    <a:pt x="0" y="58326"/>
                    <a:pt x="58326" y="0"/>
                    <a:pt x="130276" y="0"/>
                  </a:cubicBezTo>
                  <a:close/>
                </a:path>
              </a:pathLst>
            </a:custGeom>
            <a:solidFill>
              <a:srgbClr val="002060"/>
            </a:solidFill>
            <a:ln>
              <a:solidFill>
                <a:srgbClr val="002060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endParaRPr lang="tr-TR"/>
            </a:p>
          </p:txBody>
        </p:sp>
        <p:sp>
          <p:nvSpPr>
            <p:cNvPr id="24" name="Aynı Yanın Köşesi Yuvarlatılmış Dikdörtgen 6"/>
            <p:cNvSpPr>
              <a:spLocks noChangeArrowheads="1"/>
            </p:cNvSpPr>
            <p:nvPr/>
          </p:nvSpPr>
          <p:spPr bwMode="auto">
            <a:xfrm>
              <a:off x="841776" y="38587"/>
              <a:ext cx="3620721" cy="705391"/>
            </a:xfrm>
            <a:prstGeom prst="rect">
              <a:avLst/>
            </a:prstGeom>
            <a:ln>
              <a:solidFill>
                <a:srgbClr val="002060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113792" tIns="10160" rIns="10160" bIns="10160" anchor="ctr"/>
            <a:lstStyle/>
            <a:p>
              <a:r>
                <a:rPr lang="tr-TR" sz="2400" dirty="0" smtClean="0"/>
                <a:t>Okulu </a:t>
              </a:r>
              <a:r>
                <a:rPr lang="tr-TR" sz="2400" dirty="0"/>
                <a:t>ve sınıfı temiz tutmak </a:t>
              </a:r>
              <a:endParaRPr lang="tr-TR" sz="24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15 Grup"/>
          <p:cNvGrpSpPr/>
          <p:nvPr/>
        </p:nvGrpSpPr>
        <p:grpSpPr>
          <a:xfrm>
            <a:off x="378183" y="4225771"/>
            <a:ext cx="841776" cy="1202537"/>
            <a:chOff x="1" y="456"/>
            <a:chExt cx="841776" cy="1202537"/>
          </a:xfrm>
          <a:solidFill>
            <a:srgbClr val="92D05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6" name="43 Köşeli Çift Ayraç"/>
            <p:cNvSpPr/>
            <p:nvPr/>
          </p:nvSpPr>
          <p:spPr>
            <a:xfrm rot="5400000">
              <a:off x="-180380" y="180837"/>
              <a:ext cx="1202537" cy="841776"/>
            </a:xfrm>
            <a:prstGeom prst="chevron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Köşeli Çift Ayraç 4"/>
            <p:cNvSpPr/>
            <p:nvPr/>
          </p:nvSpPr>
          <p:spPr>
            <a:xfrm>
              <a:off x="1" y="421344"/>
              <a:ext cx="841776" cy="360761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4605" tIns="14605" rIns="14605" bIns="14605" spcCol="1270" anchor="ctr"/>
            <a:lstStyle/>
            <a:p>
              <a:pPr algn="ctr" defTabSz="10223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tr-TR" sz="2300" dirty="0" smtClean="0"/>
                <a:t>4</a:t>
              </a:r>
              <a:endParaRPr lang="tr-TR" sz="2300" dirty="0"/>
            </a:p>
          </p:txBody>
        </p:sp>
      </p:grpSp>
      <p:grpSp>
        <p:nvGrpSpPr>
          <p:cNvPr id="28" name="16 Grup"/>
          <p:cNvGrpSpPr>
            <a:grpSpLocks/>
          </p:cNvGrpSpPr>
          <p:nvPr/>
        </p:nvGrpSpPr>
        <p:grpSpPr bwMode="auto">
          <a:xfrm>
            <a:off x="1221144" y="4233732"/>
            <a:ext cx="4587713" cy="781050"/>
            <a:chOff x="841776" y="458"/>
            <a:chExt cx="3658817" cy="781649"/>
          </a:xfrm>
        </p:grpSpPr>
        <p:sp>
          <p:nvSpPr>
            <p:cNvPr id="29" name="46 Aynı Yanın Köşesi Yuvarlatılmış Dikdörtgen"/>
            <p:cNvSpPr>
              <a:spLocks noChangeArrowheads="1"/>
            </p:cNvSpPr>
            <p:nvPr/>
          </p:nvSpPr>
          <p:spPr bwMode="auto">
            <a:xfrm rot="5400000">
              <a:off x="2280360" y="-1438127"/>
              <a:ext cx="781649" cy="3658817"/>
            </a:xfrm>
            <a:custGeom>
              <a:avLst/>
              <a:gdLst>
                <a:gd name="T0" fmla="*/ 781649 w 781649"/>
                <a:gd name="T1" fmla="*/ 1829409 h 3658817"/>
                <a:gd name="T2" fmla="*/ 390825 w 781649"/>
                <a:gd name="T3" fmla="*/ 3658817 h 3658817"/>
                <a:gd name="T4" fmla="*/ 0 w 781649"/>
                <a:gd name="T5" fmla="*/ 1829409 h 3658817"/>
                <a:gd name="T6" fmla="*/ 390825 w 781649"/>
                <a:gd name="T7" fmla="*/ 0 h 3658817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8157 w 781649"/>
                <a:gd name="T13" fmla="*/ 38157 h 3658817"/>
                <a:gd name="T14" fmla="*/ 743492 w 781649"/>
                <a:gd name="T15" fmla="*/ 3658817 h 36588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81649" h="3658817">
                  <a:moveTo>
                    <a:pt x="130277" y="0"/>
                  </a:moveTo>
                  <a:lnTo>
                    <a:pt x="651372" y="0"/>
                  </a:lnTo>
                  <a:lnTo>
                    <a:pt x="651371" y="0"/>
                  </a:lnTo>
                  <a:cubicBezTo>
                    <a:pt x="723322" y="0"/>
                    <a:pt x="781649" y="58326"/>
                    <a:pt x="781649" y="130277"/>
                  </a:cubicBezTo>
                  <a:lnTo>
                    <a:pt x="781649" y="3658817"/>
                  </a:lnTo>
                  <a:lnTo>
                    <a:pt x="0" y="3658817"/>
                  </a:lnTo>
                  <a:lnTo>
                    <a:pt x="0" y="130277"/>
                  </a:lnTo>
                  <a:cubicBezTo>
                    <a:pt x="0" y="58326"/>
                    <a:pt x="58326" y="0"/>
                    <a:pt x="130276" y="0"/>
                  </a:cubicBezTo>
                  <a:close/>
                </a:path>
              </a:pathLst>
            </a:custGeom>
            <a:solidFill>
              <a:srgbClr val="92D050"/>
            </a:solidFill>
            <a:ln>
              <a:solidFill>
                <a:srgbClr val="92D050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endParaRPr lang="tr-TR"/>
            </a:p>
          </p:txBody>
        </p:sp>
        <p:sp>
          <p:nvSpPr>
            <p:cNvPr id="30" name="Aynı Yanın Köşesi Yuvarlatılmış Dikdörtgen 6"/>
            <p:cNvSpPr>
              <a:spLocks noChangeArrowheads="1"/>
            </p:cNvSpPr>
            <p:nvPr/>
          </p:nvSpPr>
          <p:spPr bwMode="auto">
            <a:xfrm>
              <a:off x="841776" y="38587"/>
              <a:ext cx="3620721" cy="705391"/>
            </a:xfrm>
            <a:prstGeom prst="rect">
              <a:avLst/>
            </a:prstGeom>
            <a:ln>
              <a:solidFill>
                <a:srgbClr val="92D050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113792" tIns="10160" rIns="10160" bIns="10160" anchor="ctr"/>
            <a:lstStyle/>
            <a:p>
              <a:pPr fontAlgn="base"/>
              <a:r>
                <a:rPr lang="tr-TR" sz="2400" dirty="0" smtClean="0">
                  <a:solidFill>
                    <a:prstClr val="black"/>
                  </a:solidFill>
                </a:rPr>
                <a:t>Derste öğretmen söz vermeden konuşmamak.</a:t>
              </a:r>
              <a:endParaRPr lang="tr-TR" sz="24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15 Grup"/>
          <p:cNvGrpSpPr/>
          <p:nvPr/>
        </p:nvGrpSpPr>
        <p:grpSpPr>
          <a:xfrm>
            <a:off x="399084" y="5356259"/>
            <a:ext cx="841776" cy="1202537"/>
            <a:chOff x="1" y="456"/>
            <a:chExt cx="841776" cy="1202537"/>
          </a:xfrm>
          <a:solidFill>
            <a:srgbClr val="FFFF0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32" name="43 Köşeli Çift Ayraç"/>
            <p:cNvSpPr/>
            <p:nvPr/>
          </p:nvSpPr>
          <p:spPr>
            <a:xfrm rot="5400000">
              <a:off x="-180380" y="180837"/>
              <a:ext cx="1202537" cy="841776"/>
            </a:xfrm>
            <a:prstGeom prst="chevron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Köşeli Çift Ayraç 4"/>
            <p:cNvSpPr/>
            <p:nvPr/>
          </p:nvSpPr>
          <p:spPr>
            <a:xfrm>
              <a:off x="1" y="421344"/>
              <a:ext cx="841776" cy="360761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4605" tIns="14605" rIns="14605" bIns="14605" spcCol="1270" anchor="ctr"/>
            <a:lstStyle/>
            <a:p>
              <a:pPr algn="ctr" defTabSz="10223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tr-TR" sz="2300" dirty="0" smtClean="0"/>
                <a:t>5</a:t>
              </a:r>
              <a:endParaRPr lang="tr-TR" sz="2300" dirty="0"/>
            </a:p>
          </p:txBody>
        </p:sp>
      </p:grpSp>
      <p:grpSp>
        <p:nvGrpSpPr>
          <p:cNvPr id="34" name="16 Grup"/>
          <p:cNvGrpSpPr>
            <a:grpSpLocks/>
          </p:cNvGrpSpPr>
          <p:nvPr/>
        </p:nvGrpSpPr>
        <p:grpSpPr bwMode="auto">
          <a:xfrm>
            <a:off x="1242045" y="5364220"/>
            <a:ext cx="4587713" cy="781050"/>
            <a:chOff x="841776" y="458"/>
            <a:chExt cx="3658817" cy="781649"/>
          </a:xfrm>
        </p:grpSpPr>
        <p:sp>
          <p:nvSpPr>
            <p:cNvPr id="35" name="46 Aynı Yanın Köşesi Yuvarlatılmış Dikdörtgen"/>
            <p:cNvSpPr>
              <a:spLocks noChangeArrowheads="1"/>
            </p:cNvSpPr>
            <p:nvPr/>
          </p:nvSpPr>
          <p:spPr bwMode="auto">
            <a:xfrm rot="5400000">
              <a:off x="2280360" y="-1438127"/>
              <a:ext cx="781649" cy="3658817"/>
            </a:xfrm>
            <a:custGeom>
              <a:avLst/>
              <a:gdLst>
                <a:gd name="T0" fmla="*/ 781649 w 781649"/>
                <a:gd name="T1" fmla="*/ 1829409 h 3658817"/>
                <a:gd name="T2" fmla="*/ 390825 w 781649"/>
                <a:gd name="T3" fmla="*/ 3658817 h 3658817"/>
                <a:gd name="T4" fmla="*/ 0 w 781649"/>
                <a:gd name="T5" fmla="*/ 1829409 h 3658817"/>
                <a:gd name="T6" fmla="*/ 390825 w 781649"/>
                <a:gd name="T7" fmla="*/ 0 h 3658817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8157 w 781649"/>
                <a:gd name="T13" fmla="*/ 38157 h 3658817"/>
                <a:gd name="T14" fmla="*/ 743492 w 781649"/>
                <a:gd name="T15" fmla="*/ 3658817 h 365881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81649" h="3658817">
                  <a:moveTo>
                    <a:pt x="130277" y="0"/>
                  </a:moveTo>
                  <a:lnTo>
                    <a:pt x="651372" y="0"/>
                  </a:lnTo>
                  <a:lnTo>
                    <a:pt x="651371" y="0"/>
                  </a:lnTo>
                  <a:cubicBezTo>
                    <a:pt x="723322" y="0"/>
                    <a:pt x="781649" y="58326"/>
                    <a:pt x="781649" y="130277"/>
                  </a:cubicBezTo>
                  <a:lnTo>
                    <a:pt x="781649" y="3658817"/>
                  </a:lnTo>
                  <a:lnTo>
                    <a:pt x="0" y="3658817"/>
                  </a:lnTo>
                  <a:lnTo>
                    <a:pt x="0" y="130277"/>
                  </a:lnTo>
                  <a:cubicBezTo>
                    <a:pt x="0" y="58326"/>
                    <a:pt x="58326" y="0"/>
                    <a:pt x="130276" y="0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rgbClr val="FFFF00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endParaRPr lang="tr-TR"/>
            </a:p>
          </p:txBody>
        </p:sp>
        <p:sp>
          <p:nvSpPr>
            <p:cNvPr id="36" name="Aynı Yanın Köşesi Yuvarlatılmış Dikdörtgen 6"/>
            <p:cNvSpPr>
              <a:spLocks noChangeArrowheads="1"/>
            </p:cNvSpPr>
            <p:nvPr/>
          </p:nvSpPr>
          <p:spPr bwMode="auto">
            <a:xfrm>
              <a:off x="841776" y="38587"/>
              <a:ext cx="3620721" cy="705391"/>
            </a:xfrm>
            <a:prstGeom prst="rect">
              <a:avLst/>
            </a:prstGeom>
            <a:ln>
              <a:solidFill>
                <a:srgbClr val="FFFF00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113792" tIns="10160" rIns="10160" bIns="10160" anchor="ctr"/>
            <a:lstStyle/>
            <a:p>
              <a:pPr marL="0" lvl="1" defTabSz="71120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tr-TR" sz="2400" dirty="0" smtClean="0"/>
                <a:t>Koridorlarda koşmamak</a:t>
              </a:r>
              <a:endParaRPr lang="en-US" sz="2400" dirty="0"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8488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1"/>
          <p:cNvSpPr>
            <a:spLocks noGrp="1"/>
          </p:cNvSpPr>
          <p:nvPr>
            <p:ph type="title"/>
          </p:nvPr>
        </p:nvSpPr>
        <p:spPr>
          <a:xfrm>
            <a:off x="0" y="45222"/>
            <a:ext cx="10561320" cy="617514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2800" dirty="0" smtClean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Çevreye Karşı Sorumluluklarımız</a:t>
            </a:r>
            <a:endParaRPr lang="tr-TR" sz="2800" dirty="0"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7180" y="990600"/>
            <a:ext cx="3451860" cy="1894424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53094" y="2885024"/>
            <a:ext cx="3338906" cy="2411730"/>
          </a:xfrm>
          <a:prstGeom prst="rect">
            <a:avLst/>
          </a:prstGeom>
        </p:spPr>
      </p:pic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5165058" y="3015791"/>
            <a:ext cx="3616319" cy="1895296"/>
          </a:xfrm>
          <a:prstGeom prst="rightArrow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>
              <a:defRPr/>
            </a:pPr>
            <a:endParaRPr lang="tr-TR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tr-TR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Gürültü yapmamak</a:t>
            </a:r>
          </a:p>
          <a:p>
            <a:pPr>
              <a:defRPr/>
            </a:pPr>
            <a:endParaRPr lang="tr-TR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 flipH="1">
            <a:off x="4720588" y="952754"/>
            <a:ext cx="4514851" cy="1895296"/>
          </a:xfrm>
          <a:prstGeom prst="rightArrow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endParaRPr lang="tr-TR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tr-TR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Çevreyi Temiz tutmak</a:t>
            </a:r>
          </a:p>
          <a:p>
            <a:pPr>
              <a:defRPr/>
            </a:pPr>
            <a:endParaRPr lang="tr-TR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 flipH="1">
            <a:off x="4929467" y="5078827"/>
            <a:ext cx="3851910" cy="1895296"/>
          </a:xfrm>
          <a:prstGeom prst="rightArrow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endParaRPr lang="tr-TR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tr-TR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Kurallara uymak</a:t>
            </a:r>
          </a:p>
          <a:p>
            <a:pPr>
              <a:defRPr/>
            </a:pPr>
            <a:endParaRPr lang="tr-TR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7180" y="4657174"/>
            <a:ext cx="3451860" cy="196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33659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49855" y="784860"/>
            <a:ext cx="7143750" cy="4762500"/>
          </a:xfrm>
          <a:prstGeom prst="rect">
            <a:avLst/>
          </a:prstGeom>
        </p:spPr>
      </p:pic>
      <p:sp>
        <p:nvSpPr>
          <p:cNvPr id="5" name="AutoShape 16"/>
          <p:cNvSpPr>
            <a:spLocks noChangeArrowheads="1"/>
          </p:cNvSpPr>
          <p:nvPr/>
        </p:nvSpPr>
        <p:spPr bwMode="auto">
          <a:xfrm>
            <a:off x="2649855" y="5638800"/>
            <a:ext cx="7143749" cy="853440"/>
          </a:xfrm>
          <a:prstGeom prst="roundRect">
            <a:avLst>
              <a:gd name="adj" fmla="val 16667"/>
            </a:avLst>
          </a:prstGeom>
          <a:solidFill>
            <a:srgbClr val="F8E7BE"/>
          </a:solidFill>
          <a:ln w="38100">
            <a:solidFill>
              <a:srgbClr val="693D25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Hukuk</a:t>
            </a:r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 düzeninin kişilere tanımış olduğu </a:t>
            </a:r>
            <a:r>
              <a:rPr lang="tr-T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yetkidir.</a:t>
            </a: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25 Yuvarlatılmış Dikdörtgen"/>
          <p:cNvSpPr/>
          <p:nvPr/>
        </p:nvSpPr>
        <p:spPr>
          <a:xfrm flipH="1">
            <a:off x="182677" y="5859086"/>
            <a:ext cx="11887199" cy="916882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spcBef>
                <a:spcPct val="0"/>
              </a:spcBef>
            </a:pPr>
            <a:r>
              <a:rPr lang="tr-TR" alt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Evdeki haklarınıza birkaç örnek veriniz?</a:t>
            </a:r>
            <a:endParaRPr lang="tr-TR" altLang="tr-T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AutoShape 9"/>
          <p:cNvSpPr>
            <a:spLocks noChangeArrowheads="1"/>
          </p:cNvSpPr>
          <p:nvPr/>
        </p:nvSpPr>
        <p:spPr bwMode="gray">
          <a:xfrm>
            <a:off x="271463" y="1889760"/>
            <a:ext cx="9522141" cy="592138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2" name="AutoShape 17"/>
          <p:cNvSpPr>
            <a:spLocks noChangeArrowheads="1"/>
          </p:cNvSpPr>
          <p:nvPr/>
        </p:nvSpPr>
        <p:spPr bwMode="gray">
          <a:xfrm>
            <a:off x="271463" y="2556510"/>
            <a:ext cx="9522141" cy="592138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grpSp>
        <p:nvGrpSpPr>
          <p:cNvPr id="23" name="Group 10"/>
          <p:cNvGrpSpPr>
            <a:grpSpLocks/>
          </p:cNvGrpSpPr>
          <p:nvPr/>
        </p:nvGrpSpPr>
        <p:grpSpPr bwMode="auto">
          <a:xfrm>
            <a:off x="228600" y="1889760"/>
            <a:ext cx="552450" cy="584200"/>
            <a:chOff x="2959" y="1568"/>
            <a:chExt cx="454" cy="480"/>
          </a:xfrm>
        </p:grpSpPr>
        <p:grpSp>
          <p:nvGrpSpPr>
            <p:cNvPr id="24" name="Group 11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26" name="Picture 12" descr="light_shadow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" name="Picture 13" descr="circuler_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" name="Oval 1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6" cy="101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hlink">
                      <a:alpha val="55000"/>
                    </a:schemeClr>
                  </a:gs>
                  <a:gs pos="10000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25" name="Picture 15" descr="Picture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9" name="Rectangle 16"/>
          <p:cNvSpPr>
            <a:spLocks noChangeArrowheads="1"/>
          </p:cNvSpPr>
          <p:nvPr/>
        </p:nvSpPr>
        <p:spPr bwMode="gray">
          <a:xfrm>
            <a:off x="884238" y="1972310"/>
            <a:ext cx="478504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Kendimize ait odamızın olması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0" name="Group 18"/>
          <p:cNvGrpSpPr>
            <a:grpSpLocks/>
          </p:cNvGrpSpPr>
          <p:nvPr/>
        </p:nvGrpSpPr>
        <p:grpSpPr bwMode="auto">
          <a:xfrm>
            <a:off x="228600" y="2575560"/>
            <a:ext cx="552450" cy="584200"/>
            <a:chOff x="2959" y="1568"/>
            <a:chExt cx="454" cy="480"/>
          </a:xfrm>
        </p:grpSpPr>
        <p:grpSp>
          <p:nvGrpSpPr>
            <p:cNvPr id="31" name="Group 19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33" name="Picture 20" descr="light_shadow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4" name="Picture 21" descr="circuler_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5" name="Oval 3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79A400">
                      <a:gamma/>
                      <a:shade val="36078"/>
                      <a:invGamma/>
                      <a:alpha val="89999"/>
                    </a:srgbClr>
                  </a:gs>
                  <a:gs pos="50000">
                    <a:srgbClr val="79A400">
                      <a:alpha val="55000"/>
                    </a:srgbClr>
                  </a:gs>
                  <a:gs pos="100000">
                    <a:srgbClr val="79A400">
                      <a:gamma/>
                      <a:shade val="36078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32" name="Picture 23" descr="Picture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6" name="Rectangle 24"/>
          <p:cNvSpPr>
            <a:spLocks noChangeArrowheads="1"/>
          </p:cNvSpPr>
          <p:nvPr/>
        </p:nvSpPr>
        <p:spPr bwMode="gray">
          <a:xfrm>
            <a:off x="884238" y="2658110"/>
            <a:ext cx="710533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Eğitimimiz için gerekenlerin karşılanması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AutoShape 9"/>
          <p:cNvSpPr>
            <a:spLocks noChangeArrowheads="1"/>
          </p:cNvSpPr>
          <p:nvPr/>
        </p:nvSpPr>
        <p:spPr bwMode="gray">
          <a:xfrm>
            <a:off x="271463" y="3300214"/>
            <a:ext cx="9522141" cy="592138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grpSp>
        <p:nvGrpSpPr>
          <p:cNvPr id="39" name="Group 10"/>
          <p:cNvGrpSpPr>
            <a:grpSpLocks/>
          </p:cNvGrpSpPr>
          <p:nvPr/>
        </p:nvGrpSpPr>
        <p:grpSpPr bwMode="auto">
          <a:xfrm>
            <a:off x="228600" y="3300214"/>
            <a:ext cx="552450" cy="584200"/>
            <a:chOff x="2959" y="1568"/>
            <a:chExt cx="454" cy="480"/>
          </a:xfrm>
        </p:grpSpPr>
        <p:grpSp>
          <p:nvGrpSpPr>
            <p:cNvPr id="40" name="Group 11"/>
            <p:cNvGrpSpPr>
              <a:grpSpLocks/>
            </p:cNvGrpSpPr>
            <p:nvPr/>
          </p:nvGrpSpPr>
          <p:grpSpPr bwMode="auto">
            <a:xfrm>
              <a:off x="2959" y="1568"/>
              <a:ext cx="454" cy="480"/>
              <a:chOff x="192" y="1917"/>
              <a:chExt cx="1042" cy="1102"/>
            </a:xfrm>
          </p:grpSpPr>
          <p:pic>
            <p:nvPicPr>
              <p:cNvPr id="42" name="Picture 12" descr="light_shadow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-78000" contrast="-78000"/>
              </a:blip>
              <a:srcRect/>
              <a:stretch>
                <a:fillRect/>
              </a:stretch>
            </p:blipFill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3" name="Picture 13" descr="circuler_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4" name="Oval 1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6" cy="101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hlink">
                      <a:alpha val="55000"/>
                    </a:schemeClr>
                  </a:gs>
                  <a:gs pos="10000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41" name="Picture 15" descr="Picture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gray">
            <a:xfrm>
              <a:off x="3004" y="1572"/>
              <a:ext cx="359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5" name="Rectangle 16"/>
          <p:cNvSpPr>
            <a:spLocks noChangeArrowheads="1"/>
          </p:cNvSpPr>
          <p:nvPr/>
        </p:nvSpPr>
        <p:spPr bwMode="gray">
          <a:xfrm>
            <a:off x="884238" y="3382764"/>
            <a:ext cx="8909366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altLang="tr-T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Sağlıklı bir birey </a:t>
            </a:r>
            <a:r>
              <a:rPr lang="tr-TR" altLang="tr-TR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olmam için uygun </a:t>
            </a:r>
            <a:r>
              <a:rPr lang="tr-TR" altLang="tr-T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bir ortamın sağlanması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Unvan 1"/>
          <p:cNvSpPr>
            <a:spLocks noGrp="1"/>
          </p:cNvSpPr>
          <p:nvPr>
            <p:ph type="title"/>
          </p:nvPr>
        </p:nvSpPr>
        <p:spPr>
          <a:xfrm>
            <a:off x="0" y="45222"/>
            <a:ext cx="10561320" cy="617514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2800" dirty="0" smtClean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Hak</a:t>
            </a:r>
            <a:endParaRPr lang="tr-TR" sz="2800" dirty="0"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6219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6" grpId="1" animBg="1"/>
      <p:bldP spid="21" grpId="0" animBg="1"/>
      <p:bldP spid="22" grpId="0" animBg="1"/>
      <p:bldP spid="29" grpId="0"/>
      <p:bldP spid="36" grpId="0"/>
      <p:bldP spid="37" grpId="0" animBg="1"/>
      <p:bldP spid="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49835" y="828675"/>
            <a:ext cx="5154930" cy="5154930"/>
          </a:xfrm>
          <a:prstGeom prst="rect">
            <a:avLst/>
          </a:prstGeom>
        </p:spPr>
      </p:pic>
      <p:sp>
        <p:nvSpPr>
          <p:cNvPr id="5" name="25 Yuvarlatılmış Dikdörtgen"/>
          <p:cNvSpPr/>
          <p:nvPr/>
        </p:nvSpPr>
        <p:spPr>
          <a:xfrm flipH="1">
            <a:off x="182677" y="5859086"/>
            <a:ext cx="11887199" cy="916882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spcBef>
                <a:spcPct val="0"/>
              </a:spcBef>
            </a:pPr>
            <a:r>
              <a:rPr lang="tr-TR" alt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Okulda haklarınıza birkaç örnek veriniz?</a:t>
            </a:r>
            <a:endParaRPr lang="tr-TR" altLang="tr-T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51 Köşeli Çift Ayraç"/>
          <p:cNvGrpSpPr>
            <a:grpSpLocks/>
          </p:cNvGrpSpPr>
          <p:nvPr/>
        </p:nvGrpSpPr>
        <p:grpSpPr bwMode="auto">
          <a:xfrm>
            <a:off x="314325" y="788988"/>
            <a:ext cx="4514850" cy="1055687"/>
            <a:chOff x="276" y="65"/>
            <a:chExt cx="2370" cy="665"/>
          </a:xfrm>
        </p:grpSpPr>
        <p:pic>
          <p:nvPicPr>
            <p:cNvPr id="7" name="51 Köşeli Çift Ayraç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76" y="65"/>
              <a:ext cx="2370" cy="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 Box 40"/>
            <p:cNvSpPr txBox="1">
              <a:spLocks noChangeArrowheads="1"/>
            </p:cNvSpPr>
            <p:nvPr/>
          </p:nvSpPr>
          <p:spPr bwMode="auto">
            <a:xfrm>
              <a:off x="607" y="90"/>
              <a:ext cx="1710" cy="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eaLnBrk="0" hangingPunct="0"/>
              <a:r>
                <a:rPr lang="tr-TR" sz="2000" dirty="0" smtClean="0">
                  <a:solidFill>
                    <a:schemeClr val="bg1"/>
                  </a:solidFill>
                </a:rPr>
                <a:t>Teneffüse çıkma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52 Beşgen"/>
          <p:cNvGrpSpPr>
            <a:grpSpLocks/>
          </p:cNvGrpSpPr>
          <p:nvPr/>
        </p:nvGrpSpPr>
        <p:grpSpPr bwMode="auto">
          <a:xfrm>
            <a:off x="-92075" y="788988"/>
            <a:ext cx="1073150" cy="1055687"/>
            <a:chOff x="-58" y="65"/>
            <a:chExt cx="676" cy="665"/>
          </a:xfrm>
        </p:grpSpPr>
        <p:pic>
          <p:nvPicPr>
            <p:cNvPr id="10" name="52 Beşgen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-58" y="65"/>
              <a:ext cx="676" cy="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 Box 43"/>
            <p:cNvSpPr txBox="1">
              <a:spLocks noChangeArrowheads="1"/>
            </p:cNvSpPr>
            <p:nvPr/>
          </p:nvSpPr>
          <p:spPr bwMode="auto">
            <a:xfrm>
              <a:off x="0" y="90"/>
              <a:ext cx="439" cy="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tr-TR" sz="3500">
                  <a:solidFill>
                    <a:srgbClr val="FFFFFF"/>
                  </a:solidFill>
                  <a:latin typeface="Bodoni MT" pitchFamily="18" charset="0"/>
                </a:rPr>
                <a:t>1</a:t>
              </a:r>
            </a:p>
          </p:txBody>
        </p:sp>
      </p:grpSp>
      <p:grpSp>
        <p:nvGrpSpPr>
          <p:cNvPr id="12" name="63 Köşeli Çift Ayraç"/>
          <p:cNvGrpSpPr>
            <a:grpSpLocks/>
          </p:cNvGrpSpPr>
          <p:nvPr/>
        </p:nvGrpSpPr>
        <p:grpSpPr bwMode="auto">
          <a:xfrm>
            <a:off x="304800" y="1922463"/>
            <a:ext cx="4514850" cy="1049337"/>
            <a:chOff x="276" y="472"/>
            <a:chExt cx="2370" cy="661"/>
          </a:xfrm>
        </p:grpSpPr>
        <p:pic>
          <p:nvPicPr>
            <p:cNvPr id="13" name="63 Köşeli Çift Ayraç"/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76" y="472"/>
              <a:ext cx="2370" cy="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 Box 46"/>
            <p:cNvSpPr txBox="1">
              <a:spLocks noChangeArrowheads="1"/>
            </p:cNvSpPr>
            <p:nvPr/>
          </p:nvSpPr>
          <p:spPr bwMode="auto">
            <a:xfrm>
              <a:off x="607" y="495"/>
              <a:ext cx="1710" cy="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  <a:buClr>
                  <a:schemeClr val="accent1"/>
                </a:buClr>
              </a:pPr>
              <a:r>
                <a:rPr lang="tr-TR" sz="2000" dirty="0" smtClean="0">
                  <a:solidFill>
                    <a:schemeClr val="bg1"/>
                  </a:solidFill>
                </a:rPr>
                <a:t>Kütüphaneden yararlanma</a:t>
              </a:r>
              <a:endParaRPr lang="tr-TR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64 Beşgen"/>
          <p:cNvGrpSpPr>
            <a:grpSpLocks/>
          </p:cNvGrpSpPr>
          <p:nvPr/>
        </p:nvGrpSpPr>
        <p:grpSpPr bwMode="auto">
          <a:xfrm>
            <a:off x="-101600" y="1922463"/>
            <a:ext cx="1073150" cy="1049337"/>
            <a:chOff x="-58" y="472"/>
            <a:chExt cx="676" cy="661"/>
          </a:xfrm>
        </p:grpSpPr>
        <p:pic>
          <p:nvPicPr>
            <p:cNvPr id="16" name="64 Beşgen"/>
            <p:cNvPicPr>
              <a:picLocks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-58" y="472"/>
              <a:ext cx="676" cy="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 Box 49"/>
            <p:cNvSpPr txBox="1">
              <a:spLocks noChangeArrowheads="1"/>
            </p:cNvSpPr>
            <p:nvPr/>
          </p:nvSpPr>
          <p:spPr bwMode="auto">
            <a:xfrm>
              <a:off x="0" y="495"/>
              <a:ext cx="439" cy="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tr-TR" sz="3500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18" name="65 Köşeli Çift Ayraç"/>
          <p:cNvGrpSpPr>
            <a:grpSpLocks/>
          </p:cNvGrpSpPr>
          <p:nvPr/>
        </p:nvGrpSpPr>
        <p:grpSpPr bwMode="auto">
          <a:xfrm>
            <a:off x="314325" y="3065463"/>
            <a:ext cx="4514850" cy="1049337"/>
            <a:chOff x="276" y="1102"/>
            <a:chExt cx="2370" cy="661"/>
          </a:xfrm>
        </p:grpSpPr>
        <p:pic>
          <p:nvPicPr>
            <p:cNvPr id="19" name="65 Köşeli Çift Ayraç"/>
            <p:cNvPicPr>
              <a:picLocks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76" y="1102"/>
              <a:ext cx="2370" cy="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" name="Text Box 52"/>
            <p:cNvSpPr txBox="1">
              <a:spLocks noChangeArrowheads="1"/>
            </p:cNvSpPr>
            <p:nvPr/>
          </p:nvSpPr>
          <p:spPr bwMode="auto">
            <a:xfrm>
              <a:off x="607" y="1125"/>
              <a:ext cx="1710" cy="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tr-TR" sz="2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Güvenli ve sağlıklı bir okul ve sınıf ortamında bulunma</a:t>
              </a:r>
            </a:p>
          </p:txBody>
        </p:sp>
      </p:grpSp>
      <p:grpSp>
        <p:nvGrpSpPr>
          <p:cNvPr id="21" name="66 Beşgen"/>
          <p:cNvGrpSpPr>
            <a:grpSpLocks/>
          </p:cNvGrpSpPr>
          <p:nvPr/>
        </p:nvGrpSpPr>
        <p:grpSpPr bwMode="auto">
          <a:xfrm>
            <a:off x="-92075" y="3065463"/>
            <a:ext cx="1073150" cy="1049337"/>
            <a:chOff x="-58" y="1102"/>
            <a:chExt cx="676" cy="661"/>
          </a:xfrm>
        </p:grpSpPr>
        <p:pic>
          <p:nvPicPr>
            <p:cNvPr id="22" name="66 Beşgen"/>
            <p:cNvPicPr>
              <a:picLocks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-58" y="1102"/>
              <a:ext cx="676" cy="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Text Box 55"/>
            <p:cNvSpPr txBox="1">
              <a:spLocks noChangeArrowheads="1"/>
            </p:cNvSpPr>
            <p:nvPr/>
          </p:nvSpPr>
          <p:spPr bwMode="auto">
            <a:xfrm>
              <a:off x="0" y="1125"/>
              <a:ext cx="439" cy="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tr-TR" sz="3500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24" name="63 Köşeli Çift Ayraç"/>
          <p:cNvGrpSpPr>
            <a:grpSpLocks/>
          </p:cNvGrpSpPr>
          <p:nvPr/>
        </p:nvGrpSpPr>
        <p:grpSpPr bwMode="auto">
          <a:xfrm>
            <a:off x="330200" y="4208463"/>
            <a:ext cx="4514850" cy="1049337"/>
            <a:chOff x="276" y="472"/>
            <a:chExt cx="2370" cy="661"/>
          </a:xfrm>
        </p:grpSpPr>
        <p:pic>
          <p:nvPicPr>
            <p:cNvPr id="25" name="63 Köşeli Çift Ayraç"/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76" y="472"/>
              <a:ext cx="2370" cy="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" name="Text Box 58"/>
            <p:cNvSpPr txBox="1">
              <a:spLocks noChangeArrowheads="1"/>
            </p:cNvSpPr>
            <p:nvPr/>
          </p:nvSpPr>
          <p:spPr bwMode="auto">
            <a:xfrm>
              <a:off x="607" y="495"/>
              <a:ext cx="1830" cy="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20000"/>
                </a:spcBef>
                <a:buClr>
                  <a:schemeClr val="accent1"/>
                </a:buClr>
              </a:pPr>
              <a:r>
                <a:rPr lang="tr-TR" sz="2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Kendisine ait değerlendirme sonuçlarını </a:t>
              </a:r>
              <a:r>
                <a:rPr lang="tr-TR" sz="20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öğrenme</a:t>
              </a:r>
              <a:r>
                <a:rPr lang="tr-TR" sz="2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 </a:t>
              </a:r>
            </a:p>
          </p:txBody>
        </p:sp>
      </p:grpSp>
      <p:grpSp>
        <p:nvGrpSpPr>
          <p:cNvPr id="27" name="64 Beşgen"/>
          <p:cNvGrpSpPr>
            <a:grpSpLocks/>
          </p:cNvGrpSpPr>
          <p:nvPr/>
        </p:nvGrpSpPr>
        <p:grpSpPr bwMode="auto">
          <a:xfrm>
            <a:off x="-76200" y="4208463"/>
            <a:ext cx="1073150" cy="1049337"/>
            <a:chOff x="-58" y="472"/>
            <a:chExt cx="676" cy="661"/>
          </a:xfrm>
        </p:grpSpPr>
        <p:pic>
          <p:nvPicPr>
            <p:cNvPr id="28" name="64 Beşgen"/>
            <p:cNvPicPr>
              <a:picLocks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-58" y="472"/>
              <a:ext cx="676" cy="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" name="Text Box 61"/>
            <p:cNvSpPr txBox="1">
              <a:spLocks noChangeArrowheads="1"/>
            </p:cNvSpPr>
            <p:nvPr/>
          </p:nvSpPr>
          <p:spPr bwMode="auto">
            <a:xfrm>
              <a:off x="0" y="495"/>
              <a:ext cx="439" cy="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tr-TR" sz="3500">
                  <a:solidFill>
                    <a:srgbClr val="FFFFFF"/>
                  </a:solidFill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3545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9412852" y="4519035"/>
            <a:ext cx="1255821" cy="107561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0494" y="4470863"/>
            <a:ext cx="1304364" cy="1117188"/>
          </a:xfrm>
          <a:prstGeom prst="rect">
            <a:avLst/>
          </a:prstGeom>
        </p:spPr>
      </p:pic>
      <p:grpSp>
        <p:nvGrpSpPr>
          <p:cNvPr id="3" name="Grup 2"/>
          <p:cNvGrpSpPr/>
          <p:nvPr/>
        </p:nvGrpSpPr>
        <p:grpSpPr>
          <a:xfrm>
            <a:off x="349622" y="787721"/>
            <a:ext cx="11497237" cy="2831008"/>
            <a:chOff x="349622" y="787721"/>
            <a:chExt cx="11497237" cy="2831008"/>
          </a:xfrm>
        </p:grpSpPr>
        <p:pic>
          <p:nvPicPr>
            <p:cNvPr id="2" name="Resim 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9622" y="787721"/>
              <a:ext cx="11497237" cy="2831008"/>
            </a:xfrm>
            <a:prstGeom prst="rect">
              <a:avLst/>
            </a:prstGeom>
          </p:spPr>
        </p:pic>
        <p:sp>
          <p:nvSpPr>
            <p:cNvPr id="12" name="Yuvarlatılmış Dikdörtgen 11"/>
            <p:cNvSpPr/>
            <p:nvPr/>
          </p:nvSpPr>
          <p:spPr>
            <a:xfrm>
              <a:off x="349622" y="862082"/>
              <a:ext cx="11260941" cy="2756647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tr-TR" sz="2800" dirty="0" smtClean="0">
                  <a:latin typeface="Arial" charset="0"/>
                  <a:cs typeface="Arial" charset="0"/>
                </a:rPr>
                <a:t>Sorumlulukların yerine getirilmesi grubun başarısını olumlu yönde etkiler.</a:t>
              </a:r>
              <a:endParaRPr lang="tr-TR" sz="2800" dirty="0">
                <a:latin typeface="Arial" charset="0"/>
                <a:cs typeface="Arial" charset="0"/>
              </a:endParaRPr>
            </a:p>
          </p:txBody>
        </p:sp>
      </p:grpSp>
      <p:sp>
        <p:nvSpPr>
          <p:cNvPr id="21" name="29 Yuvarlatılmış Dikdörtgen">
            <a:hlinkClick r:id="" action="ppaction://hlinkshowjump?jump=nextslide"/>
          </p:cNvPr>
          <p:cNvSpPr/>
          <p:nvPr/>
        </p:nvSpPr>
        <p:spPr>
          <a:xfrm>
            <a:off x="4766494" y="5594646"/>
            <a:ext cx="2768516" cy="1020638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6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36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grpSp>
        <p:nvGrpSpPr>
          <p:cNvPr id="18" name="Grup 17"/>
          <p:cNvGrpSpPr/>
          <p:nvPr/>
        </p:nvGrpSpPr>
        <p:grpSpPr>
          <a:xfrm>
            <a:off x="-566219" y="2770918"/>
            <a:ext cx="5623892" cy="4227355"/>
            <a:chOff x="3407317" y="726803"/>
            <a:chExt cx="5623892" cy="4227355"/>
          </a:xfrm>
        </p:grpSpPr>
        <p:pic>
          <p:nvPicPr>
            <p:cNvPr id="19" name="Resim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07317" y="726803"/>
              <a:ext cx="5623892" cy="4227355"/>
            </a:xfrm>
            <a:prstGeom prst="rect">
              <a:avLst/>
            </a:prstGeom>
          </p:spPr>
        </p:pic>
        <p:sp>
          <p:nvSpPr>
            <p:cNvPr id="20" name="Yuvarlatılmış Dikdörtgen 19"/>
            <p:cNvSpPr/>
            <p:nvPr/>
          </p:nvSpPr>
          <p:spPr>
            <a:xfrm>
              <a:off x="5087470" y="255136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800" dirty="0" smtClean="0"/>
                <a:t>TEBRİKLER</a:t>
              </a:r>
              <a:endParaRPr lang="tr-TR" sz="2800" dirty="0"/>
            </a:p>
          </p:txBody>
        </p:sp>
      </p:grpSp>
      <p:grpSp>
        <p:nvGrpSpPr>
          <p:cNvPr id="24" name="Grup 23"/>
          <p:cNvGrpSpPr/>
          <p:nvPr/>
        </p:nvGrpSpPr>
        <p:grpSpPr>
          <a:xfrm>
            <a:off x="6925592" y="2785206"/>
            <a:ext cx="5623892" cy="4227355"/>
            <a:chOff x="5295658" y="1080660"/>
            <a:chExt cx="5623892" cy="4227355"/>
          </a:xfrm>
        </p:grpSpPr>
        <p:pic>
          <p:nvPicPr>
            <p:cNvPr id="25" name="Resim 2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95658" y="1080660"/>
              <a:ext cx="5623892" cy="4227355"/>
            </a:xfrm>
            <a:prstGeom prst="rect">
              <a:avLst/>
            </a:prstGeom>
          </p:spPr>
        </p:pic>
        <p:sp>
          <p:nvSpPr>
            <p:cNvPr id="26" name="Yuvarlatılmış Dikdörtgen 25"/>
            <p:cNvSpPr/>
            <p:nvPr/>
          </p:nvSpPr>
          <p:spPr>
            <a:xfrm>
              <a:off x="7166119" y="293082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/>
                <a:t>MAALESEF BİLEMEDİNİZ</a:t>
              </a:r>
              <a:endParaRPr lang="tr-TR" sz="2400" dirty="0"/>
            </a:p>
          </p:txBody>
        </p:sp>
      </p:grpSp>
      <p:sp>
        <p:nvSpPr>
          <p:cNvPr id="14" name="Unvan 1"/>
          <p:cNvSpPr>
            <a:spLocks noGrp="1"/>
          </p:cNvSpPr>
          <p:nvPr>
            <p:ph type="title"/>
          </p:nvPr>
        </p:nvSpPr>
        <p:spPr>
          <a:xfrm>
            <a:off x="0" y="45222"/>
            <a:ext cx="12192000" cy="617514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3200" dirty="0">
                <a:solidFill>
                  <a:schemeClr val="bg1"/>
                </a:solidFill>
              </a:rPr>
              <a:t>Şimdi Sıra Sizde</a:t>
            </a:r>
          </a:p>
        </p:txBody>
      </p:sp>
    </p:spTree>
    <p:extLst>
      <p:ext uri="{BB962C8B-B14F-4D97-AF65-F5344CB8AC3E}">
        <p14:creationId xmlns:p14="http://schemas.microsoft.com/office/powerpoint/2010/main" xmlns="" val="1250830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up 23"/>
          <p:cNvGrpSpPr/>
          <p:nvPr/>
        </p:nvGrpSpPr>
        <p:grpSpPr>
          <a:xfrm>
            <a:off x="349622" y="787721"/>
            <a:ext cx="11497237" cy="2831008"/>
            <a:chOff x="349622" y="787721"/>
            <a:chExt cx="11497237" cy="2831008"/>
          </a:xfrm>
        </p:grpSpPr>
        <p:pic>
          <p:nvPicPr>
            <p:cNvPr id="25" name="Resim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9622" y="787721"/>
              <a:ext cx="11497237" cy="2831008"/>
            </a:xfrm>
            <a:prstGeom prst="rect">
              <a:avLst/>
            </a:prstGeom>
          </p:spPr>
        </p:pic>
        <p:sp>
          <p:nvSpPr>
            <p:cNvPr id="26" name="Yuvarlatılmış Dikdörtgen 25"/>
            <p:cNvSpPr/>
            <p:nvPr/>
          </p:nvSpPr>
          <p:spPr>
            <a:xfrm>
              <a:off x="349622" y="862082"/>
              <a:ext cx="11260941" cy="2756647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tr-TR" sz="2800" dirty="0" smtClean="0">
                  <a:latin typeface="Arial" charset="0"/>
                  <a:cs typeface="Arial" charset="0"/>
                </a:rPr>
                <a:t>Ödevlerimizi yapmak çevreye karşı sorumluluklarımızdandır.</a:t>
              </a:r>
              <a:endParaRPr lang="tr-TR" sz="2800" dirty="0">
                <a:latin typeface="Arial" charset="0"/>
                <a:cs typeface="Arial" charset="0"/>
              </a:endParaRPr>
            </a:p>
            <a:p>
              <a:pPr>
                <a:spcBef>
                  <a:spcPct val="20000"/>
                </a:spcBef>
                <a:defRPr/>
              </a:pPr>
              <a:endParaRPr lang="tr-TR" sz="2800" dirty="0">
                <a:latin typeface="Arial" charset="0"/>
                <a:cs typeface="Arial" charset="0"/>
              </a:endParaRPr>
            </a:p>
          </p:txBody>
        </p:sp>
      </p:grpSp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9412852" y="4519035"/>
            <a:ext cx="1255821" cy="107561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0494" y="4470863"/>
            <a:ext cx="1304364" cy="1117188"/>
          </a:xfrm>
          <a:prstGeom prst="rect">
            <a:avLst/>
          </a:prstGeom>
        </p:spPr>
      </p:pic>
      <p:grpSp>
        <p:nvGrpSpPr>
          <p:cNvPr id="15" name="Grup 14"/>
          <p:cNvGrpSpPr/>
          <p:nvPr/>
        </p:nvGrpSpPr>
        <p:grpSpPr>
          <a:xfrm>
            <a:off x="6887582" y="2811877"/>
            <a:ext cx="5623892" cy="4227355"/>
            <a:chOff x="3407317" y="726803"/>
            <a:chExt cx="5623892" cy="4227355"/>
          </a:xfrm>
        </p:grpSpPr>
        <p:pic>
          <p:nvPicPr>
            <p:cNvPr id="13" name="Resim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07317" y="726803"/>
              <a:ext cx="5623892" cy="4227355"/>
            </a:xfrm>
            <a:prstGeom prst="rect">
              <a:avLst/>
            </a:prstGeom>
          </p:spPr>
        </p:pic>
        <p:sp>
          <p:nvSpPr>
            <p:cNvPr id="14" name="Yuvarlatılmış Dikdörtgen 13"/>
            <p:cNvSpPr/>
            <p:nvPr/>
          </p:nvSpPr>
          <p:spPr>
            <a:xfrm>
              <a:off x="5087470" y="255136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800" dirty="0" smtClean="0"/>
                <a:t>TEBRİKLER</a:t>
              </a:r>
              <a:endParaRPr lang="tr-TR" sz="2800" dirty="0"/>
            </a:p>
          </p:txBody>
        </p:sp>
      </p:grpSp>
      <p:sp>
        <p:nvSpPr>
          <p:cNvPr id="21" name="29 Yuvarlatılmış Dikdörtgen">
            <a:hlinkClick r:id="" action="ppaction://hlinkshowjump?jump=nextslide"/>
          </p:cNvPr>
          <p:cNvSpPr/>
          <p:nvPr/>
        </p:nvSpPr>
        <p:spPr>
          <a:xfrm>
            <a:off x="4766494" y="5594646"/>
            <a:ext cx="2768516" cy="1020638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6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36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grpSp>
        <p:nvGrpSpPr>
          <p:cNvPr id="17" name="Grup 16"/>
          <p:cNvGrpSpPr/>
          <p:nvPr/>
        </p:nvGrpSpPr>
        <p:grpSpPr>
          <a:xfrm>
            <a:off x="-366945" y="2811878"/>
            <a:ext cx="5623892" cy="4227355"/>
            <a:chOff x="5295658" y="1080660"/>
            <a:chExt cx="5623892" cy="4227355"/>
          </a:xfrm>
        </p:grpSpPr>
        <p:pic>
          <p:nvPicPr>
            <p:cNvPr id="22" name="Resim 2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95658" y="1080660"/>
              <a:ext cx="5623892" cy="4227355"/>
            </a:xfrm>
            <a:prstGeom prst="rect">
              <a:avLst/>
            </a:prstGeom>
          </p:spPr>
        </p:pic>
        <p:sp>
          <p:nvSpPr>
            <p:cNvPr id="23" name="Yuvarlatılmış Dikdörtgen 22"/>
            <p:cNvSpPr/>
            <p:nvPr/>
          </p:nvSpPr>
          <p:spPr>
            <a:xfrm>
              <a:off x="7166119" y="293082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/>
                <a:t>MAALESEF BİLEMEDİNİZ</a:t>
              </a:r>
              <a:endParaRPr lang="tr-TR" sz="2400" dirty="0"/>
            </a:p>
          </p:txBody>
        </p:sp>
      </p:grpSp>
      <p:sp>
        <p:nvSpPr>
          <p:cNvPr id="18" name="Unvan 1"/>
          <p:cNvSpPr>
            <a:spLocks noGrp="1"/>
          </p:cNvSpPr>
          <p:nvPr>
            <p:ph type="title"/>
          </p:nvPr>
        </p:nvSpPr>
        <p:spPr>
          <a:xfrm>
            <a:off x="0" y="45222"/>
            <a:ext cx="12192000" cy="617514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3200" dirty="0">
                <a:solidFill>
                  <a:schemeClr val="bg1"/>
                </a:solidFill>
              </a:rPr>
              <a:t>Şimdi Sıra Sizde</a:t>
            </a:r>
          </a:p>
        </p:txBody>
      </p:sp>
    </p:spTree>
    <p:extLst>
      <p:ext uri="{BB962C8B-B14F-4D97-AF65-F5344CB8AC3E}">
        <p14:creationId xmlns:p14="http://schemas.microsoft.com/office/powerpoint/2010/main" xmlns="" val="1454807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up 23"/>
          <p:cNvGrpSpPr/>
          <p:nvPr/>
        </p:nvGrpSpPr>
        <p:grpSpPr>
          <a:xfrm>
            <a:off x="349622" y="787721"/>
            <a:ext cx="11497237" cy="2831008"/>
            <a:chOff x="349622" y="787721"/>
            <a:chExt cx="11497237" cy="2831008"/>
          </a:xfrm>
        </p:grpSpPr>
        <p:pic>
          <p:nvPicPr>
            <p:cNvPr id="25" name="Resim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9622" y="787721"/>
              <a:ext cx="11497237" cy="2831008"/>
            </a:xfrm>
            <a:prstGeom prst="rect">
              <a:avLst/>
            </a:prstGeom>
          </p:spPr>
        </p:pic>
        <p:sp>
          <p:nvSpPr>
            <p:cNvPr id="26" name="Yuvarlatılmış Dikdörtgen 25"/>
            <p:cNvSpPr/>
            <p:nvPr/>
          </p:nvSpPr>
          <p:spPr>
            <a:xfrm>
              <a:off x="349622" y="862082"/>
              <a:ext cx="11260941" cy="2756647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tr-TR" sz="2800" dirty="0" smtClean="0">
                  <a:latin typeface="Arial" charset="0"/>
                  <a:cs typeface="Arial" charset="0"/>
                </a:rPr>
                <a:t>Odamızı temiz tutmak bizim hakkımızdır.</a:t>
              </a:r>
              <a:endParaRPr lang="tr-TR" sz="2800" dirty="0">
                <a:latin typeface="Arial" charset="0"/>
                <a:cs typeface="Arial" charset="0"/>
              </a:endParaRPr>
            </a:p>
            <a:p>
              <a:pPr>
                <a:spcBef>
                  <a:spcPct val="20000"/>
                </a:spcBef>
                <a:defRPr/>
              </a:pPr>
              <a:endParaRPr lang="tr-TR" sz="2800" dirty="0">
                <a:latin typeface="Arial" charset="0"/>
                <a:cs typeface="Arial" charset="0"/>
              </a:endParaRPr>
            </a:p>
          </p:txBody>
        </p:sp>
      </p:grpSp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9412852" y="4519035"/>
            <a:ext cx="1255821" cy="107561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0494" y="4470863"/>
            <a:ext cx="1304364" cy="1117188"/>
          </a:xfrm>
          <a:prstGeom prst="rect">
            <a:avLst/>
          </a:prstGeom>
        </p:spPr>
      </p:pic>
      <p:grpSp>
        <p:nvGrpSpPr>
          <p:cNvPr id="15" name="Grup 14"/>
          <p:cNvGrpSpPr/>
          <p:nvPr/>
        </p:nvGrpSpPr>
        <p:grpSpPr>
          <a:xfrm>
            <a:off x="6887582" y="2811877"/>
            <a:ext cx="5623892" cy="4227355"/>
            <a:chOff x="3407317" y="726803"/>
            <a:chExt cx="5623892" cy="4227355"/>
          </a:xfrm>
        </p:grpSpPr>
        <p:pic>
          <p:nvPicPr>
            <p:cNvPr id="13" name="Resim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07317" y="726803"/>
              <a:ext cx="5623892" cy="4227355"/>
            </a:xfrm>
            <a:prstGeom prst="rect">
              <a:avLst/>
            </a:prstGeom>
          </p:spPr>
        </p:pic>
        <p:sp>
          <p:nvSpPr>
            <p:cNvPr id="14" name="Yuvarlatılmış Dikdörtgen 13"/>
            <p:cNvSpPr/>
            <p:nvPr/>
          </p:nvSpPr>
          <p:spPr>
            <a:xfrm>
              <a:off x="5087470" y="255136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800" dirty="0" smtClean="0"/>
                <a:t>TEBRİKLER</a:t>
              </a:r>
              <a:endParaRPr lang="tr-TR" sz="2800" dirty="0"/>
            </a:p>
          </p:txBody>
        </p:sp>
      </p:grpSp>
      <p:sp>
        <p:nvSpPr>
          <p:cNvPr id="21" name="29 Yuvarlatılmış Dikdörtgen">
            <a:hlinkClick r:id="" action="ppaction://hlinkshowjump?jump=nextslide"/>
          </p:cNvPr>
          <p:cNvSpPr/>
          <p:nvPr/>
        </p:nvSpPr>
        <p:spPr>
          <a:xfrm>
            <a:off x="4766494" y="5594646"/>
            <a:ext cx="2768516" cy="1020638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6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36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grpSp>
        <p:nvGrpSpPr>
          <p:cNvPr id="17" name="Grup 16"/>
          <p:cNvGrpSpPr/>
          <p:nvPr/>
        </p:nvGrpSpPr>
        <p:grpSpPr>
          <a:xfrm>
            <a:off x="-366945" y="2811878"/>
            <a:ext cx="5623892" cy="4227355"/>
            <a:chOff x="5295658" y="1080660"/>
            <a:chExt cx="5623892" cy="4227355"/>
          </a:xfrm>
        </p:grpSpPr>
        <p:pic>
          <p:nvPicPr>
            <p:cNvPr id="22" name="Resim 2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95658" y="1080660"/>
              <a:ext cx="5623892" cy="4227355"/>
            </a:xfrm>
            <a:prstGeom prst="rect">
              <a:avLst/>
            </a:prstGeom>
          </p:spPr>
        </p:pic>
        <p:sp>
          <p:nvSpPr>
            <p:cNvPr id="23" name="Yuvarlatılmış Dikdörtgen 22"/>
            <p:cNvSpPr/>
            <p:nvPr/>
          </p:nvSpPr>
          <p:spPr>
            <a:xfrm>
              <a:off x="7166119" y="293082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/>
                <a:t>MAALESEF BİLEMEDİNİZ</a:t>
              </a:r>
              <a:endParaRPr lang="tr-TR" sz="2400" dirty="0"/>
            </a:p>
          </p:txBody>
        </p:sp>
      </p:grpSp>
      <p:sp>
        <p:nvSpPr>
          <p:cNvPr id="18" name="Unvan 1"/>
          <p:cNvSpPr>
            <a:spLocks noGrp="1"/>
          </p:cNvSpPr>
          <p:nvPr>
            <p:ph type="title"/>
          </p:nvPr>
        </p:nvSpPr>
        <p:spPr>
          <a:xfrm>
            <a:off x="0" y="45222"/>
            <a:ext cx="12192000" cy="617514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3200" dirty="0">
                <a:solidFill>
                  <a:schemeClr val="bg1"/>
                </a:solidFill>
              </a:rPr>
              <a:t>Şimdi Sıra Sizde</a:t>
            </a:r>
          </a:p>
        </p:txBody>
      </p:sp>
    </p:spTree>
    <p:extLst>
      <p:ext uri="{BB962C8B-B14F-4D97-AF65-F5344CB8AC3E}">
        <p14:creationId xmlns:p14="http://schemas.microsoft.com/office/powerpoint/2010/main" xmlns="" val="2542251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9412852" y="4519035"/>
            <a:ext cx="1255821" cy="107561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0494" y="4470863"/>
            <a:ext cx="1304364" cy="1117188"/>
          </a:xfrm>
          <a:prstGeom prst="rect">
            <a:avLst/>
          </a:prstGeom>
        </p:spPr>
      </p:pic>
      <p:grpSp>
        <p:nvGrpSpPr>
          <p:cNvPr id="3" name="Grup 2"/>
          <p:cNvGrpSpPr/>
          <p:nvPr/>
        </p:nvGrpSpPr>
        <p:grpSpPr>
          <a:xfrm>
            <a:off x="349622" y="787721"/>
            <a:ext cx="11497237" cy="2831008"/>
            <a:chOff x="349622" y="787721"/>
            <a:chExt cx="11497237" cy="2831008"/>
          </a:xfrm>
        </p:grpSpPr>
        <p:pic>
          <p:nvPicPr>
            <p:cNvPr id="2" name="Resim 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9622" y="787721"/>
              <a:ext cx="11497237" cy="2831008"/>
            </a:xfrm>
            <a:prstGeom prst="rect">
              <a:avLst/>
            </a:prstGeom>
          </p:spPr>
        </p:pic>
        <p:sp>
          <p:nvSpPr>
            <p:cNvPr id="12" name="Yuvarlatılmış Dikdörtgen 11"/>
            <p:cNvSpPr/>
            <p:nvPr/>
          </p:nvSpPr>
          <p:spPr>
            <a:xfrm>
              <a:off x="349622" y="862082"/>
              <a:ext cx="11260941" cy="2756647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tr-TR" sz="2800" dirty="0" smtClean="0">
                  <a:latin typeface="Arial" charset="0"/>
                  <a:cs typeface="Arial" charset="0"/>
                </a:rPr>
                <a:t>  Okulda </a:t>
              </a:r>
              <a:r>
                <a:rPr lang="tr-TR" sz="2800" dirty="0">
                  <a:latin typeface="Arial" charset="0"/>
                  <a:cs typeface="Arial" charset="0"/>
                </a:rPr>
                <a:t>okul kurallarına uyma sorumluluğumuz </a:t>
              </a:r>
              <a:r>
                <a:rPr lang="tr-TR" sz="2800" dirty="0" smtClean="0">
                  <a:latin typeface="Arial" charset="0"/>
                  <a:cs typeface="Arial" charset="0"/>
                </a:rPr>
                <a:t>vardır.</a:t>
              </a:r>
              <a:endParaRPr lang="tr-TR" sz="2800" dirty="0">
                <a:latin typeface="Arial" charset="0"/>
                <a:cs typeface="Arial" charset="0"/>
              </a:endParaRPr>
            </a:p>
          </p:txBody>
        </p:sp>
      </p:grpSp>
      <p:sp>
        <p:nvSpPr>
          <p:cNvPr id="21" name="29 Yuvarlatılmış Dikdörtgen">
            <a:hlinkClick r:id="" action="ppaction://hlinkshowjump?jump=nextslide"/>
          </p:cNvPr>
          <p:cNvSpPr/>
          <p:nvPr/>
        </p:nvSpPr>
        <p:spPr>
          <a:xfrm>
            <a:off x="4766494" y="5594646"/>
            <a:ext cx="2768516" cy="1020638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6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36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grpSp>
        <p:nvGrpSpPr>
          <p:cNvPr id="18" name="Grup 17"/>
          <p:cNvGrpSpPr/>
          <p:nvPr/>
        </p:nvGrpSpPr>
        <p:grpSpPr>
          <a:xfrm>
            <a:off x="-566219" y="2770918"/>
            <a:ext cx="5623892" cy="4227355"/>
            <a:chOff x="3407317" y="726803"/>
            <a:chExt cx="5623892" cy="4227355"/>
          </a:xfrm>
        </p:grpSpPr>
        <p:pic>
          <p:nvPicPr>
            <p:cNvPr id="19" name="Resim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07317" y="726803"/>
              <a:ext cx="5623892" cy="4227355"/>
            </a:xfrm>
            <a:prstGeom prst="rect">
              <a:avLst/>
            </a:prstGeom>
          </p:spPr>
        </p:pic>
        <p:sp>
          <p:nvSpPr>
            <p:cNvPr id="20" name="Yuvarlatılmış Dikdörtgen 19"/>
            <p:cNvSpPr/>
            <p:nvPr/>
          </p:nvSpPr>
          <p:spPr>
            <a:xfrm>
              <a:off x="5087470" y="255136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800" dirty="0" smtClean="0"/>
                <a:t>TEBRİKLER</a:t>
              </a:r>
              <a:endParaRPr lang="tr-TR" sz="2800" dirty="0"/>
            </a:p>
          </p:txBody>
        </p:sp>
      </p:grpSp>
      <p:grpSp>
        <p:nvGrpSpPr>
          <p:cNvPr id="24" name="Grup 23"/>
          <p:cNvGrpSpPr/>
          <p:nvPr/>
        </p:nvGrpSpPr>
        <p:grpSpPr>
          <a:xfrm>
            <a:off x="6925592" y="2785206"/>
            <a:ext cx="5623892" cy="4227355"/>
            <a:chOff x="5295658" y="1080660"/>
            <a:chExt cx="5623892" cy="4227355"/>
          </a:xfrm>
        </p:grpSpPr>
        <p:pic>
          <p:nvPicPr>
            <p:cNvPr id="25" name="Resim 2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95658" y="1080660"/>
              <a:ext cx="5623892" cy="4227355"/>
            </a:xfrm>
            <a:prstGeom prst="rect">
              <a:avLst/>
            </a:prstGeom>
          </p:spPr>
        </p:pic>
        <p:sp>
          <p:nvSpPr>
            <p:cNvPr id="26" name="Yuvarlatılmış Dikdörtgen 25"/>
            <p:cNvSpPr/>
            <p:nvPr/>
          </p:nvSpPr>
          <p:spPr>
            <a:xfrm>
              <a:off x="7166119" y="293082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/>
                <a:t>MAALESEF BİLEMEDİNİZ</a:t>
              </a:r>
              <a:endParaRPr lang="tr-TR" sz="2400" dirty="0"/>
            </a:p>
          </p:txBody>
        </p:sp>
      </p:grpSp>
      <p:sp>
        <p:nvSpPr>
          <p:cNvPr id="14" name="Unvan 1"/>
          <p:cNvSpPr>
            <a:spLocks noGrp="1"/>
          </p:cNvSpPr>
          <p:nvPr>
            <p:ph type="title"/>
          </p:nvPr>
        </p:nvSpPr>
        <p:spPr>
          <a:xfrm>
            <a:off x="0" y="45222"/>
            <a:ext cx="12192000" cy="617514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3200" dirty="0">
                <a:solidFill>
                  <a:schemeClr val="bg1"/>
                </a:solidFill>
              </a:rPr>
              <a:t>Şimdi Sıra Sizde</a:t>
            </a:r>
          </a:p>
        </p:txBody>
      </p:sp>
    </p:spTree>
    <p:extLst>
      <p:ext uri="{BB962C8B-B14F-4D97-AF65-F5344CB8AC3E}">
        <p14:creationId xmlns:p14="http://schemas.microsoft.com/office/powerpoint/2010/main" xmlns="" val="3660645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79056" y="1027967"/>
            <a:ext cx="4433887" cy="3321135"/>
          </a:xfrm>
          <a:prstGeom prst="rect">
            <a:avLst/>
          </a:prstGeom>
        </p:spPr>
      </p:pic>
      <p:sp>
        <p:nvSpPr>
          <p:cNvPr id="5" name="9 Yuvarlatılmış Dikdörtgen"/>
          <p:cNvSpPr/>
          <p:nvPr/>
        </p:nvSpPr>
        <p:spPr>
          <a:xfrm>
            <a:off x="457322" y="4742342"/>
            <a:ext cx="11113355" cy="1529504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altLang="tr-TR" sz="2400" dirty="0"/>
              <a:t>Görüşleri, amaçları, çıkarları bir olan kişiler bütününe </a:t>
            </a:r>
            <a:r>
              <a:rPr lang="tr-TR" altLang="tr-TR" sz="2400" b="1" dirty="0"/>
              <a:t>g</a:t>
            </a:r>
            <a:r>
              <a:rPr lang="tr-TR" altLang="tr-TR" sz="2400" b="1" dirty="0" smtClean="0"/>
              <a:t>rup</a:t>
            </a:r>
            <a:r>
              <a:rPr lang="tr-TR" altLang="tr-TR" sz="2400" dirty="0" smtClean="0"/>
              <a:t> denir.</a:t>
            </a:r>
            <a:endParaRPr lang="tr-TR" altLang="tr-TR" sz="2400" dirty="0"/>
          </a:p>
        </p:txBody>
      </p:sp>
      <p:sp>
        <p:nvSpPr>
          <p:cNvPr id="10" name="Unvan 1"/>
          <p:cNvSpPr>
            <a:spLocks noGrp="1"/>
          </p:cNvSpPr>
          <p:nvPr>
            <p:ph type="title"/>
          </p:nvPr>
        </p:nvSpPr>
        <p:spPr>
          <a:xfrm>
            <a:off x="0" y="45222"/>
            <a:ext cx="10561320" cy="617514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2800" dirty="0" smtClean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Grup Nedir?</a:t>
            </a:r>
            <a:endParaRPr lang="tr-TR" sz="2800" dirty="0"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25 Yuvarlatılmış Dikdörtgen"/>
          <p:cNvSpPr/>
          <p:nvPr/>
        </p:nvSpPr>
        <p:spPr>
          <a:xfrm flipH="1">
            <a:off x="176069" y="5729578"/>
            <a:ext cx="11887199" cy="916882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 anchorCtr="1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Gruba birkaç tane örnek veriniz?</a:t>
            </a:r>
            <a:endParaRPr lang="tr-TR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6433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up 23"/>
          <p:cNvGrpSpPr/>
          <p:nvPr/>
        </p:nvGrpSpPr>
        <p:grpSpPr>
          <a:xfrm>
            <a:off x="349622" y="787721"/>
            <a:ext cx="11497237" cy="2831008"/>
            <a:chOff x="349622" y="787721"/>
            <a:chExt cx="11497237" cy="2831008"/>
          </a:xfrm>
        </p:grpSpPr>
        <p:pic>
          <p:nvPicPr>
            <p:cNvPr id="25" name="Resim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9622" y="787721"/>
              <a:ext cx="11497237" cy="2831008"/>
            </a:xfrm>
            <a:prstGeom prst="rect">
              <a:avLst/>
            </a:prstGeom>
          </p:spPr>
        </p:pic>
        <p:sp>
          <p:nvSpPr>
            <p:cNvPr id="26" name="Yuvarlatılmış Dikdörtgen 25"/>
            <p:cNvSpPr/>
            <p:nvPr/>
          </p:nvSpPr>
          <p:spPr>
            <a:xfrm>
              <a:off x="349622" y="862082"/>
              <a:ext cx="11260941" cy="2756647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tr-TR" sz="2800" dirty="0" smtClean="0">
                  <a:latin typeface="Arial" charset="0"/>
                  <a:cs typeface="Arial" charset="0"/>
                </a:rPr>
                <a:t>Grup </a:t>
              </a:r>
              <a:r>
                <a:rPr lang="tr-TR" sz="2800" dirty="0">
                  <a:latin typeface="Arial" charset="0"/>
                  <a:cs typeface="Arial" charset="0"/>
                </a:rPr>
                <a:t>içinde arkadaşlarımıza karşı bir sorumluğumuz yoktur. </a:t>
              </a:r>
            </a:p>
            <a:p>
              <a:pPr>
                <a:spcBef>
                  <a:spcPct val="20000"/>
                </a:spcBef>
                <a:defRPr/>
              </a:pPr>
              <a:endParaRPr lang="tr-TR" sz="2800" dirty="0">
                <a:latin typeface="Arial" charset="0"/>
                <a:cs typeface="Arial" charset="0"/>
              </a:endParaRPr>
            </a:p>
          </p:txBody>
        </p:sp>
      </p:grpSp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9412852" y="4519035"/>
            <a:ext cx="1255821" cy="107561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0494" y="4470863"/>
            <a:ext cx="1304364" cy="1117188"/>
          </a:xfrm>
          <a:prstGeom prst="rect">
            <a:avLst/>
          </a:prstGeom>
        </p:spPr>
      </p:pic>
      <p:grpSp>
        <p:nvGrpSpPr>
          <p:cNvPr id="15" name="Grup 14"/>
          <p:cNvGrpSpPr/>
          <p:nvPr/>
        </p:nvGrpSpPr>
        <p:grpSpPr>
          <a:xfrm>
            <a:off x="6887582" y="2811877"/>
            <a:ext cx="5623892" cy="4227355"/>
            <a:chOff x="3407317" y="726803"/>
            <a:chExt cx="5623892" cy="4227355"/>
          </a:xfrm>
        </p:grpSpPr>
        <p:pic>
          <p:nvPicPr>
            <p:cNvPr id="13" name="Resim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07317" y="726803"/>
              <a:ext cx="5623892" cy="4227355"/>
            </a:xfrm>
            <a:prstGeom prst="rect">
              <a:avLst/>
            </a:prstGeom>
          </p:spPr>
        </p:pic>
        <p:sp>
          <p:nvSpPr>
            <p:cNvPr id="14" name="Yuvarlatılmış Dikdörtgen 13"/>
            <p:cNvSpPr/>
            <p:nvPr/>
          </p:nvSpPr>
          <p:spPr>
            <a:xfrm>
              <a:off x="5087470" y="255136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800" dirty="0" smtClean="0"/>
                <a:t>TEBRİKLER</a:t>
              </a:r>
              <a:endParaRPr lang="tr-TR" sz="2800" dirty="0"/>
            </a:p>
          </p:txBody>
        </p:sp>
      </p:grpSp>
      <p:sp>
        <p:nvSpPr>
          <p:cNvPr id="21" name="29 Yuvarlatılmış Dikdörtgen">
            <a:hlinkClick r:id="" action="ppaction://hlinkshowjump?jump=nextslide"/>
          </p:cNvPr>
          <p:cNvSpPr/>
          <p:nvPr/>
        </p:nvSpPr>
        <p:spPr>
          <a:xfrm>
            <a:off x="4766494" y="5594646"/>
            <a:ext cx="2768516" cy="1020638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6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36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grpSp>
        <p:nvGrpSpPr>
          <p:cNvPr id="17" name="Grup 16"/>
          <p:cNvGrpSpPr/>
          <p:nvPr/>
        </p:nvGrpSpPr>
        <p:grpSpPr>
          <a:xfrm>
            <a:off x="-366945" y="2811878"/>
            <a:ext cx="5623892" cy="4227355"/>
            <a:chOff x="5295658" y="1080660"/>
            <a:chExt cx="5623892" cy="4227355"/>
          </a:xfrm>
        </p:grpSpPr>
        <p:pic>
          <p:nvPicPr>
            <p:cNvPr id="22" name="Resim 2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95658" y="1080660"/>
              <a:ext cx="5623892" cy="4227355"/>
            </a:xfrm>
            <a:prstGeom prst="rect">
              <a:avLst/>
            </a:prstGeom>
          </p:spPr>
        </p:pic>
        <p:sp>
          <p:nvSpPr>
            <p:cNvPr id="23" name="Yuvarlatılmış Dikdörtgen 22"/>
            <p:cNvSpPr/>
            <p:nvPr/>
          </p:nvSpPr>
          <p:spPr>
            <a:xfrm>
              <a:off x="7166119" y="293082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/>
                <a:t>MAALESEF BİLEMEDİNİZ</a:t>
              </a:r>
              <a:endParaRPr lang="tr-TR" sz="2400" dirty="0"/>
            </a:p>
          </p:txBody>
        </p:sp>
      </p:grpSp>
      <p:sp>
        <p:nvSpPr>
          <p:cNvPr id="18" name="Unvan 1"/>
          <p:cNvSpPr>
            <a:spLocks noGrp="1"/>
          </p:cNvSpPr>
          <p:nvPr>
            <p:ph type="title"/>
          </p:nvPr>
        </p:nvSpPr>
        <p:spPr>
          <a:xfrm>
            <a:off x="0" y="45222"/>
            <a:ext cx="12192000" cy="617514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3200" dirty="0">
                <a:solidFill>
                  <a:schemeClr val="bg1"/>
                </a:solidFill>
              </a:rPr>
              <a:t>Şimdi Sıra Sizde</a:t>
            </a:r>
          </a:p>
        </p:txBody>
      </p:sp>
    </p:spTree>
    <p:extLst>
      <p:ext uri="{BB962C8B-B14F-4D97-AF65-F5344CB8AC3E}">
        <p14:creationId xmlns:p14="http://schemas.microsoft.com/office/powerpoint/2010/main" xmlns="" val="2816822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40" y="3129997"/>
            <a:ext cx="12192000" cy="3822165"/>
          </a:xfrm>
          <a:prstGeom prst="rect">
            <a:avLst/>
          </a:prstGeom>
        </p:spPr>
      </p:pic>
      <p:sp>
        <p:nvSpPr>
          <p:cNvPr id="11" name="Yuvarlatılmış Dikdörtgen 10"/>
          <p:cNvSpPr/>
          <p:nvPr/>
        </p:nvSpPr>
        <p:spPr>
          <a:xfrm>
            <a:off x="81256" y="742949"/>
            <a:ext cx="12078696" cy="2059816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ct val="0"/>
              </a:spcBef>
            </a:pPr>
            <a:r>
              <a:rPr lang="tr-TR" altLang="tr-TR" sz="2400" b="1" dirty="0"/>
              <a:t>Aşağıdakilerden hangisi bir </a:t>
            </a:r>
            <a:r>
              <a:rPr lang="tr-TR" altLang="tr-TR" sz="2400" b="1" dirty="0" smtClean="0"/>
              <a:t>öğrencinin </a:t>
            </a:r>
            <a:r>
              <a:rPr lang="tr-TR" altLang="tr-TR" sz="2400" b="1" dirty="0"/>
              <a:t>sorumluluklarından </a:t>
            </a:r>
            <a:r>
              <a:rPr lang="tr-TR" altLang="tr-TR" sz="2400" b="1" u="sng" dirty="0"/>
              <a:t>değildir</a:t>
            </a:r>
            <a:r>
              <a:rPr lang="tr-TR" altLang="tr-TR" sz="2400" b="1" dirty="0"/>
              <a:t>?</a:t>
            </a:r>
          </a:p>
        </p:txBody>
      </p:sp>
      <p:sp>
        <p:nvSpPr>
          <p:cNvPr id="12" name="Yuvarlatılmış Dikdörtgen 11"/>
          <p:cNvSpPr/>
          <p:nvPr/>
        </p:nvSpPr>
        <p:spPr>
          <a:xfrm>
            <a:off x="1210684" y="3119049"/>
            <a:ext cx="4318746" cy="1483660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ct val="0"/>
              </a:spcBef>
            </a:pPr>
            <a:r>
              <a:rPr lang="tr-TR" altLang="tr-TR" sz="2400" dirty="0"/>
              <a:t>Ders çalışmak</a:t>
            </a:r>
          </a:p>
        </p:txBody>
      </p:sp>
      <p:sp>
        <p:nvSpPr>
          <p:cNvPr id="13" name="Yuvarlatılmış Dikdörtgen 12"/>
          <p:cNvSpPr/>
          <p:nvPr/>
        </p:nvSpPr>
        <p:spPr>
          <a:xfrm>
            <a:off x="7502719" y="3242762"/>
            <a:ext cx="4422068" cy="1654698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altLang="tr-TR" sz="2400" dirty="0" smtClean="0"/>
              <a:t>Teneffüste kantine gitmek</a:t>
            </a:r>
            <a:endParaRPr lang="tr-TR" altLang="tr-TR" sz="2400" dirty="0"/>
          </a:p>
        </p:txBody>
      </p:sp>
      <p:sp>
        <p:nvSpPr>
          <p:cNvPr id="14" name="Yuvarlatılmış Dikdörtgen 13"/>
          <p:cNvSpPr/>
          <p:nvPr/>
        </p:nvSpPr>
        <p:spPr>
          <a:xfrm>
            <a:off x="1203960" y="5224692"/>
            <a:ext cx="4488180" cy="1554414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altLang="tr-TR" sz="2400" dirty="0"/>
              <a:t>Ödevlerini yapmak</a:t>
            </a:r>
          </a:p>
        </p:txBody>
      </p:sp>
      <p:sp>
        <p:nvSpPr>
          <p:cNvPr id="15" name="Yuvarlatılmış Dikdörtgen 14"/>
          <p:cNvSpPr/>
          <p:nvPr/>
        </p:nvSpPr>
        <p:spPr>
          <a:xfrm>
            <a:off x="7391199" y="5224692"/>
            <a:ext cx="4533587" cy="1735733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altLang="tr-TR" sz="2400" dirty="0"/>
              <a:t>Arkadaşlarına karşı saygılı olmak</a:t>
            </a:r>
          </a:p>
        </p:txBody>
      </p:sp>
      <p:sp>
        <p:nvSpPr>
          <p:cNvPr id="16" name="29 Yuvarlatılmış Dikdörtgen">
            <a:hlinkClick r:id="" action="ppaction://hlinkshowjump?jump=nextslide"/>
          </p:cNvPr>
          <p:cNvSpPr/>
          <p:nvPr/>
        </p:nvSpPr>
        <p:spPr>
          <a:xfrm>
            <a:off x="5497320" y="6452688"/>
            <a:ext cx="1998226" cy="43824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r-TR" sz="24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24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sp>
        <p:nvSpPr>
          <p:cNvPr id="19" name="Yuvarlatılmış Dikdörtgen 18"/>
          <p:cNvSpPr/>
          <p:nvPr/>
        </p:nvSpPr>
        <p:spPr>
          <a:xfrm rot="20629666">
            <a:off x="6518730" y="5257566"/>
            <a:ext cx="600636" cy="57374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</a:t>
            </a:r>
          </a:p>
        </p:txBody>
      </p:sp>
      <p:sp>
        <p:nvSpPr>
          <p:cNvPr id="20" name="Yuvarlatılmış Dikdörtgen 19"/>
          <p:cNvSpPr/>
          <p:nvPr/>
        </p:nvSpPr>
        <p:spPr>
          <a:xfrm rot="20629666">
            <a:off x="190948" y="5354088"/>
            <a:ext cx="600636" cy="57374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C</a:t>
            </a:r>
          </a:p>
        </p:txBody>
      </p:sp>
      <p:pic>
        <p:nvPicPr>
          <p:cNvPr id="35" name="Resim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35535" y="5208132"/>
            <a:ext cx="1255821" cy="1075611"/>
          </a:xfrm>
          <a:prstGeom prst="rect">
            <a:avLst/>
          </a:prstGeom>
        </p:spPr>
      </p:pic>
      <p:pic>
        <p:nvPicPr>
          <p:cNvPr id="36" name="Resim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6246898" y="5224692"/>
            <a:ext cx="1255821" cy="1075611"/>
          </a:xfrm>
          <a:prstGeom prst="rect">
            <a:avLst/>
          </a:prstGeom>
        </p:spPr>
      </p:pic>
      <p:sp>
        <p:nvSpPr>
          <p:cNvPr id="21" name="Unvan 1"/>
          <p:cNvSpPr txBox="1">
            <a:spLocks/>
          </p:cNvSpPr>
          <p:nvPr/>
        </p:nvSpPr>
        <p:spPr>
          <a:xfrm>
            <a:off x="0" y="45222"/>
            <a:ext cx="12192000" cy="617514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b"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3200" dirty="0" smtClean="0">
                <a:solidFill>
                  <a:schemeClr val="bg1"/>
                </a:solidFill>
              </a:rPr>
              <a:t>Hangisi Çöz Bakalım</a:t>
            </a:r>
            <a:endParaRPr lang="tr-TR" sz="3200" dirty="0">
              <a:solidFill>
                <a:schemeClr val="bg1"/>
              </a:solidFill>
            </a:endParaRPr>
          </a:p>
        </p:txBody>
      </p:sp>
      <p:sp>
        <p:nvSpPr>
          <p:cNvPr id="22" name="Yuvarlatılmış Dikdörtgen 21"/>
          <p:cNvSpPr/>
          <p:nvPr/>
        </p:nvSpPr>
        <p:spPr>
          <a:xfrm rot="20629666">
            <a:off x="151279" y="3285120"/>
            <a:ext cx="600636" cy="57374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23" name="Yuvarlatılmış Dikdörtgen 22"/>
          <p:cNvSpPr/>
          <p:nvPr/>
        </p:nvSpPr>
        <p:spPr>
          <a:xfrm rot="20629666">
            <a:off x="6419402" y="3319409"/>
            <a:ext cx="600636" cy="57374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4" name="Resim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2626" y="2934912"/>
            <a:ext cx="1304364" cy="1117188"/>
          </a:xfrm>
          <a:prstGeom prst="rect">
            <a:avLst/>
          </a:prstGeom>
        </p:spPr>
      </p:pic>
      <p:pic>
        <p:nvPicPr>
          <p:cNvPr id="25" name="Resim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-43095" y="3209088"/>
            <a:ext cx="1255821" cy="1075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08377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14:window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40" y="3129997"/>
            <a:ext cx="12192000" cy="3822165"/>
          </a:xfrm>
          <a:prstGeom prst="rect">
            <a:avLst/>
          </a:prstGeom>
        </p:spPr>
      </p:pic>
      <p:sp>
        <p:nvSpPr>
          <p:cNvPr id="11" name="Yuvarlatılmış Dikdörtgen 10"/>
          <p:cNvSpPr/>
          <p:nvPr/>
        </p:nvSpPr>
        <p:spPr>
          <a:xfrm>
            <a:off x="81256" y="742949"/>
            <a:ext cx="12078696" cy="2059816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ct val="0"/>
              </a:spcBef>
            </a:pPr>
            <a:r>
              <a:rPr lang="tr-TR" sz="2400" dirty="0"/>
              <a:t>Ali sabah odasını toplayarak evden çıkmıştır. Karşıdan karşıya geçerken yaya geçidini kullanmıştır. Dersine zamanında yetişmiştir. Sınıfta ders dinlememiş, pencereden dışarı bakmıştır</a:t>
            </a:r>
            <a:r>
              <a:rPr lang="tr-TR" sz="2400" dirty="0" smtClean="0"/>
              <a:t>.</a:t>
            </a:r>
          </a:p>
          <a:p>
            <a:pPr>
              <a:spcBef>
                <a:spcPct val="0"/>
              </a:spcBef>
            </a:pPr>
            <a:r>
              <a:rPr lang="tr-TR" sz="2400" b="1" dirty="0" smtClean="0"/>
              <a:t>Bu </a:t>
            </a:r>
            <a:r>
              <a:rPr lang="tr-TR" sz="2400" b="1" dirty="0"/>
              <a:t>metne göre aşağıdakilerden hangisine karşı sorumsuz davranmıştır? </a:t>
            </a:r>
            <a:endParaRPr lang="tr-TR" altLang="tr-TR" sz="2400" b="1" dirty="0"/>
          </a:p>
        </p:txBody>
      </p:sp>
      <p:sp>
        <p:nvSpPr>
          <p:cNvPr id="12" name="Yuvarlatılmış Dikdörtgen 11"/>
          <p:cNvSpPr/>
          <p:nvPr/>
        </p:nvSpPr>
        <p:spPr>
          <a:xfrm>
            <a:off x="1210684" y="3119049"/>
            <a:ext cx="4318746" cy="1483660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altLang="tr-TR" sz="2400" dirty="0" smtClean="0"/>
              <a:t>Okula</a:t>
            </a:r>
            <a:endParaRPr lang="tr-TR" altLang="tr-TR" sz="2400" dirty="0"/>
          </a:p>
        </p:txBody>
      </p:sp>
      <p:sp>
        <p:nvSpPr>
          <p:cNvPr id="13" name="Yuvarlatılmış Dikdörtgen 12"/>
          <p:cNvSpPr/>
          <p:nvPr/>
        </p:nvSpPr>
        <p:spPr>
          <a:xfrm>
            <a:off x="7502719" y="3242762"/>
            <a:ext cx="4422068" cy="1654698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altLang="tr-TR" sz="2400" dirty="0" smtClean="0"/>
              <a:t>Aileye</a:t>
            </a:r>
            <a:endParaRPr lang="tr-TR" altLang="tr-TR" sz="2400" dirty="0"/>
          </a:p>
        </p:txBody>
      </p:sp>
      <p:sp>
        <p:nvSpPr>
          <p:cNvPr id="14" name="Yuvarlatılmış Dikdörtgen 13"/>
          <p:cNvSpPr/>
          <p:nvPr/>
        </p:nvSpPr>
        <p:spPr>
          <a:xfrm>
            <a:off x="1203960" y="5224692"/>
            <a:ext cx="4488180" cy="1554414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altLang="tr-TR" sz="2400" dirty="0" smtClean="0"/>
              <a:t>Topluma</a:t>
            </a:r>
            <a:endParaRPr lang="tr-TR" altLang="tr-TR" sz="2400" dirty="0"/>
          </a:p>
        </p:txBody>
      </p:sp>
      <p:sp>
        <p:nvSpPr>
          <p:cNvPr id="15" name="Yuvarlatılmış Dikdörtgen 14"/>
          <p:cNvSpPr/>
          <p:nvPr/>
        </p:nvSpPr>
        <p:spPr>
          <a:xfrm>
            <a:off x="7391199" y="5224692"/>
            <a:ext cx="4533587" cy="1735733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altLang="tr-TR" sz="2400" dirty="0" smtClean="0"/>
              <a:t>Çevreye</a:t>
            </a:r>
            <a:endParaRPr lang="tr-TR" altLang="tr-TR" sz="2400" dirty="0"/>
          </a:p>
        </p:txBody>
      </p:sp>
      <p:sp>
        <p:nvSpPr>
          <p:cNvPr id="16" name="29 Yuvarlatılmış Dikdörtgen">
            <a:hlinkClick r:id="" action="ppaction://hlinkshowjump?jump=nextslide"/>
          </p:cNvPr>
          <p:cNvSpPr/>
          <p:nvPr/>
        </p:nvSpPr>
        <p:spPr>
          <a:xfrm>
            <a:off x="5497320" y="6452688"/>
            <a:ext cx="1998226" cy="43824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r-TR" sz="24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24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sp>
        <p:nvSpPr>
          <p:cNvPr id="17" name="Yuvarlatılmış Dikdörtgen 16"/>
          <p:cNvSpPr/>
          <p:nvPr/>
        </p:nvSpPr>
        <p:spPr>
          <a:xfrm rot="20629666">
            <a:off x="190948" y="3307980"/>
            <a:ext cx="600636" cy="57374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8" name="Yuvarlatılmış Dikdörtgen 17"/>
          <p:cNvSpPr/>
          <p:nvPr/>
        </p:nvSpPr>
        <p:spPr>
          <a:xfrm rot="20629666">
            <a:off x="6528323" y="3250829"/>
            <a:ext cx="600636" cy="57374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9" name="Yuvarlatılmış Dikdörtgen 18"/>
          <p:cNvSpPr/>
          <p:nvPr/>
        </p:nvSpPr>
        <p:spPr>
          <a:xfrm rot="20629666">
            <a:off x="6518730" y="5257566"/>
            <a:ext cx="600636" cy="57374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</a:t>
            </a:r>
          </a:p>
        </p:txBody>
      </p:sp>
      <p:sp>
        <p:nvSpPr>
          <p:cNvPr id="20" name="Yuvarlatılmış Dikdörtgen 19"/>
          <p:cNvSpPr/>
          <p:nvPr/>
        </p:nvSpPr>
        <p:spPr>
          <a:xfrm rot="20629666">
            <a:off x="190948" y="5354088"/>
            <a:ext cx="600636" cy="57374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C</a:t>
            </a:r>
          </a:p>
        </p:txBody>
      </p:sp>
      <p:pic>
        <p:nvPicPr>
          <p:cNvPr id="33" name="Resim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774" y="2928716"/>
            <a:ext cx="1304364" cy="1117188"/>
          </a:xfrm>
          <a:prstGeom prst="rect">
            <a:avLst/>
          </a:prstGeom>
        </p:spPr>
      </p:pic>
      <p:pic>
        <p:nvPicPr>
          <p:cNvPr id="34" name="Resim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6246899" y="3200680"/>
            <a:ext cx="1255821" cy="1075611"/>
          </a:xfrm>
          <a:prstGeom prst="rect">
            <a:avLst/>
          </a:prstGeom>
        </p:spPr>
      </p:pic>
      <p:pic>
        <p:nvPicPr>
          <p:cNvPr id="35" name="Resim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35535" y="5208132"/>
            <a:ext cx="1255821" cy="1075611"/>
          </a:xfrm>
          <a:prstGeom prst="rect">
            <a:avLst/>
          </a:prstGeom>
        </p:spPr>
      </p:pic>
      <p:pic>
        <p:nvPicPr>
          <p:cNvPr id="36" name="Resim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6246898" y="5224692"/>
            <a:ext cx="1255821" cy="1075611"/>
          </a:xfrm>
          <a:prstGeom prst="rect">
            <a:avLst/>
          </a:prstGeom>
        </p:spPr>
      </p:pic>
      <p:sp>
        <p:nvSpPr>
          <p:cNvPr id="21" name="Unvan 1"/>
          <p:cNvSpPr txBox="1">
            <a:spLocks/>
          </p:cNvSpPr>
          <p:nvPr/>
        </p:nvSpPr>
        <p:spPr>
          <a:xfrm>
            <a:off x="0" y="45222"/>
            <a:ext cx="12192000" cy="617514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b"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3200" dirty="0" smtClean="0">
                <a:solidFill>
                  <a:schemeClr val="bg1"/>
                </a:solidFill>
              </a:rPr>
              <a:t>Hangisi Çöz Bakalım</a:t>
            </a:r>
            <a:endParaRPr lang="tr-TR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4175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14:window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40" y="3129997"/>
            <a:ext cx="12192000" cy="3822165"/>
          </a:xfrm>
          <a:prstGeom prst="rect">
            <a:avLst/>
          </a:prstGeom>
        </p:spPr>
      </p:pic>
      <p:sp>
        <p:nvSpPr>
          <p:cNvPr id="11" name="Yuvarlatılmış Dikdörtgen 10"/>
          <p:cNvSpPr/>
          <p:nvPr/>
        </p:nvSpPr>
        <p:spPr>
          <a:xfrm>
            <a:off x="81256" y="742949"/>
            <a:ext cx="12078696" cy="2059816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r-TR" sz="2400" dirty="0"/>
          </a:p>
          <a:p>
            <a:endParaRPr lang="tr-TR" sz="2400" dirty="0"/>
          </a:p>
          <a:p>
            <a:r>
              <a:rPr lang="tr-TR" sz="2400" dirty="0"/>
              <a:t> </a:t>
            </a:r>
            <a:r>
              <a:rPr lang="tr-TR" sz="2400" b="1" dirty="0"/>
              <a:t>Aşağıdakilerden hangisi ailemize karşı </a:t>
            </a:r>
            <a:r>
              <a:rPr lang="tr-TR" sz="2400" b="1" dirty="0" smtClean="0"/>
              <a:t>sorumluluklarımız </a:t>
            </a:r>
            <a:r>
              <a:rPr lang="tr-TR" sz="2400" b="1" dirty="0"/>
              <a:t>arasında yer alır? </a:t>
            </a:r>
            <a:r>
              <a:rPr lang="tr-TR" sz="2400" dirty="0"/>
              <a:t>	</a:t>
            </a:r>
          </a:p>
        </p:txBody>
      </p:sp>
      <p:sp>
        <p:nvSpPr>
          <p:cNvPr id="12" name="Yuvarlatılmış Dikdörtgen 11"/>
          <p:cNvSpPr/>
          <p:nvPr/>
        </p:nvSpPr>
        <p:spPr>
          <a:xfrm>
            <a:off x="1210684" y="3119049"/>
            <a:ext cx="4318746" cy="1483660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altLang="tr-TR" sz="2400" dirty="0" smtClean="0"/>
              <a:t>Zamanı geldiğinde askere gitmek</a:t>
            </a:r>
            <a:endParaRPr lang="tr-TR" altLang="tr-TR" sz="2400" dirty="0"/>
          </a:p>
        </p:txBody>
      </p:sp>
      <p:sp>
        <p:nvSpPr>
          <p:cNvPr id="13" name="Yuvarlatılmış Dikdörtgen 12"/>
          <p:cNvSpPr/>
          <p:nvPr/>
        </p:nvSpPr>
        <p:spPr>
          <a:xfrm>
            <a:off x="7502719" y="3242762"/>
            <a:ext cx="4422068" cy="1654698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altLang="tr-TR" sz="2400" dirty="0" smtClean="0"/>
              <a:t>Dersi dikkatli dinlemek</a:t>
            </a:r>
            <a:endParaRPr lang="tr-TR" altLang="tr-TR" sz="2400" dirty="0"/>
          </a:p>
        </p:txBody>
      </p:sp>
      <p:sp>
        <p:nvSpPr>
          <p:cNvPr id="14" name="Yuvarlatılmış Dikdörtgen 13"/>
          <p:cNvSpPr/>
          <p:nvPr/>
        </p:nvSpPr>
        <p:spPr>
          <a:xfrm>
            <a:off x="1203960" y="5224692"/>
            <a:ext cx="4488180" cy="1554414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altLang="tr-TR" sz="2400" dirty="0" smtClean="0"/>
              <a:t>Trafik kurallarına uymak</a:t>
            </a:r>
            <a:endParaRPr lang="tr-TR" altLang="tr-TR" sz="2400" dirty="0"/>
          </a:p>
        </p:txBody>
      </p:sp>
      <p:sp>
        <p:nvSpPr>
          <p:cNvPr id="15" name="Yuvarlatılmış Dikdörtgen 14"/>
          <p:cNvSpPr/>
          <p:nvPr/>
        </p:nvSpPr>
        <p:spPr>
          <a:xfrm>
            <a:off x="7391199" y="5224692"/>
            <a:ext cx="4533587" cy="1735733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400" dirty="0" smtClean="0"/>
              <a:t>Giysilerimizi </a:t>
            </a:r>
            <a:r>
              <a:rPr lang="tr-TR" sz="2400" dirty="0"/>
              <a:t>dolaba yerleştirmek </a:t>
            </a:r>
          </a:p>
        </p:txBody>
      </p:sp>
      <p:sp>
        <p:nvSpPr>
          <p:cNvPr id="16" name="29 Yuvarlatılmış Dikdörtgen">
            <a:hlinkClick r:id="" action="ppaction://hlinkshowjump?jump=nextslide"/>
          </p:cNvPr>
          <p:cNvSpPr/>
          <p:nvPr/>
        </p:nvSpPr>
        <p:spPr>
          <a:xfrm>
            <a:off x="5497320" y="6452688"/>
            <a:ext cx="1998226" cy="43824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r-TR" sz="24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24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sp>
        <p:nvSpPr>
          <p:cNvPr id="19" name="Yuvarlatılmış Dikdörtgen 18"/>
          <p:cNvSpPr/>
          <p:nvPr/>
        </p:nvSpPr>
        <p:spPr>
          <a:xfrm rot="20629666">
            <a:off x="6453572" y="3339390"/>
            <a:ext cx="600636" cy="57374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</a:t>
            </a:r>
          </a:p>
        </p:txBody>
      </p:sp>
      <p:sp>
        <p:nvSpPr>
          <p:cNvPr id="20" name="Yuvarlatılmış Dikdörtgen 19"/>
          <p:cNvSpPr/>
          <p:nvPr/>
        </p:nvSpPr>
        <p:spPr>
          <a:xfrm rot="20629666">
            <a:off x="190948" y="5354088"/>
            <a:ext cx="600636" cy="57374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C</a:t>
            </a:r>
          </a:p>
        </p:txBody>
      </p:sp>
      <p:pic>
        <p:nvPicPr>
          <p:cNvPr id="35" name="Resim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0" y="5203862"/>
            <a:ext cx="1255821" cy="1075611"/>
          </a:xfrm>
          <a:prstGeom prst="rect">
            <a:avLst/>
          </a:prstGeom>
        </p:spPr>
      </p:pic>
      <p:pic>
        <p:nvPicPr>
          <p:cNvPr id="36" name="Resim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6147421" y="3290743"/>
            <a:ext cx="1255821" cy="1075611"/>
          </a:xfrm>
          <a:prstGeom prst="rect">
            <a:avLst/>
          </a:prstGeom>
        </p:spPr>
      </p:pic>
      <p:sp>
        <p:nvSpPr>
          <p:cNvPr id="21" name="Unvan 1"/>
          <p:cNvSpPr txBox="1">
            <a:spLocks/>
          </p:cNvSpPr>
          <p:nvPr/>
        </p:nvSpPr>
        <p:spPr>
          <a:xfrm>
            <a:off x="0" y="45222"/>
            <a:ext cx="12192000" cy="617514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b"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3200" dirty="0" smtClean="0">
                <a:solidFill>
                  <a:schemeClr val="bg1"/>
                </a:solidFill>
              </a:rPr>
              <a:t>Hangisi Çöz Bakalım</a:t>
            </a:r>
            <a:endParaRPr lang="tr-TR" sz="3200" dirty="0">
              <a:solidFill>
                <a:schemeClr val="bg1"/>
              </a:solidFill>
            </a:endParaRPr>
          </a:p>
        </p:txBody>
      </p:sp>
      <p:sp>
        <p:nvSpPr>
          <p:cNvPr id="22" name="Yuvarlatılmış Dikdörtgen 21"/>
          <p:cNvSpPr/>
          <p:nvPr/>
        </p:nvSpPr>
        <p:spPr>
          <a:xfrm rot="20629666">
            <a:off x="151279" y="3285120"/>
            <a:ext cx="600636" cy="57374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23" name="Yuvarlatılmış Dikdörtgen 22"/>
          <p:cNvSpPr/>
          <p:nvPr/>
        </p:nvSpPr>
        <p:spPr>
          <a:xfrm rot="20629666">
            <a:off x="6535942" y="5371069"/>
            <a:ext cx="600636" cy="57374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4" name="Resim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1655" y="4882936"/>
            <a:ext cx="1304364" cy="1117188"/>
          </a:xfrm>
          <a:prstGeom prst="rect">
            <a:avLst/>
          </a:prstGeom>
        </p:spPr>
      </p:pic>
      <p:pic>
        <p:nvPicPr>
          <p:cNvPr id="25" name="Resim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34714" y="3227407"/>
            <a:ext cx="1255821" cy="1075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69319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14:window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40" y="3129997"/>
            <a:ext cx="12192000" cy="3822165"/>
          </a:xfrm>
          <a:prstGeom prst="rect">
            <a:avLst/>
          </a:prstGeom>
        </p:spPr>
      </p:pic>
      <p:sp>
        <p:nvSpPr>
          <p:cNvPr id="11" name="Yuvarlatılmış Dikdörtgen 10"/>
          <p:cNvSpPr/>
          <p:nvPr/>
        </p:nvSpPr>
        <p:spPr>
          <a:xfrm>
            <a:off x="81256" y="742949"/>
            <a:ext cx="12078696" cy="2059816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ct val="0"/>
              </a:spcBef>
            </a:pPr>
            <a:r>
              <a:rPr lang="tr-TR" sz="2400" dirty="0"/>
              <a:t>Aşağıdakilerden hangisi bireyin sınıf içindeki sorumluluklarından biri </a:t>
            </a:r>
            <a:r>
              <a:rPr lang="tr-TR" sz="2400" u="sng" dirty="0"/>
              <a:t>değildir</a:t>
            </a:r>
            <a:r>
              <a:rPr lang="tr-TR" sz="2400" dirty="0"/>
              <a:t>? </a:t>
            </a:r>
            <a:endParaRPr lang="tr-TR" altLang="tr-TR" sz="2400" b="1" dirty="0"/>
          </a:p>
        </p:txBody>
      </p:sp>
      <p:sp>
        <p:nvSpPr>
          <p:cNvPr id="12" name="Yuvarlatılmış Dikdörtgen 11"/>
          <p:cNvSpPr/>
          <p:nvPr/>
        </p:nvSpPr>
        <p:spPr>
          <a:xfrm>
            <a:off x="1210684" y="3119049"/>
            <a:ext cx="4318746" cy="1483660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ct val="0"/>
              </a:spcBef>
            </a:pPr>
            <a:r>
              <a:rPr lang="tr-TR" sz="2400" dirty="0" smtClean="0"/>
              <a:t>Derse hazırlıklı </a:t>
            </a:r>
            <a:r>
              <a:rPr lang="tr-TR" sz="2400" dirty="0"/>
              <a:t>gelmek </a:t>
            </a:r>
            <a:endParaRPr lang="tr-TR" altLang="tr-TR" sz="2400" dirty="0"/>
          </a:p>
        </p:txBody>
      </p:sp>
      <p:sp>
        <p:nvSpPr>
          <p:cNvPr id="13" name="Yuvarlatılmış Dikdörtgen 12"/>
          <p:cNvSpPr/>
          <p:nvPr/>
        </p:nvSpPr>
        <p:spPr>
          <a:xfrm>
            <a:off x="7502719" y="3242762"/>
            <a:ext cx="4422068" cy="1654698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altLang="tr-TR" sz="2400" dirty="0" smtClean="0"/>
              <a:t>Teneffüse çıkmak</a:t>
            </a:r>
            <a:endParaRPr lang="tr-TR" altLang="tr-TR" sz="2400" dirty="0"/>
          </a:p>
        </p:txBody>
      </p:sp>
      <p:sp>
        <p:nvSpPr>
          <p:cNvPr id="14" name="Yuvarlatılmış Dikdörtgen 13"/>
          <p:cNvSpPr/>
          <p:nvPr/>
        </p:nvSpPr>
        <p:spPr>
          <a:xfrm>
            <a:off x="1203960" y="5224692"/>
            <a:ext cx="4488180" cy="1554414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400" dirty="0" smtClean="0"/>
              <a:t>Öğretmenini dinlemek </a:t>
            </a:r>
            <a:endParaRPr lang="tr-TR" altLang="tr-TR" sz="2400" dirty="0"/>
          </a:p>
        </p:txBody>
      </p:sp>
      <p:sp>
        <p:nvSpPr>
          <p:cNvPr id="15" name="Yuvarlatılmış Dikdörtgen 14"/>
          <p:cNvSpPr/>
          <p:nvPr/>
        </p:nvSpPr>
        <p:spPr>
          <a:xfrm>
            <a:off x="7391199" y="5224692"/>
            <a:ext cx="4533587" cy="1735733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400" dirty="0" smtClean="0"/>
              <a:t>Sınıf araç </a:t>
            </a:r>
            <a:r>
              <a:rPr lang="tr-TR" sz="2400" dirty="0"/>
              <a:t>ve gereçlerini korumak </a:t>
            </a:r>
            <a:endParaRPr lang="tr-TR" altLang="tr-TR" sz="2400" dirty="0"/>
          </a:p>
        </p:txBody>
      </p:sp>
      <p:sp>
        <p:nvSpPr>
          <p:cNvPr id="16" name="29 Yuvarlatılmış Dikdörtgen">
            <a:hlinkClick r:id="" action="ppaction://hlinkshowjump?jump=nextslide"/>
          </p:cNvPr>
          <p:cNvSpPr/>
          <p:nvPr/>
        </p:nvSpPr>
        <p:spPr>
          <a:xfrm>
            <a:off x="5497320" y="6452688"/>
            <a:ext cx="1998226" cy="43824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r-TR" sz="24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24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sp>
        <p:nvSpPr>
          <p:cNvPr id="19" name="Yuvarlatılmış Dikdörtgen 18"/>
          <p:cNvSpPr/>
          <p:nvPr/>
        </p:nvSpPr>
        <p:spPr>
          <a:xfrm rot="20629666">
            <a:off x="6518730" y="5257566"/>
            <a:ext cx="600636" cy="57374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</a:t>
            </a:r>
          </a:p>
        </p:txBody>
      </p:sp>
      <p:sp>
        <p:nvSpPr>
          <p:cNvPr id="20" name="Yuvarlatılmış Dikdörtgen 19"/>
          <p:cNvSpPr/>
          <p:nvPr/>
        </p:nvSpPr>
        <p:spPr>
          <a:xfrm rot="20629666">
            <a:off x="190948" y="5354088"/>
            <a:ext cx="600636" cy="57374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C</a:t>
            </a:r>
          </a:p>
        </p:txBody>
      </p:sp>
      <p:pic>
        <p:nvPicPr>
          <p:cNvPr id="35" name="Resim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35535" y="5208132"/>
            <a:ext cx="1255821" cy="1075611"/>
          </a:xfrm>
          <a:prstGeom prst="rect">
            <a:avLst/>
          </a:prstGeom>
        </p:spPr>
      </p:pic>
      <p:pic>
        <p:nvPicPr>
          <p:cNvPr id="36" name="Resim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6246898" y="5224692"/>
            <a:ext cx="1255821" cy="1075611"/>
          </a:xfrm>
          <a:prstGeom prst="rect">
            <a:avLst/>
          </a:prstGeom>
        </p:spPr>
      </p:pic>
      <p:sp>
        <p:nvSpPr>
          <p:cNvPr id="21" name="Unvan 1"/>
          <p:cNvSpPr txBox="1">
            <a:spLocks/>
          </p:cNvSpPr>
          <p:nvPr/>
        </p:nvSpPr>
        <p:spPr>
          <a:xfrm>
            <a:off x="0" y="45222"/>
            <a:ext cx="12192000" cy="617514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b"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3200" dirty="0" smtClean="0">
                <a:solidFill>
                  <a:schemeClr val="bg1"/>
                </a:solidFill>
              </a:rPr>
              <a:t>Hangisi Çöz Bakalım</a:t>
            </a:r>
            <a:endParaRPr lang="tr-TR" sz="3200" dirty="0">
              <a:solidFill>
                <a:schemeClr val="bg1"/>
              </a:solidFill>
            </a:endParaRPr>
          </a:p>
        </p:txBody>
      </p:sp>
      <p:sp>
        <p:nvSpPr>
          <p:cNvPr id="22" name="Yuvarlatılmış Dikdörtgen 21"/>
          <p:cNvSpPr/>
          <p:nvPr/>
        </p:nvSpPr>
        <p:spPr>
          <a:xfrm rot="20629666">
            <a:off x="151279" y="3285120"/>
            <a:ext cx="600636" cy="57374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23" name="Yuvarlatılmış Dikdörtgen 22"/>
          <p:cNvSpPr/>
          <p:nvPr/>
        </p:nvSpPr>
        <p:spPr>
          <a:xfrm rot="20629666">
            <a:off x="6419402" y="3319409"/>
            <a:ext cx="600636" cy="57374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4" name="Resim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2626" y="2934912"/>
            <a:ext cx="1304364" cy="1117188"/>
          </a:xfrm>
          <a:prstGeom prst="rect">
            <a:avLst/>
          </a:prstGeom>
        </p:spPr>
      </p:pic>
      <p:pic>
        <p:nvPicPr>
          <p:cNvPr id="25" name="Resim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-43095" y="3209088"/>
            <a:ext cx="1255821" cy="1075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91870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14:window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28600" y="899886"/>
            <a:ext cx="11745686" cy="5704114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>
              <a:spcBef>
                <a:spcPct val="0"/>
              </a:spcBef>
            </a:pPr>
            <a:r>
              <a:rPr lang="tr-TR" alt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Aşağıdakilerden </a:t>
            </a:r>
            <a:r>
              <a:rPr lang="tr-TR" altLang="tr-TR" sz="2400" b="1" dirty="0">
                <a:latin typeface="Arial" panose="020B0604020202020204" pitchFamily="34" charset="0"/>
                <a:cs typeface="Arial" panose="020B0604020202020204" pitchFamily="34" charset="0"/>
              </a:rPr>
              <a:t>hangisi, öncelikle </a:t>
            </a:r>
            <a:r>
              <a:rPr lang="tr-TR" altLang="tr-T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kendimize karşı olan sorumluluklarımızdandır?</a:t>
            </a:r>
          </a:p>
          <a:p>
            <a:pPr>
              <a:spcBef>
                <a:spcPct val="0"/>
              </a:spcBef>
            </a:pPr>
            <a:endParaRPr lang="tr-TR" altLang="tr-TR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tr-TR" altLang="tr-TR" sz="2400" b="1" dirty="0">
                <a:latin typeface="Arial" panose="020B0604020202020204" pitchFamily="34" charset="0"/>
                <a:cs typeface="Arial" panose="020B0604020202020204" pitchFamily="34" charset="0"/>
              </a:rPr>
              <a:t>A) </a:t>
            </a:r>
            <a:r>
              <a:rPr lang="tr-TR" altLang="tr-TR" sz="2400" dirty="0">
                <a:latin typeface="Arial" panose="020B0604020202020204" pitchFamily="34" charset="0"/>
                <a:cs typeface="Arial" panose="020B0604020202020204" pitchFamily="34" charset="0"/>
              </a:rPr>
              <a:t>Büyüklerimizin sözünü dinlemek</a:t>
            </a:r>
          </a:p>
          <a:p>
            <a:pPr>
              <a:spcBef>
                <a:spcPct val="0"/>
              </a:spcBef>
            </a:pPr>
            <a:r>
              <a:rPr lang="tr-TR" altLang="tr-TR" sz="2400" b="1" dirty="0"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tr-TR" altLang="tr-TR" sz="2400" dirty="0">
                <a:latin typeface="Arial" panose="020B0604020202020204" pitchFamily="34" charset="0"/>
                <a:cs typeface="Arial" panose="020B0604020202020204" pitchFamily="34" charset="0"/>
              </a:rPr>
              <a:t>Bilgimizi ve görgümüzü artırmak</a:t>
            </a:r>
          </a:p>
          <a:p>
            <a:pPr>
              <a:spcBef>
                <a:spcPct val="0"/>
              </a:spcBef>
            </a:pPr>
            <a:r>
              <a:rPr lang="tr-TR" altLang="tr-TR" sz="2400" b="1" dirty="0">
                <a:latin typeface="Arial" panose="020B0604020202020204" pitchFamily="34" charset="0"/>
                <a:cs typeface="Arial" panose="020B0604020202020204" pitchFamily="34" charset="0"/>
              </a:rPr>
              <a:t>C) </a:t>
            </a:r>
            <a:r>
              <a:rPr lang="tr-TR" altLang="tr-TR" sz="2400" dirty="0">
                <a:latin typeface="Arial" panose="020B0604020202020204" pitchFamily="34" charset="0"/>
                <a:cs typeface="Arial" panose="020B0604020202020204" pitchFamily="34" charset="0"/>
              </a:rPr>
              <a:t>Çevreyi kirletenleri uyarmak</a:t>
            </a:r>
          </a:p>
          <a:p>
            <a:pPr>
              <a:spcBef>
                <a:spcPct val="0"/>
              </a:spcBef>
            </a:pPr>
            <a:r>
              <a:rPr lang="tr-TR" altLang="tr-TR" sz="2400" b="1" dirty="0">
                <a:latin typeface="Arial" panose="020B0604020202020204" pitchFamily="34" charset="0"/>
                <a:cs typeface="Arial" panose="020B0604020202020204" pitchFamily="34" charset="0"/>
              </a:rPr>
              <a:t>D) </a:t>
            </a:r>
            <a:r>
              <a:rPr lang="tr-TR" altLang="tr-TR" sz="2400" dirty="0">
                <a:latin typeface="Arial" panose="020B0604020202020204" pitchFamily="34" charset="0"/>
                <a:cs typeface="Arial" panose="020B0604020202020204" pitchFamily="34" charset="0"/>
              </a:rPr>
              <a:t>Çevremizde ihtiyacı olanlara yardım etmek</a:t>
            </a:r>
          </a:p>
          <a:p>
            <a:pPr>
              <a:spcBef>
                <a:spcPct val="0"/>
              </a:spcBef>
            </a:pPr>
            <a:endParaRPr lang="tr-TR" altLang="tr-T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101725" eaLnBrk="0" hangingPunct="0">
              <a:tabLst>
                <a:tab pos="3673475" algn="l"/>
              </a:tabLst>
            </a:pPr>
            <a:endParaRPr lang="tr-TR" altLang="tr-TR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101725" eaLnBrk="0" hangingPunct="0">
              <a:tabLst>
                <a:tab pos="3673475" algn="l"/>
              </a:tabLst>
            </a:pP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152400"/>
            <a:ext cx="1828800" cy="411163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DPY 2006</a:t>
            </a:r>
            <a:r>
              <a:rPr lang="tr-TR" sz="2400" dirty="0" smtClean="0"/>
              <a:t> 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442" y="3429363"/>
            <a:ext cx="458788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Unvan 1"/>
          <p:cNvSpPr txBox="1">
            <a:spLocks/>
          </p:cNvSpPr>
          <p:nvPr/>
        </p:nvSpPr>
        <p:spPr>
          <a:xfrm>
            <a:off x="1588770" y="45222"/>
            <a:ext cx="9006840" cy="617514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dirty="0">
                <a:solidFill>
                  <a:schemeClr val="bg1"/>
                </a:solidFill>
              </a:rPr>
              <a:t>Çıkmış Sorular</a:t>
            </a:r>
          </a:p>
        </p:txBody>
      </p:sp>
    </p:spTree>
    <p:extLst>
      <p:ext uri="{BB962C8B-B14F-4D97-AF65-F5344CB8AC3E}">
        <p14:creationId xmlns:p14="http://schemas.microsoft.com/office/powerpoint/2010/main" xmlns="" val="377299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28600" y="899886"/>
            <a:ext cx="11745686" cy="5704114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>
              <a:spcBef>
                <a:spcPct val="0"/>
              </a:spcBef>
            </a:pPr>
            <a:r>
              <a:rPr lang="tr-TR" altLang="tr-TR" sz="2400" dirty="0"/>
              <a:t>Herkes sağlıklı ve dengeli bir çevrede yaşama hakkına sahiptir.</a:t>
            </a:r>
          </a:p>
          <a:p>
            <a:pPr>
              <a:spcBef>
                <a:spcPct val="0"/>
              </a:spcBef>
            </a:pPr>
            <a:r>
              <a:rPr lang="tr-TR" altLang="tr-TR" sz="2400" b="1" dirty="0" smtClean="0"/>
              <a:t>Aşağıdakilerden </a:t>
            </a:r>
            <a:r>
              <a:rPr lang="tr-TR" altLang="tr-TR" sz="2400" b="1" dirty="0"/>
              <a:t>hangisi bu hakkımızın bize yüklediği sorumluluklardan biridir?</a:t>
            </a:r>
          </a:p>
          <a:p>
            <a:pPr>
              <a:spcBef>
                <a:spcPct val="0"/>
              </a:spcBef>
            </a:pPr>
            <a:endParaRPr lang="tr-TR" altLang="tr-TR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tr-TR" altLang="tr-TR" sz="2400" b="1" dirty="0"/>
              <a:t>A) </a:t>
            </a:r>
            <a:r>
              <a:rPr lang="tr-TR" altLang="tr-TR" sz="2400" dirty="0"/>
              <a:t>Kişisel Eşyalarımızı Korumak</a:t>
            </a:r>
          </a:p>
          <a:p>
            <a:pPr>
              <a:spcBef>
                <a:spcPct val="0"/>
              </a:spcBef>
            </a:pPr>
            <a:r>
              <a:rPr lang="tr-TR" altLang="tr-TR" sz="2400" b="1" dirty="0"/>
              <a:t>B) </a:t>
            </a:r>
            <a:r>
              <a:rPr lang="tr-TR" altLang="tr-TR" sz="2400" dirty="0"/>
              <a:t>Tehlikelerden Kaçınmak</a:t>
            </a:r>
          </a:p>
          <a:p>
            <a:pPr>
              <a:spcBef>
                <a:spcPct val="0"/>
              </a:spcBef>
            </a:pPr>
            <a:r>
              <a:rPr lang="tr-TR" altLang="tr-TR" sz="2400" b="1" dirty="0"/>
              <a:t>C) </a:t>
            </a:r>
            <a:r>
              <a:rPr lang="tr-TR" altLang="tr-TR" sz="2400" dirty="0"/>
              <a:t>Doğal Güzellikleri Korumak</a:t>
            </a:r>
          </a:p>
          <a:p>
            <a:pPr>
              <a:spcBef>
                <a:spcPct val="0"/>
              </a:spcBef>
            </a:pPr>
            <a:r>
              <a:rPr lang="tr-TR" altLang="tr-TR" sz="2400" b="1" dirty="0"/>
              <a:t>D) </a:t>
            </a:r>
            <a:r>
              <a:rPr lang="tr-TR" altLang="tr-TR" sz="2400" dirty="0"/>
              <a:t>Sosyal Etkinliklerde Bulunmak</a:t>
            </a:r>
          </a:p>
          <a:p>
            <a:pPr>
              <a:spcBef>
                <a:spcPct val="0"/>
              </a:spcBef>
            </a:pPr>
            <a:endParaRPr lang="tr-TR" altLang="tr-T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101725" eaLnBrk="0" hangingPunct="0">
              <a:tabLst>
                <a:tab pos="3673475" algn="l"/>
              </a:tabLst>
            </a:pPr>
            <a:endParaRPr lang="tr-TR" altLang="tr-TR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101725" eaLnBrk="0" hangingPunct="0">
              <a:tabLst>
                <a:tab pos="3673475" algn="l"/>
              </a:tabLst>
            </a:pP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152400"/>
            <a:ext cx="1828800" cy="411163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DPY 2009</a:t>
            </a:r>
            <a:r>
              <a:rPr lang="tr-TR" sz="2400" dirty="0" smtClean="0"/>
              <a:t> 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442" y="3774667"/>
            <a:ext cx="458788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Unvan 1"/>
          <p:cNvSpPr txBox="1">
            <a:spLocks/>
          </p:cNvSpPr>
          <p:nvPr/>
        </p:nvSpPr>
        <p:spPr>
          <a:xfrm>
            <a:off x="1588770" y="45222"/>
            <a:ext cx="9006840" cy="617514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dirty="0">
                <a:solidFill>
                  <a:schemeClr val="bg1"/>
                </a:solidFill>
              </a:rPr>
              <a:t>Çıkmış Sorular</a:t>
            </a:r>
          </a:p>
        </p:txBody>
      </p:sp>
    </p:spTree>
    <p:extLst>
      <p:ext uri="{BB962C8B-B14F-4D97-AF65-F5344CB8AC3E}">
        <p14:creationId xmlns:p14="http://schemas.microsoft.com/office/powerpoint/2010/main" xmlns="" val="123596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28600" y="899886"/>
            <a:ext cx="11745686" cy="5704114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>
              <a:spcBef>
                <a:spcPct val="0"/>
              </a:spcBef>
            </a:pPr>
            <a:r>
              <a:rPr lang="tr-TR" altLang="tr-TR" sz="2400" dirty="0" smtClean="0"/>
              <a:t>Hepimiz</a:t>
            </a:r>
            <a:r>
              <a:rPr lang="tr-TR" altLang="tr-TR" sz="2400" dirty="0"/>
              <a:t>, içinde bulunduğumuz gruplarda rolümüz gereği çeşitli hak ve sorumluluklara sahibiz.</a:t>
            </a:r>
          </a:p>
          <a:p>
            <a:pPr>
              <a:spcBef>
                <a:spcPct val="0"/>
              </a:spcBef>
            </a:pPr>
            <a:r>
              <a:rPr lang="tr-TR" altLang="tr-TR" sz="2400" b="1" dirty="0"/>
              <a:t>Buna göre, aşağıdakilerden hangisi 5. sınıf öğrencisinin haklarından biridir</a:t>
            </a:r>
            <a:r>
              <a:rPr lang="tr-TR" altLang="tr-TR" sz="2400" b="1" dirty="0" smtClean="0"/>
              <a:t>?</a:t>
            </a:r>
          </a:p>
          <a:p>
            <a:pPr>
              <a:spcBef>
                <a:spcPct val="0"/>
              </a:spcBef>
            </a:pPr>
            <a:endParaRPr lang="tr-TR" altLang="tr-TR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tr-TR" altLang="tr-TR" sz="2400" dirty="0"/>
              <a:t>A) Sabah kalktığında yatağını toplaması</a:t>
            </a:r>
          </a:p>
          <a:p>
            <a:pPr>
              <a:spcBef>
                <a:spcPct val="0"/>
              </a:spcBef>
            </a:pPr>
            <a:r>
              <a:rPr lang="tr-TR" altLang="tr-TR" sz="2400" dirty="0"/>
              <a:t>B) Yatmadan önce dişlerini fırçalaması</a:t>
            </a:r>
          </a:p>
          <a:p>
            <a:pPr>
              <a:spcBef>
                <a:spcPct val="0"/>
              </a:spcBef>
            </a:pPr>
            <a:r>
              <a:rPr lang="tr-TR" altLang="tr-TR" sz="2400" dirty="0"/>
              <a:t>C) Hastanede istediği doktora muayene olabilmesi</a:t>
            </a:r>
          </a:p>
          <a:p>
            <a:pPr>
              <a:spcBef>
                <a:spcPct val="0"/>
              </a:spcBef>
            </a:pPr>
            <a:r>
              <a:rPr lang="tr-TR" altLang="tr-TR" sz="2400" dirty="0"/>
              <a:t>D) Okul bahçesinin temiz olmasına özen göstermesi</a:t>
            </a:r>
            <a:endParaRPr lang="tr-TR" altLang="tr-TR" sz="2400" b="1" dirty="0"/>
          </a:p>
          <a:p>
            <a:pPr>
              <a:spcBef>
                <a:spcPct val="0"/>
              </a:spcBef>
            </a:pPr>
            <a:endParaRPr lang="tr-TR" altLang="tr-T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101725" eaLnBrk="0" hangingPunct="0">
              <a:tabLst>
                <a:tab pos="3673475" algn="l"/>
              </a:tabLst>
            </a:pPr>
            <a:endParaRPr lang="tr-TR" altLang="tr-TR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101725" eaLnBrk="0" hangingPunct="0">
              <a:tabLst>
                <a:tab pos="3673475" algn="l"/>
              </a:tabLst>
            </a:pP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152400"/>
            <a:ext cx="1828800" cy="411163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DPY 2012</a:t>
            </a:r>
            <a:r>
              <a:rPr lang="tr-TR" sz="2400" dirty="0" smtClean="0"/>
              <a:t> 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442" y="3943713"/>
            <a:ext cx="458788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Unvan 1"/>
          <p:cNvSpPr txBox="1">
            <a:spLocks/>
          </p:cNvSpPr>
          <p:nvPr/>
        </p:nvSpPr>
        <p:spPr>
          <a:xfrm>
            <a:off x="1588770" y="45222"/>
            <a:ext cx="9006840" cy="617514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dirty="0">
                <a:solidFill>
                  <a:schemeClr val="bg1"/>
                </a:solidFill>
              </a:rPr>
              <a:t>Çıkmış Sorular</a:t>
            </a:r>
          </a:p>
        </p:txBody>
      </p:sp>
    </p:spTree>
    <p:extLst>
      <p:ext uri="{BB962C8B-B14F-4D97-AF65-F5344CB8AC3E}">
        <p14:creationId xmlns:p14="http://schemas.microsoft.com/office/powerpoint/2010/main" xmlns="" val="86918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28600" y="899886"/>
            <a:ext cx="11745686" cy="5704114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>
              <a:buFontTx/>
              <a:buNone/>
            </a:pPr>
            <a:r>
              <a:rPr lang="tr-TR" altLang="tr-TR" sz="2400" b="1" dirty="0" smtClean="0"/>
              <a:t>Şemada </a:t>
            </a:r>
            <a:r>
              <a:rPr lang="tr-TR" altLang="tr-TR" sz="2400" b="1" dirty="0"/>
              <a:t>soru işareti (?) ile belirtilen</a:t>
            </a:r>
          </a:p>
          <a:p>
            <a:pPr>
              <a:buFontTx/>
              <a:buNone/>
            </a:pPr>
            <a:r>
              <a:rPr lang="tr-TR" altLang="tr-TR" sz="2400" b="1" dirty="0"/>
              <a:t>alana aşağıdaki kavramlardan hangisinin</a:t>
            </a:r>
          </a:p>
          <a:p>
            <a:pPr>
              <a:buFontTx/>
              <a:buNone/>
            </a:pPr>
            <a:r>
              <a:rPr lang="tr-TR" altLang="tr-TR" sz="2400" b="1" dirty="0"/>
              <a:t>getirilmesi uygun olur?</a:t>
            </a:r>
          </a:p>
          <a:p>
            <a:pPr>
              <a:spcBef>
                <a:spcPct val="0"/>
              </a:spcBef>
              <a:buFontTx/>
              <a:buNone/>
            </a:pPr>
            <a:endParaRPr lang="tr-TR" altLang="tr-TR" sz="2400" b="1" dirty="0" smtClean="0"/>
          </a:p>
          <a:p>
            <a:pPr>
              <a:spcBef>
                <a:spcPct val="0"/>
              </a:spcBef>
              <a:buFontTx/>
              <a:buNone/>
            </a:pPr>
            <a:endParaRPr lang="tr-TR" altLang="tr-TR" sz="2400" b="1" dirty="0"/>
          </a:p>
          <a:p>
            <a:pPr>
              <a:spcBef>
                <a:spcPct val="0"/>
              </a:spcBef>
              <a:buFontTx/>
              <a:buNone/>
            </a:pPr>
            <a:endParaRPr lang="tr-TR" altLang="tr-TR" sz="2400" b="1" dirty="0" smtClean="0"/>
          </a:p>
          <a:p>
            <a:pPr>
              <a:buFontTx/>
              <a:buNone/>
            </a:pPr>
            <a:r>
              <a:rPr lang="tr-TR" altLang="tr-TR" sz="2400" dirty="0" smtClean="0"/>
              <a:t>A</a:t>
            </a:r>
            <a:r>
              <a:rPr lang="tr-TR" altLang="tr-TR" sz="2400" dirty="0"/>
              <a:t>) Hak </a:t>
            </a:r>
          </a:p>
          <a:p>
            <a:pPr>
              <a:buFontTx/>
              <a:buNone/>
            </a:pPr>
            <a:r>
              <a:rPr lang="tr-TR" altLang="tr-TR" sz="2400" dirty="0"/>
              <a:t>B) Rol</a:t>
            </a:r>
          </a:p>
          <a:p>
            <a:pPr>
              <a:buFontTx/>
              <a:buNone/>
            </a:pPr>
            <a:r>
              <a:rPr lang="tr-TR" altLang="tr-TR" sz="2400" dirty="0"/>
              <a:t>C) Sorumluluk </a:t>
            </a:r>
          </a:p>
          <a:p>
            <a:pPr>
              <a:buFontTx/>
              <a:buNone/>
            </a:pPr>
            <a:r>
              <a:rPr lang="tr-TR" altLang="tr-TR" sz="2400" dirty="0"/>
              <a:t>D) İş </a:t>
            </a:r>
            <a:r>
              <a:rPr lang="tr-TR" altLang="tr-TR" sz="2400" dirty="0" smtClean="0"/>
              <a:t>bölümü</a:t>
            </a:r>
            <a:endParaRPr lang="tr-TR" altLang="tr-TR" sz="2400" b="1" dirty="0"/>
          </a:p>
          <a:p>
            <a:pPr>
              <a:spcBef>
                <a:spcPct val="0"/>
              </a:spcBef>
              <a:buFontTx/>
              <a:buNone/>
            </a:pPr>
            <a:endParaRPr lang="tr-TR" altLang="tr-TR" sz="2400" b="1" dirty="0"/>
          </a:p>
          <a:p>
            <a:pPr>
              <a:spcBef>
                <a:spcPct val="0"/>
              </a:spcBef>
            </a:pPr>
            <a:endParaRPr lang="tr-TR" altLang="tr-TR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101725" eaLnBrk="0" hangingPunct="0">
              <a:tabLst>
                <a:tab pos="3673475" algn="l"/>
              </a:tabLst>
            </a:pPr>
            <a:endParaRPr lang="tr-TR" altLang="tr-TR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101725" eaLnBrk="0" hangingPunct="0">
              <a:tabLst>
                <a:tab pos="3673475" algn="l"/>
              </a:tabLst>
            </a:pP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152400"/>
            <a:ext cx="1828800" cy="411163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DPY 2016</a:t>
            </a:r>
            <a:r>
              <a:rPr lang="tr-TR" sz="2400" dirty="0" smtClean="0"/>
              <a:t> 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516" y="4172313"/>
            <a:ext cx="458788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Unvan 1"/>
          <p:cNvSpPr txBox="1">
            <a:spLocks/>
          </p:cNvSpPr>
          <p:nvPr/>
        </p:nvSpPr>
        <p:spPr>
          <a:xfrm>
            <a:off x="1588770" y="45222"/>
            <a:ext cx="9006840" cy="617514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dirty="0">
                <a:solidFill>
                  <a:schemeClr val="bg1"/>
                </a:solidFill>
              </a:rPr>
              <a:t>Çıkmış Sorular</a:t>
            </a:r>
          </a:p>
        </p:txBody>
      </p:sp>
      <p:pic>
        <p:nvPicPr>
          <p:cNvPr id="8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4930" y="816179"/>
            <a:ext cx="4057650" cy="303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5092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28600" y="899886"/>
            <a:ext cx="11745686" cy="5704114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>
              <a:buFontTx/>
              <a:buNone/>
            </a:pPr>
            <a:r>
              <a:rPr lang="tr-TR" altLang="tr-TR" sz="2400" dirty="0"/>
              <a:t>I. Hak → Okul kuralları hakkında bilgilendirilmek</a:t>
            </a:r>
          </a:p>
          <a:p>
            <a:pPr>
              <a:buFontTx/>
              <a:buNone/>
            </a:pPr>
            <a:r>
              <a:rPr lang="tr-TR" altLang="tr-TR" sz="2400" dirty="0"/>
              <a:t>II. Hak → Nöbetle ilgili görevleri yerine getirmek</a:t>
            </a:r>
          </a:p>
          <a:p>
            <a:pPr>
              <a:buFontTx/>
              <a:buNone/>
            </a:pPr>
            <a:r>
              <a:rPr lang="tr-TR" altLang="tr-TR" sz="2400" dirty="0"/>
              <a:t>III. Sorumluluk → Okulun olanaklarından faydalanmak</a:t>
            </a:r>
          </a:p>
          <a:p>
            <a:pPr>
              <a:buFontTx/>
              <a:buNone/>
            </a:pPr>
            <a:r>
              <a:rPr lang="tr-TR" altLang="tr-TR" sz="2400" b="1" dirty="0"/>
              <a:t>Yukarıdaki numaralanmış eşleştirmelerden</a:t>
            </a:r>
          </a:p>
          <a:p>
            <a:pPr>
              <a:buFontTx/>
              <a:buNone/>
            </a:pPr>
            <a:r>
              <a:rPr lang="tr-TR" altLang="tr-TR" sz="2400" b="1" dirty="0"/>
              <a:t>hangileri doğrudur</a:t>
            </a:r>
            <a:r>
              <a:rPr lang="tr-TR" altLang="tr-TR" sz="2400" b="1" dirty="0" smtClean="0"/>
              <a:t>?</a:t>
            </a:r>
          </a:p>
          <a:p>
            <a:pPr>
              <a:buFontTx/>
              <a:buNone/>
            </a:pPr>
            <a:endParaRPr lang="tr-TR" altLang="tr-TR" sz="2400" b="1" dirty="0"/>
          </a:p>
          <a:p>
            <a:pPr>
              <a:buFontTx/>
              <a:buNone/>
            </a:pPr>
            <a:r>
              <a:rPr lang="tr-TR" altLang="tr-TR" sz="2400" dirty="0"/>
              <a:t>A) I ve II. </a:t>
            </a:r>
          </a:p>
          <a:p>
            <a:pPr>
              <a:buFontTx/>
              <a:buNone/>
            </a:pPr>
            <a:r>
              <a:rPr lang="tr-TR" altLang="tr-TR" sz="2400" dirty="0"/>
              <a:t>B) Yalnız I</a:t>
            </a:r>
          </a:p>
          <a:p>
            <a:pPr>
              <a:buFontTx/>
              <a:buNone/>
            </a:pPr>
            <a:r>
              <a:rPr lang="es-ES" altLang="tr-TR" sz="2400" dirty="0"/>
              <a:t>C) II ve III.</a:t>
            </a:r>
            <a:endParaRPr lang="tr-TR" altLang="tr-TR" sz="2400" dirty="0"/>
          </a:p>
          <a:p>
            <a:pPr>
              <a:buFontTx/>
              <a:buNone/>
            </a:pPr>
            <a:r>
              <a:rPr lang="es-ES" altLang="tr-TR" sz="2400" dirty="0"/>
              <a:t>D) I, II ve III.</a:t>
            </a:r>
            <a:endParaRPr lang="tr-TR" altLang="tr-TR" sz="2400" dirty="0"/>
          </a:p>
          <a:p>
            <a:pPr>
              <a:buFontTx/>
              <a:buNone/>
            </a:pPr>
            <a:endParaRPr lang="tr-TR" altLang="tr-TR" sz="2400" b="1" dirty="0"/>
          </a:p>
          <a:p>
            <a:pPr>
              <a:spcBef>
                <a:spcPct val="0"/>
              </a:spcBef>
            </a:pPr>
            <a:endParaRPr lang="tr-TR" altLang="tr-T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101725" eaLnBrk="0" hangingPunct="0">
              <a:tabLst>
                <a:tab pos="3673475" algn="l"/>
              </a:tabLst>
            </a:pPr>
            <a:endParaRPr lang="tr-TR" altLang="tr-TR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101725" eaLnBrk="0" hangingPunct="0">
              <a:tabLst>
                <a:tab pos="3673475" algn="l"/>
              </a:tabLst>
            </a:pP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152400"/>
            <a:ext cx="1828800" cy="411163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DPY 2017</a:t>
            </a:r>
            <a:r>
              <a:rPr lang="tr-TR" sz="2400" dirty="0" smtClean="0"/>
              <a:t> 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442" y="4149453"/>
            <a:ext cx="458788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Unvan 1"/>
          <p:cNvSpPr txBox="1">
            <a:spLocks/>
          </p:cNvSpPr>
          <p:nvPr/>
        </p:nvSpPr>
        <p:spPr>
          <a:xfrm>
            <a:off x="1588770" y="45222"/>
            <a:ext cx="9006840" cy="617514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dirty="0">
                <a:solidFill>
                  <a:schemeClr val="bg1"/>
                </a:solidFill>
              </a:rPr>
              <a:t>Çıkmış Sorular</a:t>
            </a:r>
          </a:p>
        </p:txBody>
      </p:sp>
    </p:spTree>
    <p:extLst>
      <p:ext uri="{BB962C8B-B14F-4D97-AF65-F5344CB8AC3E}">
        <p14:creationId xmlns:p14="http://schemas.microsoft.com/office/powerpoint/2010/main" xmlns="" val="307868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/>
          </p:nvPr>
        </p:nvGraphicFramePr>
        <p:xfrm>
          <a:off x="97691" y="1406770"/>
          <a:ext cx="5548923" cy="41616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Unvan 1"/>
          <p:cNvSpPr>
            <a:spLocks noGrp="1"/>
          </p:cNvSpPr>
          <p:nvPr>
            <p:ph type="title"/>
          </p:nvPr>
        </p:nvSpPr>
        <p:spPr>
          <a:xfrm>
            <a:off x="838200" y="1710"/>
            <a:ext cx="10515600" cy="748567"/>
          </a:xfrm>
        </p:spPr>
        <p:txBody>
          <a:bodyPr/>
          <a:lstStyle/>
          <a:p>
            <a:pPr algn="ctr"/>
            <a:r>
              <a:rPr lang="tr-TR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GRUP</a:t>
            </a:r>
            <a:endParaRPr lang="tr-TR" dirty="0">
              <a:solidFill>
                <a:srgbClr val="FF0000"/>
              </a:solidFill>
            </a:endParaRPr>
          </a:p>
        </p:txBody>
      </p:sp>
      <p:graphicFrame>
        <p:nvGraphicFramePr>
          <p:cNvPr id="10" name="Diyagram 9"/>
          <p:cNvGraphicFramePr/>
          <p:nvPr>
            <p:extLst/>
          </p:nvPr>
        </p:nvGraphicFramePr>
        <p:xfrm>
          <a:off x="6529753" y="1359877"/>
          <a:ext cx="5216769" cy="4173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12" name="Grup 11"/>
          <p:cNvGrpSpPr/>
          <p:nvPr/>
        </p:nvGrpSpPr>
        <p:grpSpPr>
          <a:xfrm>
            <a:off x="0" y="5573712"/>
            <a:ext cx="12192001" cy="1284288"/>
            <a:chOff x="0" y="1226012"/>
            <a:chExt cx="12192001" cy="1284288"/>
          </a:xfrm>
        </p:grpSpPr>
        <p:grpSp>
          <p:nvGrpSpPr>
            <p:cNvPr id="13" name="Group 38"/>
            <p:cNvGrpSpPr>
              <a:grpSpLocks/>
            </p:cNvGrpSpPr>
            <p:nvPr/>
          </p:nvGrpSpPr>
          <p:grpSpPr bwMode="auto">
            <a:xfrm>
              <a:off x="0" y="1226012"/>
              <a:ext cx="12192001" cy="1284288"/>
              <a:chOff x="58" y="1756"/>
              <a:chExt cx="5645" cy="809"/>
            </a:xfrm>
          </p:grpSpPr>
          <p:pic>
            <p:nvPicPr>
              <p:cNvPr id="16" name="Picture 39" descr="Adsız-3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58" y="1756"/>
                <a:ext cx="5645" cy="8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7" name="Text Box 40"/>
              <p:cNvSpPr txBox="1">
                <a:spLocks noChangeArrowheads="1"/>
              </p:cNvSpPr>
              <p:nvPr/>
            </p:nvSpPr>
            <p:spPr bwMode="auto">
              <a:xfrm>
                <a:off x="427" y="1776"/>
                <a:ext cx="4861" cy="7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 anchorCtr="1"/>
              <a:lstStyle/>
              <a:p>
                <a:pPr algn="ctr"/>
                <a:r>
                  <a:rPr lang="tr-TR" sz="2400" b="1" dirty="0" smtClean="0">
                    <a:solidFill>
                      <a:schemeClr val="bg1"/>
                    </a:solidFill>
                  </a:rPr>
                  <a:t>Aynı anda farklı gruplar içinde yer alabiliriz.</a:t>
                </a:r>
                <a:endParaRPr lang="tr-TR" sz="2400" b="1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14" name="Resim 13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294936" y="1566016"/>
              <a:ext cx="614424" cy="593010"/>
            </a:xfrm>
            <a:prstGeom prst="rect">
              <a:avLst/>
            </a:prstGeom>
          </p:spPr>
        </p:pic>
        <p:pic>
          <p:nvPicPr>
            <p:cNvPr id="15" name="Resim 14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9696" y="1532757"/>
              <a:ext cx="614424" cy="5930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52625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tim_making_study_notes_hg_wht_1488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914400"/>
            <a:ext cx="3333750" cy="3333750"/>
          </a:xfrm>
          <a:prstGeom prst="rect">
            <a:avLst/>
          </a:prstGeom>
          <a:noFill/>
        </p:spPr>
      </p:pic>
      <p:sp>
        <p:nvSpPr>
          <p:cNvPr id="3" name="AutoShape 3" descr="girl_homework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tr-TR"/>
          </a:p>
        </p:txBody>
      </p:sp>
      <p:pic>
        <p:nvPicPr>
          <p:cNvPr id="4" name="Picture 4" descr="girl_homework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791200" y="1371600"/>
            <a:ext cx="2971800" cy="2433638"/>
          </a:xfrm>
          <a:prstGeom prst="rect">
            <a:avLst/>
          </a:prstGeom>
          <a:noFill/>
        </p:spPr>
      </p:pic>
      <p:sp>
        <p:nvSpPr>
          <p:cNvPr id="6" name="12 Yuvarlatılmış Çapraz Köşeli Dikdörtgen"/>
          <p:cNvSpPr/>
          <p:nvPr/>
        </p:nvSpPr>
        <p:spPr>
          <a:xfrm>
            <a:off x="282967" y="4488527"/>
            <a:ext cx="11560690" cy="2007870"/>
          </a:xfrm>
          <a:prstGeom prst="round2DiagRect">
            <a:avLst/>
          </a:prstGeom>
          <a:solidFill>
            <a:srgbClr val="C00000"/>
          </a:solidFill>
          <a:ln w="38100">
            <a:gradFill flip="none" rotWithShape="1">
              <a:gsLst>
                <a:gs pos="0">
                  <a:srgbClr val="000082"/>
                </a:gs>
                <a:gs pos="0">
                  <a:schemeClr val="accent6">
                    <a:lumMod val="75000"/>
                  </a:schemeClr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Tx/>
              <a:buChar char="•"/>
            </a:pPr>
            <a:r>
              <a:rPr lang="tr-TR" sz="2400" dirty="0" smtClean="0">
                <a:solidFill>
                  <a:schemeClr val="bg1"/>
                </a:solidFill>
              </a:rPr>
              <a:t>Çocukların en önemli hakkı nedir?</a:t>
            </a:r>
          </a:p>
          <a:p>
            <a:pPr>
              <a:buFontTx/>
              <a:buChar char="•"/>
            </a:pPr>
            <a:r>
              <a:rPr lang="tr-TR" sz="2400" dirty="0" smtClean="0">
                <a:solidFill>
                  <a:schemeClr val="bg1"/>
                </a:solidFill>
              </a:rPr>
              <a:t>Bazı çocuk haklarımızı yazınız.</a:t>
            </a:r>
            <a:endParaRPr lang="tr-TR" sz="2400" dirty="0">
              <a:solidFill>
                <a:schemeClr val="bg1"/>
              </a:solidFill>
            </a:endParaRPr>
          </a:p>
          <a:p>
            <a:pPr>
              <a:buFontTx/>
              <a:buChar char="•"/>
            </a:pPr>
            <a:r>
              <a:rPr lang="tr-TR" sz="2400" dirty="0" smtClean="0">
                <a:solidFill>
                  <a:schemeClr val="bg1"/>
                </a:solidFill>
              </a:rPr>
              <a:t>Ülkemizde Çocuk Haklarından sorum bakanlık hangisidir?</a:t>
            </a:r>
          </a:p>
        </p:txBody>
      </p:sp>
      <p:sp>
        <p:nvSpPr>
          <p:cNvPr id="7" name="Unvan 1"/>
          <p:cNvSpPr txBox="1">
            <a:spLocks/>
          </p:cNvSpPr>
          <p:nvPr/>
        </p:nvSpPr>
        <p:spPr>
          <a:xfrm>
            <a:off x="651510" y="45222"/>
            <a:ext cx="9944100" cy="617514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dirty="0" smtClean="0">
                <a:solidFill>
                  <a:schemeClr val="bg1"/>
                </a:solidFill>
              </a:rPr>
              <a:t>Gelecek Derse Hazırlanalım</a:t>
            </a:r>
            <a:endParaRPr lang="tr-TR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6262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/>
          </p:nvPr>
        </p:nvGraphicFramePr>
        <p:xfrm>
          <a:off x="97691" y="1406770"/>
          <a:ext cx="5548923" cy="41616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Unvan 1"/>
          <p:cNvSpPr>
            <a:spLocks noGrp="1"/>
          </p:cNvSpPr>
          <p:nvPr>
            <p:ph type="title"/>
          </p:nvPr>
        </p:nvSpPr>
        <p:spPr>
          <a:xfrm>
            <a:off x="838200" y="1710"/>
            <a:ext cx="10515600" cy="748567"/>
          </a:xfrm>
        </p:spPr>
        <p:txBody>
          <a:bodyPr/>
          <a:lstStyle/>
          <a:p>
            <a:pPr algn="ctr"/>
            <a:r>
              <a:rPr lang="tr-TR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GRUP</a:t>
            </a:r>
            <a:endParaRPr lang="tr-TR" dirty="0">
              <a:solidFill>
                <a:srgbClr val="FF0000"/>
              </a:solidFill>
            </a:endParaRPr>
          </a:p>
        </p:txBody>
      </p:sp>
      <p:graphicFrame>
        <p:nvGraphicFramePr>
          <p:cNvPr id="6" name="Diyagram 5"/>
          <p:cNvGraphicFramePr/>
          <p:nvPr>
            <p:extLst/>
          </p:nvPr>
        </p:nvGraphicFramePr>
        <p:xfrm>
          <a:off x="6564923" y="1406769"/>
          <a:ext cx="5216769" cy="4173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xmlns="" val="3091924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9 Yuvarlatılmış Dikdörtgen"/>
          <p:cNvSpPr/>
          <p:nvPr/>
        </p:nvSpPr>
        <p:spPr>
          <a:xfrm>
            <a:off x="457322" y="4742342"/>
            <a:ext cx="11113355" cy="1529504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altLang="tr-TR" sz="2400" dirty="0" smtClean="0"/>
              <a:t>Genellikle devletle ilişkisi olan topluma hizmet eden örgütlere </a:t>
            </a:r>
            <a:r>
              <a:rPr lang="tr-TR" altLang="tr-TR" sz="2800" dirty="0" smtClean="0"/>
              <a:t>kurum </a:t>
            </a:r>
            <a:r>
              <a:rPr lang="tr-TR" altLang="tr-TR" sz="2400" dirty="0" smtClean="0"/>
              <a:t>denir.</a:t>
            </a:r>
            <a:endParaRPr lang="tr-TR" altLang="tr-TR" sz="2400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44054" y="1071836"/>
            <a:ext cx="5269325" cy="3516791"/>
          </a:xfrm>
          <a:prstGeom prst="rect">
            <a:avLst/>
          </a:prstGeom>
        </p:spPr>
      </p:pic>
      <p:sp>
        <p:nvSpPr>
          <p:cNvPr id="10" name="Unvan 1"/>
          <p:cNvSpPr>
            <a:spLocks noGrp="1"/>
          </p:cNvSpPr>
          <p:nvPr>
            <p:ph type="title"/>
          </p:nvPr>
        </p:nvSpPr>
        <p:spPr>
          <a:xfrm>
            <a:off x="0" y="45222"/>
            <a:ext cx="10561320" cy="617514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2800" dirty="0" smtClean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Kurum Nedir?</a:t>
            </a:r>
            <a:endParaRPr lang="tr-TR" sz="2800" dirty="0"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25 Yuvarlatılmış Dikdörtgen"/>
          <p:cNvSpPr/>
          <p:nvPr/>
        </p:nvSpPr>
        <p:spPr>
          <a:xfrm flipH="1">
            <a:off x="176069" y="5729578"/>
            <a:ext cx="11887199" cy="916882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 anchorCtr="1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Kuruma birkaç örnek veriniz?</a:t>
            </a:r>
            <a:endParaRPr lang="tr-TR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14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/>
          </p:nvPr>
        </p:nvGraphicFramePr>
        <p:xfrm>
          <a:off x="97691" y="1406770"/>
          <a:ext cx="5548923" cy="41616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Unvan 1"/>
          <p:cNvSpPr>
            <a:spLocks noGrp="1"/>
          </p:cNvSpPr>
          <p:nvPr>
            <p:ph type="title"/>
          </p:nvPr>
        </p:nvSpPr>
        <p:spPr>
          <a:xfrm>
            <a:off x="838200" y="1710"/>
            <a:ext cx="10515600" cy="748567"/>
          </a:xfrm>
        </p:spPr>
        <p:txBody>
          <a:bodyPr/>
          <a:lstStyle/>
          <a:p>
            <a:pPr algn="ctr"/>
            <a:r>
              <a:rPr lang="tr-TR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KURUM</a:t>
            </a:r>
            <a:endParaRPr lang="tr-TR" dirty="0">
              <a:solidFill>
                <a:srgbClr val="FF0000"/>
              </a:solidFill>
            </a:endParaRPr>
          </a:p>
        </p:txBody>
      </p:sp>
      <p:graphicFrame>
        <p:nvGraphicFramePr>
          <p:cNvPr id="10" name="Diyagram 9"/>
          <p:cNvGraphicFramePr/>
          <p:nvPr>
            <p:extLst/>
          </p:nvPr>
        </p:nvGraphicFramePr>
        <p:xfrm>
          <a:off x="6529753" y="1359877"/>
          <a:ext cx="5216769" cy="4173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12" name="Grup 11"/>
          <p:cNvGrpSpPr/>
          <p:nvPr/>
        </p:nvGrpSpPr>
        <p:grpSpPr>
          <a:xfrm>
            <a:off x="0" y="5573712"/>
            <a:ext cx="12192001" cy="1284288"/>
            <a:chOff x="0" y="1226012"/>
            <a:chExt cx="12192001" cy="1284288"/>
          </a:xfrm>
        </p:grpSpPr>
        <p:grpSp>
          <p:nvGrpSpPr>
            <p:cNvPr id="13" name="Group 38"/>
            <p:cNvGrpSpPr>
              <a:grpSpLocks/>
            </p:cNvGrpSpPr>
            <p:nvPr/>
          </p:nvGrpSpPr>
          <p:grpSpPr bwMode="auto">
            <a:xfrm>
              <a:off x="0" y="1226012"/>
              <a:ext cx="12192001" cy="1284288"/>
              <a:chOff x="58" y="1756"/>
              <a:chExt cx="5645" cy="809"/>
            </a:xfrm>
          </p:grpSpPr>
          <p:pic>
            <p:nvPicPr>
              <p:cNvPr id="16" name="Picture 39" descr="Adsız-3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/>
              <a:stretch>
                <a:fillRect/>
              </a:stretch>
            </p:blipFill>
            <p:spPr bwMode="auto">
              <a:xfrm>
                <a:off x="58" y="1756"/>
                <a:ext cx="5645" cy="8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7" name="Text Box 40"/>
              <p:cNvSpPr txBox="1">
                <a:spLocks noChangeArrowheads="1"/>
              </p:cNvSpPr>
              <p:nvPr/>
            </p:nvSpPr>
            <p:spPr bwMode="auto">
              <a:xfrm>
                <a:off x="427" y="1776"/>
                <a:ext cx="4861" cy="7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 anchorCtr="1"/>
              <a:lstStyle/>
              <a:p>
                <a:pPr algn="ctr"/>
                <a:r>
                  <a:rPr lang="tr-TR" sz="2400" b="1" dirty="0" smtClean="0">
                    <a:solidFill>
                      <a:schemeClr val="bg1"/>
                    </a:solidFill>
                  </a:rPr>
                  <a:t>Aile hem gruptur hem de kurumdur.</a:t>
                </a:r>
                <a:endParaRPr lang="tr-TR" sz="2400" b="1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14" name="Resim 13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294936" y="1566016"/>
              <a:ext cx="614424" cy="593010"/>
            </a:xfrm>
            <a:prstGeom prst="rect">
              <a:avLst/>
            </a:prstGeom>
          </p:spPr>
        </p:pic>
        <p:pic>
          <p:nvPicPr>
            <p:cNvPr id="15" name="Resim 14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99696" y="1532757"/>
              <a:ext cx="614424" cy="5930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721416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/>
          </p:nvPr>
        </p:nvGraphicFramePr>
        <p:xfrm>
          <a:off x="97691" y="1406770"/>
          <a:ext cx="5548923" cy="41616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Unvan 1"/>
          <p:cNvSpPr>
            <a:spLocks noGrp="1"/>
          </p:cNvSpPr>
          <p:nvPr>
            <p:ph type="title"/>
          </p:nvPr>
        </p:nvSpPr>
        <p:spPr>
          <a:xfrm>
            <a:off x="838200" y="1710"/>
            <a:ext cx="10515600" cy="748567"/>
          </a:xfrm>
        </p:spPr>
        <p:txBody>
          <a:bodyPr/>
          <a:lstStyle/>
          <a:p>
            <a:pPr algn="ctr"/>
            <a:r>
              <a:rPr lang="tr-TR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KURUM</a:t>
            </a:r>
            <a:endParaRPr lang="tr-TR" dirty="0">
              <a:solidFill>
                <a:srgbClr val="FF0000"/>
              </a:solidFill>
            </a:endParaRPr>
          </a:p>
        </p:txBody>
      </p:sp>
      <p:graphicFrame>
        <p:nvGraphicFramePr>
          <p:cNvPr id="10" name="Diyagram 9"/>
          <p:cNvGraphicFramePr/>
          <p:nvPr>
            <p:extLst/>
          </p:nvPr>
        </p:nvGraphicFramePr>
        <p:xfrm>
          <a:off x="6529753" y="1359877"/>
          <a:ext cx="5216769" cy="4173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xmlns="" val="25879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 rot="-1245944">
            <a:off x="484504" y="1016544"/>
            <a:ext cx="3978275" cy="4038600"/>
            <a:chOff x="144" y="624"/>
            <a:chExt cx="2506" cy="2544"/>
          </a:xfrm>
        </p:grpSpPr>
        <p:pic>
          <p:nvPicPr>
            <p:cNvPr id="6168" name="Picture 6" descr="shutterstock_4446736 (Medium)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624"/>
              <a:ext cx="2506" cy="2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60485" name="Rectangle 5"/>
            <p:cNvSpPr>
              <a:spLocks noChangeArrowheads="1"/>
            </p:cNvSpPr>
            <p:nvPr/>
          </p:nvSpPr>
          <p:spPr bwMode="auto">
            <a:xfrm rot="384909">
              <a:off x="334" y="1005"/>
              <a:ext cx="2016" cy="192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/>
            <a:lstStyle>
              <a:lvl1pPr marL="92075" indent="1714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r>
                <a:rPr lang="tr-TR" altLang="tr-TR" sz="2400" b="1"/>
                <a:t>Bir işte, kişinin üzerine düşen görevine </a:t>
              </a:r>
              <a:r>
                <a:rPr lang="tr-TR" altLang="tr-TR" sz="2400" b="1">
                  <a:solidFill>
                    <a:srgbClr val="FF0000"/>
                  </a:solidFill>
                </a:rPr>
                <a:t>rol</a:t>
              </a:r>
              <a:r>
                <a:rPr lang="tr-TR" altLang="tr-TR" sz="2400" b="1"/>
                <a:t> denir</a:t>
              </a:r>
              <a:r>
                <a:rPr lang="tr-TR" altLang="tr-TR" sz="2400" b="1"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.</a:t>
              </a:r>
            </a:p>
            <a:p>
              <a:pPr eaLnBrk="1" hangingPunct="1">
                <a:lnSpc>
                  <a:spcPct val="80000"/>
                </a:lnSpc>
                <a:spcBef>
                  <a:spcPct val="20000"/>
                </a:spcBef>
                <a:defRPr/>
              </a:pPr>
              <a:r>
                <a:rPr lang="tr-TR" altLang="tr-TR" sz="2400" b="1"/>
                <a:t>    </a:t>
              </a:r>
            </a:p>
          </p:txBody>
        </p:sp>
      </p:grpSp>
      <p:grpSp>
        <p:nvGrpSpPr>
          <p:cNvPr id="3" name="51 Köşeli Çift Ayraç"/>
          <p:cNvGrpSpPr>
            <a:grpSpLocks/>
          </p:cNvGrpSpPr>
          <p:nvPr/>
        </p:nvGrpSpPr>
        <p:grpSpPr bwMode="auto">
          <a:xfrm>
            <a:off x="4572000" y="1295401"/>
            <a:ext cx="3962400" cy="855663"/>
            <a:chOff x="276" y="65"/>
            <a:chExt cx="2370" cy="665"/>
          </a:xfrm>
        </p:grpSpPr>
        <p:pic>
          <p:nvPicPr>
            <p:cNvPr id="6166" name="51 Köşeli Çift Ayraç"/>
            <p:cNvPicPr>
              <a:picLocks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" y="65"/>
              <a:ext cx="2370" cy="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7" name="Text Box 40"/>
            <p:cNvSpPr txBox="1">
              <a:spLocks noChangeArrowheads="1"/>
            </p:cNvSpPr>
            <p:nvPr/>
          </p:nvSpPr>
          <p:spPr bwMode="auto">
            <a:xfrm>
              <a:off x="607" y="90"/>
              <a:ext cx="1710" cy="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tr-TR" altLang="tr-TR" sz="2000">
                  <a:solidFill>
                    <a:schemeClr val="bg1"/>
                  </a:solidFill>
                </a:rPr>
                <a:t>Aile içindeyken</a:t>
              </a:r>
              <a:endParaRPr lang="en-US" altLang="tr-TR" sz="2000">
                <a:solidFill>
                  <a:schemeClr val="bg1"/>
                </a:solidFill>
              </a:endParaRPr>
            </a:p>
          </p:txBody>
        </p:sp>
      </p:grpSp>
      <p:grpSp>
        <p:nvGrpSpPr>
          <p:cNvPr id="70673" name="Group 17"/>
          <p:cNvGrpSpPr>
            <a:grpSpLocks/>
          </p:cNvGrpSpPr>
          <p:nvPr/>
        </p:nvGrpSpPr>
        <p:grpSpPr bwMode="auto">
          <a:xfrm>
            <a:off x="8915401" y="1143000"/>
            <a:ext cx="1254125" cy="1258888"/>
            <a:chOff x="4589" y="624"/>
            <a:chExt cx="790" cy="793"/>
          </a:xfrm>
        </p:grpSpPr>
        <p:pic>
          <p:nvPicPr>
            <p:cNvPr id="6164" name="Picture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9" y="624"/>
              <a:ext cx="790" cy="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9"/>
            <p:cNvSpPr txBox="1"/>
            <p:nvPr/>
          </p:nvSpPr>
          <p:spPr>
            <a:xfrm rot="1003876">
              <a:off x="4607" y="922"/>
              <a:ext cx="769" cy="194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ts val="1700"/>
                </a:lnSpc>
                <a:defRPr/>
              </a:pPr>
              <a:r>
                <a:rPr lang="tr-TR" altLang="tr-TR" sz="24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anose="020F0502020204030204" pitchFamily="34" charset="0"/>
                </a:rPr>
                <a:t>Çocuk</a:t>
              </a:r>
              <a:endParaRPr lang="en-US" altLang="tr-TR" sz="2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endParaRPr>
            </a:p>
          </p:txBody>
        </p:sp>
      </p:grpSp>
      <p:grpSp>
        <p:nvGrpSpPr>
          <p:cNvPr id="5" name="51 Köşeli Çift Ayraç"/>
          <p:cNvGrpSpPr>
            <a:grpSpLocks/>
          </p:cNvGrpSpPr>
          <p:nvPr/>
        </p:nvGrpSpPr>
        <p:grpSpPr bwMode="auto">
          <a:xfrm>
            <a:off x="4572000" y="2627313"/>
            <a:ext cx="3962400" cy="855662"/>
            <a:chOff x="276" y="65"/>
            <a:chExt cx="2370" cy="665"/>
          </a:xfrm>
        </p:grpSpPr>
        <p:pic>
          <p:nvPicPr>
            <p:cNvPr id="6162" name="51 Köşeli Çift Ayraç"/>
            <p:cNvPicPr>
              <a:picLocks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" y="65"/>
              <a:ext cx="2370" cy="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3" name="Text Box 40"/>
            <p:cNvSpPr txBox="1">
              <a:spLocks noChangeArrowheads="1"/>
            </p:cNvSpPr>
            <p:nvPr/>
          </p:nvSpPr>
          <p:spPr bwMode="auto">
            <a:xfrm>
              <a:off x="607" y="90"/>
              <a:ext cx="1710" cy="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tr-TR" altLang="tr-TR" sz="2000">
                  <a:solidFill>
                    <a:schemeClr val="bg1"/>
                  </a:solidFill>
                </a:rPr>
                <a:t>Okuldayken</a:t>
              </a:r>
              <a:endParaRPr lang="en-US" altLang="tr-TR" sz="2000">
                <a:solidFill>
                  <a:schemeClr val="bg1"/>
                </a:solidFill>
              </a:endParaRPr>
            </a:p>
          </p:txBody>
        </p:sp>
      </p:grpSp>
      <p:grpSp>
        <p:nvGrpSpPr>
          <p:cNvPr id="70680" name="Group 24"/>
          <p:cNvGrpSpPr>
            <a:grpSpLocks/>
          </p:cNvGrpSpPr>
          <p:nvPr/>
        </p:nvGrpSpPr>
        <p:grpSpPr bwMode="auto">
          <a:xfrm>
            <a:off x="8820150" y="2438400"/>
            <a:ext cx="1371600" cy="1258888"/>
            <a:chOff x="4608" y="1536"/>
            <a:chExt cx="864" cy="793"/>
          </a:xfrm>
        </p:grpSpPr>
        <p:pic>
          <p:nvPicPr>
            <p:cNvPr id="6160" name="Picture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6" y="1536"/>
              <a:ext cx="790" cy="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9"/>
            <p:cNvSpPr txBox="1"/>
            <p:nvPr/>
          </p:nvSpPr>
          <p:spPr>
            <a:xfrm rot="1003876">
              <a:off x="4608" y="1824"/>
              <a:ext cx="864" cy="194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ts val="1700"/>
                </a:lnSpc>
                <a:defRPr/>
              </a:pPr>
              <a:r>
                <a:rPr lang="tr-TR" altLang="tr-TR" sz="240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anose="020F0502020204030204" pitchFamily="34" charset="0"/>
                </a:rPr>
                <a:t>Öğrenci</a:t>
              </a:r>
              <a:endParaRPr lang="en-US" altLang="tr-TR" sz="2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endParaRPr>
            </a:p>
          </p:txBody>
        </p:sp>
      </p:grpSp>
      <p:grpSp>
        <p:nvGrpSpPr>
          <p:cNvPr id="7" name="51 Köşeli Çift Ayraç"/>
          <p:cNvGrpSpPr>
            <a:grpSpLocks/>
          </p:cNvGrpSpPr>
          <p:nvPr/>
        </p:nvGrpSpPr>
        <p:grpSpPr bwMode="auto">
          <a:xfrm>
            <a:off x="4579620" y="3922713"/>
            <a:ext cx="3962400" cy="855662"/>
            <a:chOff x="276" y="65"/>
            <a:chExt cx="2370" cy="665"/>
          </a:xfrm>
        </p:grpSpPr>
        <p:pic>
          <p:nvPicPr>
            <p:cNvPr id="6158" name="51 Köşeli Çift Ayraç"/>
            <p:cNvPicPr>
              <a:picLocks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" y="65"/>
              <a:ext cx="2370" cy="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9" name="Text Box 40"/>
            <p:cNvSpPr txBox="1">
              <a:spLocks noChangeArrowheads="1"/>
            </p:cNvSpPr>
            <p:nvPr/>
          </p:nvSpPr>
          <p:spPr bwMode="auto">
            <a:xfrm>
              <a:off x="607" y="90"/>
              <a:ext cx="1710" cy="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tr-TR" altLang="tr-TR" sz="2000">
                  <a:solidFill>
                    <a:schemeClr val="bg1"/>
                  </a:solidFill>
                </a:rPr>
                <a:t>Sınıftayken</a:t>
              </a:r>
              <a:endParaRPr lang="en-US" altLang="tr-TR" sz="2000">
                <a:solidFill>
                  <a:schemeClr val="bg1"/>
                </a:solidFill>
              </a:endParaRPr>
            </a:p>
          </p:txBody>
        </p:sp>
      </p:grpSp>
      <p:grpSp>
        <p:nvGrpSpPr>
          <p:cNvPr id="70684" name="Group 28"/>
          <p:cNvGrpSpPr>
            <a:grpSpLocks/>
          </p:cNvGrpSpPr>
          <p:nvPr/>
        </p:nvGrpSpPr>
        <p:grpSpPr bwMode="auto">
          <a:xfrm>
            <a:off x="8884920" y="3733800"/>
            <a:ext cx="1371600" cy="1258888"/>
            <a:chOff x="4608" y="1536"/>
            <a:chExt cx="864" cy="793"/>
          </a:xfrm>
        </p:grpSpPr>
        <p:pic>
          <p:nvPicPr>
            <p:cNvPr id="6156" name="Picture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6" y="1536"/>
              <a:ext cx="790" cy="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 rot="1003876">
              <a:off x="4608" y="1824"/>
              <a:ext cx="864" cy="194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ts val="1700"/>
                </a:lnSpc>
                <a:defRPr/>
              </a:pPr>
              <a:r>
                <a:rPr lang="tr-TR" altLang="tr-TR" sz="240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anose="020F0502020204030204" pitchFamily="34" charset="0"/>
                </a:rPr>
                <a:t>Başkan</a:t>
              </a:r>
              <a:endParaRPr lang="en-US" altLang="tr-TR" sz="2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</a:endParaRPr>
            </a:p>
          </p:txBody>
        </p:sp>
      </p:grpSp>
      <p:sp>
        <p:nvSpPr>
          <p:cNvPr id="8" name="34 Dikdörtgen"/>
          <p:cNvSpPr>
            <a:spLocks noChangeArrowheads="1"/>
          </p:cNvSpPr>
          <p:nvPr/>
        </p:nvSpPr>
        <p:spPr bwMode="auto">
          <a:xfrm>
            <a:off x="1186816" y="5651388"/>
            <a:ext cx="11005184" cy="1071562"/>
          </a:xfrm>
          <a:prstGeom prst="rect">
            <a:avLst/>
          </a:prstGeom>
          <a:solidFill>
            <a:srgbClr val="99FF33"/>
          </a:solidFill>
          <a:ln w="25400" algn="ctr">
            <a:solidFill>
              <a:srgbClr val="4B72AB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tr-TR" altLang="tr-TR" sz="2400">
                <a:solidFill>
                  <a:srgbClr val="000000"/>
                </a:solidFill>
              </a:rPr>
              <a:t>Rollerimiz, içinde bulunduğumuz kurum ve gruba göre değişir.</a:t>
            </a:r>
            <a:endParaRPr lang="tr-TR" altLang="tr-TR" sz="2400"/>
          </a:p>
        </p:txBody>
      </p:sp>
      <p:pic>
        <p:nvPicPr>
          <p:cNvPr id="133132" name="Picture 1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1" y="5467350"/>
            <a:ext cx="1171575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Unvan 1"/>
          <p:cNvSpPr>
            <a:spLocks noGrp="1"/>
          </p:cNvSpPr>
          <p:nvPr>
            <p:ph type="title"/>
          </p:nvPr>
        </p:nvSpPr>
        <p:spPr>
          <a:xfrm>
            <a:off x="0" y="45222"/>
            <a:ext cx="10561320" cy="617514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2800" dirty="0" smtClean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Rol Nedir?</a:t>
            </a:r>
            <a:endParaRPr lang="tr-TR" sz="2800" dirty="0"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794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0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0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0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0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0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0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0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0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0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3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3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33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33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0150" y="734551"/>
            <a:ext cx="9852254" cy="6123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15 Grup"/>
          <p:cNvGrpSpPr/>
          <p:nvPr/>
        </p:nvGrpSpPr>
        <p:grpSpPr>
          <a:xfrm>
            <a:off x="335515" y="1265186"/>
            <a:ext cx="841775" cy="1202536"/>
            <a:chOff x="1" y="456"/>
            <a:chExt cx="841776" cy="1202537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" name="34 Köşeli Çift Ayraç"/>
            <p:cNvSpPr/>
            <p:nvPr/>
          </p:nvSpPr>
          <p:spPr>
            <a:xfrm rot="5400000">
              <a:off x="-180380" y="180837"/>
              <a:ext cx="1202537" cy="841776"/>
            </a:xfrm>
            <a:prstGeom prst="chevron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Köşeli Çift Ayraç 4"/>
            <p:cNvSpPr/>
            <p:nvPr/>
          </p:nvSpPr>
          <p:spPr>
            <a:xfrm>
              <a:off x="1" y="421344"/>
              <a:ext cx="841776" cy="360761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4605" tIns="14605" rIns="14605" bIns="14605" spcCol="1270" anchor="ctr"/>
            <a:lstStyle/>
            <a:p>
              <a:pPr algn="ctr" defTabSz="10223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tr-TR" sz="2300" dirty="0"/>
                <a:t>1</a:t>
              </a:r>
            </a:p>
          </p:txBody>
        </p:sp>
      </p:grpSp>
      <p:grpSp>
        <p:nvGrpSpPr>
          <p:cNvPr id="3" name="16 Grup"/>
          <p:cNvGrpSpPr>
            <a:grpSpLocks/>
          </p:cNvGrpSpPr>
          <p:nvPr/>
        </p:nvGrpSpPr>
        <p:grpSpPr bwMode="auto">
          <a:xfrm>
            <a:off x="1176918" y="1266604"/>
            <a:ext cx="3016250" cy="781050"/>
            <a:chOff x="841776" y="458"/>
            <a:chExt cx="3658817" cy="781649"/>
          </a:xfrm>
        </p:grpSpPr>
        <p:sp>
          <p:nvSpPr>
            <p:cNvPr id="38" name="37 Aynı Yanın Köşesi Yuvarlatılmış Dikdörtgen"/>
            <p:cNvSpPr/>
            <p:nvPr/>
          </p:nvSpPr>
          <p:spPr>
            <a:xfrm rot="5400000">
              <a:off x="2280360" y="-1438126"/>
              <a:ext cx="781649" cy="3658817"/>
            </a:xfrm>
            <a:prstGeom prst="round2SameRect">
              <a:avLst/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Aynı Yanın Köşesi Yuvarlatılmış Dikdörtgen 6"/>
            <p:cNvSpPr/>
            <p:nvPr/>
          </p:nvSpPr>
          <p:spPr>
            <a:xfrm>
              <a:off x="841776" y="38587"/>
              <a:ext cx="3620303" cy="70539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13792" tIns="10160" rIns="10160" bIns="10160" anchor="ctr"/>
            <a:lstStyle>
              <a:lvl1pPr marL="342900" indent="-342900" defTabSz="711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171450" indent="-171450" defTabSz="711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711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711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711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711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711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711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711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lvl="1" eaLnBrk="1" hangingPunct="1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r>
                <a:rPr lang="tr-TR" altLang="tr-TR" sz="2400" dirty="0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rPr>
                <a:t>Öğrenci</a:t>
              </a:r>
              <a:r>
                <a:rPr lang="tr-TR" altLang="tr-TR" sz="1600" dirty="0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rPr>
                <a:t>.</a:t>
              </a:r>
            </a:p>
          </p:txBody>
        </p:sp>
      </p:grpSp>
      <p:grpSp>
        <p:nvGrpSpPr>
          <p:cNvPr id="5" name="17 Grup"/>
          <p:cNvGrpSpPr/>
          <p:nvPr/>
        </p:nvGrpSpPr>
        <p:grpSpPr>
          <a:xfrm>
            <a:off x="335515" y="2266844"/>
            <a:ext cx="841775" cy="1202536"/>
            <a:chOff x="1" y="1002114"/>
            <a:chExt cx="841776" cy="1202537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1" name="40 Köşeli Çift Ayraç"/>
            <p:cNvSpPr/>
            <p:nvPr/>
          </p:nvSpPr>
          <p:spPr>
            <a:xfrm rot="5400000">
              <a:off x="-180380" y="1182495"/>
              <a:ext cx="1202537" cy="841776"/>
            </a:xfrm>
            <a:prstGeom prst="chevron">
              <a:avLst/>
            </a:prstGeom>
            <a:solidFill>
              <a:srgbClr val="7030A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Köşeli Çift Ayraç 8"/>
            <p:cNvSpPr/>
            <p:nvPr/>
          </p:nvSpPr>
          <p:spPr>
            <a:xfrm>
              <a:off x="1" y="1423002"/>
              <a:ext cx="841776" cy="360761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4605" tIns="14605" rIns="14605" bIns="14605" spcCol="1270" anchor="ctr"/>
            <a:lstStyle/>
            <a:p>
              <a:pPr algn="ctr" defTabSz="10223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tr-TR" sz="2300" dirty="0"/>
                <a:t>2</a:t>
              </a:r>
            </a:p>
          </p:txBody>
        </p:sp>
      </p:grpSp>
      <p:grpSp>
        <p:nvGrpSpPr>
          <p:cNvPr id="6" name="18 Grup"/>
          <p:cNvGrpSpPr>
            <a:grpSpLocks/>
          </p:cNvGrpSpPr>
          <p:nvPr/>
        </p:nvGrpSpPr>
        <p:grpSpPr bwMode="auto">
          <a:xfrm>
            <a:off x="1176918" y="2268317"/>
            <a:ext cx="3016250" cy="781050"/>
            <a:chOff x="841776" y="1002116"/>
            <a:chExt cx="3658817" cy="781649"/>
          </a:xfrm>
        </p:grpSpPr>
        <p:sp>
          <p:nvSpPr>
            <p:cNvPr id="44" name="43 Aynı Yanın Köşesi Yuvarlatılmış Dikdörtgen"/>
            <p:cNvSpPr/>
            <p:nvPr/>
          </p:nvSpPr>
          <p:spPr>
            <a:xfrm rot="5400000">
              <a:off x="2280360" y="-436468"/>
              <a:ext cx="781649" cy="3658817"/>
            </a:xfrm>
            <a:prstGeom prst="round2SameRect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" name="Aynı Yanın Köşesi Yuvarlatılmış Dikdörtgen 10"/>
            <p:cNvSpPr/>
            <p:nvPr/>
          </p:nvSpPr>
          <p:spPr>
            <a:xfrm>
              <a:off x="841776" y="1040245"/>
              <a:ext cx="3620303" cy="705391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13792" tIns="10160" rIns="10160" bIns="10160" anchor="ctr"/>
            <a:lstStyle>
              <a:lvl1pPr marL="342900" indent="-342900" defTabSz="711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171450" indent="-171450" defTabSz="711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711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711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711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711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711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711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711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lvl="1" eaLnBrk="1" hangingPunct="1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r>
                <a:rPr lang="tr-TR" altLang="tr-TR" sz="2400" dirty="0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rPr>
                <a:t>Sınıf Başkanı</a:t>
              </a:r>
            </a:p>
          </p:txBody>
        </p:sp>
      </p:grpSp>
      <p:grpSp>
        <p:nvGrpSpPr>
          <p:cNvPr id="8" name="19 Grup"/>
          <p:cNvGrpSpPr/>
          <p:nvPr/>
        </p:nvGrpSpPr>
        <p:grpSpPr>
          <a:xfrm>
            <a:off x="335515" y="3268502"/>
            <a:ext cx="841775" cy="1202537"/>
            <a:chOff x="1" y="2003772"/>
            <a:chExt cx="841776" cy="1202537"/>
          </a:xfrm>
          <a:solidFill>
            <a:srgbClr val="92D050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47" name="46 Köşeli Çift Ayraç"/>
            <p:cNvSpPr/>
            <p:nvPr/>
          </p:nvSpPr>
          <p:spPr>
            <a:xfrm rot="5400000">
              <a:off x="-180380" y="2184153"/>
              <a:ext cx="1202537" cy="841776"/>
            </a:xfrm>
            <a:prstGeom prst="chevron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8" name="Köşeli Çift Ayraç 12"/>
            <p:cNvSpPr/>
            <p:nvPr/>
          </p:nvSpPr>
          <p:spPr>
            <a:xfrm>
              <a:off x="1" y="2424660"/>
              <a:ext cx="841776" cy="360761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4605" tIns="14605" rIns="14605" bIns="14605" spcCol="1270" anchor="ctr"/>
            <a:lstStyle/>
            <a:p>
              <a:pPr algn="ctr" defTabSz="10223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tr-TR" sz="2300" dirty="0"/>
                <a:t>3</a:t>
              </a:r>
            </a:p>
          </p:txBody>
        </p:sp>
      </p:grpSp>
      <p:grpSp>
        <p:nvGrpSpPr>
          <p:cNvPr id="9" name="20 Grup"/>
          <p:cNvGrpSpPr>
            <a:grpSpLocks/>
          </p:cNvGrpSpPr>
          <p:nvPr/>
        </p:nvGrpSpPr>
        <p:grpSpPr bwMode="auto">
          <a:xfrm>
            <a:off x="1176918" y="3268443"/>
            <a:ext cx="3016250" cy="782637"/>
            <a:chOff x="841776" y="2003773"/>
            <a:chExt cx="3658817" cy="781649"/>
          </a:xfrm>
        </p:grpSpPr>
        <p:sp>
          <p:nvSpPr>
            <p:cNvPr id="50" name="49 Aynı Yanın Köşesi Yuvarlatılmış Dikdörtgen"/>
            <p:cNvSpPr/>
            <p:nvPr/>
          </p:nvSpPr>
          <p:spPr>
            <a:xfrm rot="5400000">
              <a:off x="2280359" y="565189"/>
              <a:ext cx="781649" cy="3658817"/>
            </a:xfrm>
            <a:prstGeom prst="round2SameRect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1" name="Aynı Yanın Köşesi Yuvarlatılmış Dikdörtgen 14"/>
            <p:cNvSpPr/>
            <p:nvPr/>
          </p:nvSpPr>
          <p:spPr>
            <a:xfrm>
              <a:off x="841776" y="2041825"/>
              <a:ext cx="3620303" cy="705545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13792" tIns="10160" rIns="10160" bIns="10160" anchor="ctr"/>
            <a:lstStyle>
              <a:lvl1pPr marL="342900" indent="-342900" defTabSz="711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171450" indent="-171450" defTabSz="711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711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711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711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711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711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711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711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lvl="1" eaLnBrk="1" hangingPunct="1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r>
                <a:rPr lang="tr-TR" altLang="tr-TR" sz="2400" dirty="0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rPr>
                <a:t>Ödev kontrolcüsü</a:t>
              </a:r>
              <a:endParaRPr lang="en-US" altLang="tr-TR" sz="240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34 Grup"/>
          <p:cNvGrpSpPr>
            <a:grpSpLocks/>
          </p:cNvGrpSpPr>
          <p:nvPr/>
        </p:nvGrpSpPr>
        <p:grpSpPr bwMode="auto">
          <a:xfrm>
            <a:off x="1162631" y="4287617"/>
            <a:ext cx="3016250" cy="781050"/>
            <a:chOff x="841776" y="458"/>
            <a:chExt cx="3658817" cy="781649"/>
          </a:xfrm>
        </p:grpSpPr>
        <p:sp>
          <p:nvSpPr>
            <p:cNvPr id="56" name="55 Aynı Yanın Köşesi Yuvarlatılmış Dikdörtgen"/>
            <p:cNvSpPr/>
            <p:nvPr/>
          </p:nvSpPr>
          <p:spPr>
            <a:xfrm rot="5400000">
              <a:off x="2280360" y="-1438126"/>
              <a:ext cx="781649" cy="3658817"/>
            </a:xfrm>
            <a:prstGeom prst="round2SameRect">
              <a:avLst/>
            </a:prstGeom>
            <a:ln>
              <a:solidFill>
                <a:srgbClr val="FFC000"/>
              </a:solidFill>
            </a:ln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7" name="Aynı Yanın Köşesi Yuvarlatılmış Dikdörtgen 6"/>
            <p:cNvSpPr/>
            <p:nvPr/>
          </p:nvSpPr>
          <p:spPr>
            <a:xfrm>
              <a:off x="841776" y="38587"/>
              <a:ext cx="3620303" cy="705391"/>
            </a:xfrm>
            <a:prstGeom prst="rect">
              <a:avLst/>
            </a:prstGeom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13792" tIns="10160" rIns="10160" bIns="10160" anchor="ctr"/>
            <a:lstStyle>
              <a:lvl1pPr marL="342900" indent="-342900" defTabSz="711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171450" indent="-171450" defTabSz="711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defTabSz="711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defTabSz="711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defTabSz="711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711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711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711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711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lvl="1" eaLnBrk="1" hangingPunct="1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r>
                <a:rPr lang="tr-TR" altLang="tr-TR" sz="2400" dirty="0">
                  <a:solidFill>
                    <a:srgbClr val="000000"/>
                  </a:solidFill>
                  <a:latin typeface="+mn-lt"/>
                  <a:cs typeface="Times New Roman" panose="02020603050405020304" pitchFamily="18" charset="0"/>
                </a:rPr>
                <a:t>Nöbetçi</a:t>
              </a:r>
              <a:endParaRPr lang="en-US" altLang="tr-TR" sz="2400" dirty="0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33 Grup"/>
          <p:cNvGrpSpPr/>
          <p:nvPr/>
        </p:nvGrpSpPr>
        <p:grpSpPr>
          <a:xfrm>
            <a:off x="340274" y="4263075"/>
            <a:ext cx="841776" cy="1202537"/>
            <a:chOff x="1" y="456"/>
            <a:chExt cx="841776" cy="1202537"/>
          </a:xfrm>
          <a:solidFill>
            <a:srgbClr val="FF9933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53" name="52 Köşeli Çift Ayraç"/>
            <p:cNvSpPr/>
            <p:nvPr/>
          </p:nvSpPr>
          <p:spPr>
            <a:xfrm rot="5400000">
              <a:off x="-180380" y="180837"/>
              <a:ext cx="1202537" cy="841776"/>
            </a:xfrm>
            <a:prstGeom prst="chevron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4" name="Köşeli Çift Ayraç 4"/>
            <p:cNvSpPr/>
            <p:nvPr/>
          </p:nvSpPr>
          <p:spPr>
            <a:xfrm>
              <a:off x="1" y="421344"/>
              <a:ext cx="841776" cy="360761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4605" tIns="14605" rIns="14605" bIns="14605" spcCol="1270" anchor="ctr"/>
            <a:lstStyle/>
            <a:p>
              <a:pPr algn="ctr" defTabSz="10223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tr-TR" sz="2300" dirty="0"/>
                <a:t>4</a:t>
              </a:r>
            </a:p>
          </p:txBody>
        </p:sp>
      </p:grpSp>
      <p:sp>
        <p:nvSpPr>
          <p:cNvPr id="34" name="Unvan 1"/>
          <p:cNvSpPr>
            <a:spLocks noGrp="1"/>
          </p:cNvSpPr>
          <p:nvPr>
            <p:ph type="title"/>
          </p:nvPr>
        </p:nvSpPr>
        <p:spPr>
          <a:xfrm>
            <a:off x="0" y="45222"/>
            <a:ext cx="10561320" cy="617514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2800" dirty="0" smtClean="0"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Sınıfta hangi rollerimiz olabilir?</a:t>
            </a:r>
            <a:endParaRPr lang="tr-TR" sz="2800" dirty="0"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25 Yuvarlatılmış Dikdörtgen"/>
          <p:cNvSpPr/>
          <p:nvPr/>
        </p:nvSpPr>
        <p:spPr>
          <a:xfrm flipH="1">
            <a:off x="182677" y="5859086"/>
            <a:ext cx="11887199" cy="916882"/>
          </a:xfrm>
          <a:prstGeom prst="roundRect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spcBef>
                <a:spcPct val="0"/>
              </a:spcBef>
            </a:pPr>
            <a:r>
              <a:rPr lang="tr-TR" altLang="tr-TR" sz="2400" b="1" dirty="0"/>
              <a:t>Sınıftaki rolümüze uygun davranmasak ne olur?</a:t>
            </a:r>
          </a:p>
        </p:txBody>
      </p:sp>
    </p:spTree>
    <p:extLst>
      <p:ext uri="{BB962C8B-B14F-4D97-AF65-F5344CB8AC3E}">
        <p14:creationId xmlns:p14="http://schemas.microsoft.com/office/powerpoint/2010/main" xmlns="" val="360976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540</TotalTime>
  <Words>747</Words>
  <PresentationFormat>Özel</PresentationFormat>
  <Paragraphs>221</Paragraphs>
  <Slides>30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1" baseType="lpstr">
      <vt:lpstr>Office Teması</vt:lpstr>
      <vt:lpstr>Slayt 1</vt:lpstr>
      <vt:lpstr>Grup Nedir?</vt:lpstr>
      <vt:lpstr>GRUP</vt:lpstr>
      <vt:lpstr>GRUP</vt:lpstr>
      <vt:lpstr>Kurum Nedir?</vt:lpstr>
      <vt:lpstr>KURUM</vt:lpstr>
      <vt:lpstr>KURUM</vt:lpstr>
      <vt:lpstr>Rol Nedir?</vt:lpstr>
      <vt:lpstr>Sınıfta hangi rollerimiz olabilir?</vt:lpstr>
      <vt:lpstr>Slayt 10</vt:lpstr>
      <vt:lpstr>Evdeki Sorumluluklarımız</vt:lpstr>
      <vt:lpstr>Okuldaki Sorumluluklarımız</vt:lpstr>
      <vt:lpstr>Çevreye Karşı Sorumluluklarımız</vt:lpstr>
      <vt:lpstr>Hak</vt:lpstr>
      <vt:lpstr>Slayt 15</vt:lpstr>
      <vt:lpstr>Şimdi Sıra Sizde</vt:lpstr>
      <vt:lpstr>Şimdi Sıra Sizde</vt:lpstr>
      <vt:lpstr>Şimdi Sıra Sizde</vt:lpstr>
      <vt:lpstr>Şimdi Sıra Sizde</vt:lpstr>
      <vt:lpstr>Şimdi Sıra Sizde</vt:lpstr>
      <vt:lpstr>Slayt 21</vt:lpstr>
      <vt:lpstr>Slayt 22</vt:lpstr>
      <vt:lpstr>Slayt 23</vt:lpstr>
      <vt:lpstr>Slayt 24</vt:lpstr>
      <vt:lpstr>DPY 2006 </vt:lpstr>
      <vt:lpstr>DPY 2009 </vt:lpstr>
      <vt:lpstr>DPY 2012 </vt:lpstr>
      <vt:lpstr>DPY 2016 </vt:lpstr>
      <vt:lpstr>DPY 2017 </vt:lpstr>
      <vt:lpstr>Slayt 30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2016-03-06T06:54:43Z</dcterms:created>
  <dcterms:modified xsi:type="dcterms:W3CDTF">2017-09-30T06:30:04Z</dcterms:modified>
  <cp:category>www.sorubak.com</cp:category>
</cp:coreProperties>
</file>