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154" autoAdjust="0"/>
  </p:normalViewPr>
  <p:slideViewPr>
    <p:cSldViewPr snapToGrid="0">
      <p:cViewPr varScale="1">
        <p:scale>
          <a:sx n="116" d="100"/>
          <a:sy n="116" d="100"/>
        </p:scale>
        <p:origin x="-36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6B8E3-C4F9-42D6-8C1D-1F29AEFD6F0E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4E27F-F048-4452-99AF-A038EE5D07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4042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4E27F-F048-4452-99AF-A038EE5D076C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630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4E27F-F048-4452-99AF-A038EE5D076C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2505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4E27F-F048-4452-99AF-A038EE5D076C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0656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8736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2312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33923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085017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9696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04433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3420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432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516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0938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3108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621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4452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3514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0522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7609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0642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84AA8-9D04-41B8-8BD3-1A7AA650260B}" type="datetimeFigureOut">
              <a:rPr lang="tr-TR" smtClean="0"/>
              <a:pPr/>
              <a:t>15/12/2017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1D92E-79BC-4AA2-88B0-7D71FE6452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4034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cruz661.wikispaces.com/Dwire+January+Math+Clocks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penclipart.org/detail/217089/half-past-12-oclock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Analog_clock_base.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hyperlink" Target="http://www.helpingwithmath.com/printables/worksheets/wor0301time01.ht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penclipart.org/detail/27002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3A5833-5857-4667-A2D1-13E9330462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tr-TR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WATCHES</a:t>
            </a:r>
            <a:endParaRPr lang="tr-T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23EDE6D-C192-4777-8A9F-5538968D6D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tr-T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İNGİLİZCE’DE</a:t>
            </a:r>
            <a:r>
              <a:rPr lang="tr-TR" sz="3200" dirty="0"/>
              <a:t> </a:t>
            </a:r>
            <a:r>
              <a:rPr lang="tr-T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SAATLER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569146420"/>
      </p:ext>
    </p:extLst>
  </p:cSld>
  <p:clrMapOvr>
    <a:masterClrMapping/>
  </p:clrMapOvr>
  <p:transition spd="slow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037CCB-9E20-4467-94D1-2B3CB8619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858676"/>
            <a:ext cx="8610600" cy="1293028"/>
          </a:xfrm>
        </p:spPr>
        <p:txBody>
          <a:bodyPr/>
          <a:lstStyle/>
          <a:p>
            <a:pPr algn="l"/>
            <a:r>
              <a:rPr lang="tr-TR" cap="none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HALF PAST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EBD34B-847D-48FE-8233-366BD9E318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380411"/>
          </a:xfrm>
        </p:spPr>
        <p:txBody>
          <a:bodyPr/>
          <a:lstStyle/>
          <a:p>
            <a:pPr algn="just"/>
            <a:r>
              <a:rPr lang="tr-TR" dirty="0"/>
              <a:t>HALF PAST İNGİLİZCE’DE SAATİ YARIM OLDUĞUNU BELİRTİR.</a:t>
            </a:r>
          </a:p>
          <a:p>
            <a:pPr algn="just"/>
            <a:endParaRPr lang="tr-TR" dirty="0"/>
          </a:p>
          <a:p>
            <a:pPr algn="just"/>
            <a:r>
              <a:rPr lang="tr-TR" dirty="0"/>
              <a:t>What time is it?                                              What is the time?  </a:t>
            </a:r>
          </a:p>
          <a:p>
            <a:pPr algn="just"/>
            <a:endParaRPr lang="tr-TR" dirty="0"/>
          </a:p>
          <a:p>
            <a:pPr algn="just"/>
            <a:r>
              <a:rPr lang="tr-TR" dirty="0"/>
              <a:t>                          İt is half past nine.                </a:t>
            </a:r>
          </a:p>
          <a:p>
            <a:pPr algn="just"/>
            <a:r>
              <a:rPr lang="tr-TR" dirty="0"/>
              <a:t>                                                                     İt is half past twelve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A35CF62-8CEF-40C4-A789-9A8FB2404A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76084" y="3603171"/>
            <a:ext cx="1912259" cy="18142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300093C0-25AF-43F6-A1B5-265813BC80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168562" y="4760686"/>
            <a:ext cx="2057418" cy="181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0117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63EB16-549E-4D13-8B56-FCAB9DFAB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cap="none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QUARTER PAST/TO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59A4DC9-0BFA-4594-97D6-F2AC50F42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İNGİLİCE’DE QUARTER SAATİN ÇEYREK OLDUĞUNU GÖSTERİR.</a:t>
            </a:r>
          </a:p>
          <a:p>
            <a:endParaRPr lang="tr-TR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tr-T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time is it?                                                    What is the time?</a:t>
            </a:r>
          </a:p>
          <a:p>
            <a:pPr marL="0" indent="0">
              <a:buNone/>
            </a:pPr>
            <a:r>
              <a:rPr lang="tr-T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İt is quarter to one.</a:t>
            </a:r>
          </a:p>
          <a:p>
            <a:endParaRPr lang="tr-TR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tr-T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İt is quarter past twelve.</a:t>
            </a:r>
          </a:p>
          <a:p>
            <a:endParaRPr lang="tr-T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0A5E1C9-ECA7-4383-9C5C-F77FC8AE72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18424" y="3637140"/>
            <a:ext cx="2077176" cy="16090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095E759D-19FD-48A6-83F3-8ED00C4DB242}"/>
              </a:ext>
            </a:extLst>
          </p:cNvPr>
          <p:cNvCxnSpPr/>
          <p:nvPr/>
        </p:nvCxnSpPr>
        <p:spPr>
          <a:xfrm flipV="1">
            <a:off x="1857012" y="3933371"/>
            <a:ext cx="0" cy="508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C0404913-01A7-43C7-BC63-FC244751F98E}"/>
              </a:ext>
            </a:extLst>
          </p:cNvPr>
          <p:cNvCxnSpPr/>
          <p:nvPr/>
        </p:nvCxnSpPr>
        <p:spPr>
          <a:xfrm>
            <a:off x="1857012" y="4441684"/>
            <a:ext cx="799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0E893AA-01F0-4DB5-BDE1-0741358D47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200899" y="4206621"/>
            <a:ext cx="1972130" cy="1887005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1645B446-C1D2-41BB-BD59-F92340B52D0A}"/>
              </a:ext>
            </a:extLst>
          </p:cNvPr>
          <p:cNvCxnSpPr>
            <a:cxnSpLocks/>
          </p:cNvCxnSpPr>
          <p:nvPr/>
        </p:nvCxnSpPr>
        <p:spPr>
          <a:xfrm flipV="1">
            <a:off x="8113486" y="4673600"/>
            <a:ext cx="174171" cy="435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4A3A6C09-6160-44D1-8DCE-E34A34B03B93}"/>
              </a:ext>
            </a:extLst>
          </p:cNvPr>
          <p:cNvCxnSpPr/>
          <p:nvPr/>
        </p:nvCxnSpPr>
        <p:spPr>
          <a:xfrm flipH="1">
            <a:off x="7387771" y="5094514"/>
            <a:ext cx="7257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193205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B86FB3-26A1-47C2-9892-1D31F4409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cap="none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OCLOC’K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B79369-9047-4B92-8134-DCC760EB0A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İNGİLİZCE’DE OCLOC’K SAATİN TAM OLDUĞUNU BELİRTİR.</a:t>
            </a:r>
          </a:p>
          <a:p>
            <a:endParaRPr lang="tr-TR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tr-T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time is it?                                                      What is the time?</a:t>
            </a:r>
          </a:p>
          <a:p>
            <a:pPr marL="0" indent="0">
              <a:buNone/>
            </a:pPr>
            <a:r>
              <a:rPr lang="tr-T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İt is nine ocloc’k.</a:t>
            </a:r>
          </a:p>
          <a:p>
            <a:endParaRPr lang="tr-TR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tr-TR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tr-T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İt is seven ocloc’k.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7276101-9F89-4D36-A8A6-D3D721CCF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90600" y="4085539"/>
            <a:ext cx="1905000" cy="18573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64C4333-31F3-4F1A-93F5-D1A0EB1BF8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200900" y="4085538"/>
            <a:ext cx="1905000" cy="18573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03246028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3DAC2B-4E22-48B8-B0C7-12897B974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cap="none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ARA SAATLER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64E8DD-F373-488E-BF41-58521CC398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İNGİLİZCE’DE SAATLER 5,10,20 VB. OLARAK TA GÖSTERİLEBİLİR.</a:t>
            </a:r>
          </a:p>
          <a:p>
            <a:endParaRPr lang="tr-TR" dirty="0"/>
          </a:p>
          <a:p>
            <a:r>
              <a:rPr lang="tr-TR" dirty="0"/>
              <a:t>What time is it?                                            What is the time?</a:t>
            </a:r>
          </a:p>
          <a:p>
            <a:pPr marL="0" indent="0">
              <a:buNone/>
            </a:pPr>
            <a:r>
              <a:rPr lang="tr-TR" dirty="0"/>
              <a:t>                                                                          İt is fourtyone past four.</a:t>
            </a:r>
          </a:p>
          <a:p>
            <a:pPr marL="0" indent="0">
              <a:buNone/>
            </a:pPr>
            <a:r>
              <a:rPr lang="tr-TR" dirty="0"/>
              <a:t>                                                                          </a:t>
            </a:r>
            <a:r>
              <a:rPr lang="tr-TR" sz="3200" dirty="0"/>
              <a:t>04:41</a:t>
            </a:r>
          </a:p>
          <a:p>
            <a:pPr marL="0" indent="0">
              <a:buNone/>
            </a:pPr>
            <a:r>
              <a:rPr lang="tr-TR" dirty="0"/>
              <a:t>                             İt is five to two.               </a:t>
            </a:r>
          </a:p>
          <a:p>
            <a:pPr marL="0" indent="0">
              <a:buNone/>
            </a:pPr>
            <a:r>
              <a:rPr lang="tr-TR" dirty="0"/>
              <a:t>                                                                            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6AA0637-EA05-47DC-9FFB-31E871A42C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82466" y="3428999"/>
            <a:ext cx="2113952" cy="219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038849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C928D5-E3A2-49A0-B584-46D5A0DEC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/>
              <a:t>İNGİLİZCE SAAT SORULARI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7FFC392-D082-418B-958E-6B7DABF28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024125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                                     İNGİLİZCE SAAT SORULARI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                         2 ÇEŞİTTİR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What time is it?                                                                 What is the time?</a:t>
            </a:r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xmlns="" id="{49093D13-BE44-4A92-92A8-A3A80D4E3A39}"/>
              </a:ext>
            </a:extLst>
          </p:cNvPr>
          <p:cNvSpPr/>
          <p:nvPr/>
        </p:nvSpPr>
        <p:spPr>
          <a:xfrm rot="16200000">
            <a:off x="4953592" y="1334671"/>
            <a:ext cx="840545" cy="3348113"/>
          </a:xfrm>
          <a:prstGeom prst="leftBrac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xmlns="" id="{4B4E4BF8-B3B2-44FF-A114-7AEA389751DB}"/>
              </a:ext>
            </a:extLst>
          </p:cNvPr>
          <p:cNvCxnSpPr>
            <a:cxnSpLocks/>
          </p:cNvCxnSpPr>
          <p:nvPr/>
        </p:nvCxnSpPr>
        <p:spPr>
          <a:xfrm rot="10800000" flipV="1">
            <a:off x="2771336" y="3727938"/>
            <a:ext cx="1885073" cy="84054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xmlns="" id="{F8D3D97B-ECA4-4A5D-9A3A-59FE58289CA7}"/>
              </a:ext>
            </a:extLst>
          </p:cNvPr>
          <p:cNvCxnSpPr>
            <a:cxnSpLocks/>
          </p:cNvCxnSpPr>
          <p:nvPr/>
        </p:nvCxnSpPr>
        <p:spPr>
          <a:xfrm>
            <a:off x="5922498" y="3727938"/>
            <a:ext cx="1885074" cy="840546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64475912"/>
      </p:ext>
    </p:extLst>
  </p:cSld>
  <p:clrMapOvr>
    <a:masterClrMapping/>
  </p:clrMapOvr>
  <p:transition spd="slow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0CC8D6-6606-436E-9A66-3A74E3B06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Beni izlediğiniz için teşekkürler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3FC9D49-73A4-4FF9-AAD9-1C4FFC227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024125"/>
          </a:xfrm>
        </p:spPr>
        <p:txBody>
          <a:bodyPr/>
          <a:lstStyle/>
          <a:p>
            <a:r>
              <a:rPr lang="tr-TR" dirty="0"/>
              <a:t>UMARIM BEĞENMİŞSİNİZDİR…</a:t>
            </a:r>
          </a:p>
          <a:p>
            <a:endParaRPr lang="tr-TR" dirty="0"/>
          </a:p>
          <a:p>
            <a:r>
              <a:rPr lang="tr-TR" dirty="0"/>
              <a:t>Teacher : Fatma Feyza Lwimbo</a:t>
            </a:r>
          </a:p>
        </p:txBody>
      </p:sp>
    </p:spTree>
    <p:extLst>
      <p:ext uri="{BB962C8B-B14F-4D97-AF65-F5344CB8AC3E}">
        <p14:creationId xmlns:p14="http://schemas.microsoft.com/office/powerpoint/2010/main" xmlns="" val="3625014751"/>
      </p:ext>
    </p:extLst>
  </p:cSld>
  <p:clrMapOvr>
    <a:masterClrMapping/>
  </p:clrMapOvr>
  <p:transition spd="slow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288CEE-4E2D-4CCD-8B15-1EDE7AF88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3058" y="876915"/>
            <a:ext cx="8610600" cy="5326937"/>
          </a:xfrm>
        </p:spPr>
        <p:txBody>
          <a:bodyPr>
            <a:normAutofit/>
          </a:bodyPr>
          <a:lstStyle/>
          <a:p>
            <a:r>
              <a:rPr lang="tr-TR" sz="8800" b="1" cap="none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Bradley Hand ITC" panose="03070402050302030203" pitchFamily="66" charset="0"/>
                <a:ea typeface="Yu Mincho Light" panose="02020300000000000000" pitchFamily="18" charset="-128"/>
              </a:rPr>
              <a:t>SAMET GÜREL</a:t>
            </a:r>
            <a:br>
              <a:rPr lang="tr-TR" sz="8800" b="1" cap="none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Bradley Hand ITC" panose="03070402050302030203" pitchFamily="66" charset="0"/>
                <a:ea typeface="Yu Mincho Light" panose="02020300000000000000" pitchFamily="18" charset="-128"/>
              </a:rPr>
            </a:br>
            <a:r>
              <a:rPr lang="tr-TR" sz="8800" b="1" cap="none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Bradley Hand ITC" panose="03070402050302030203" pitchFamily="66" charset="0"/>
                <a:ea typeface="Yu Mincho Light" panose="02020300000000000000" pitchFamily="18" charset="-128"/>
              </a:rPr>
              <a:t>5-F     288</a:t>
            </a:r>
          </a:p>
        </p:txBody>
      </p:sp>
    </p:spTree>
    <p:extLst>
      <p:ext uri="{BB962C8B-B14F-4D97-AF65-F5344CB8AC3E}">
        <p14:creationId xmlns:p14="http://schemas.microsoft.com/office/powerpoint/2010/main" xmlns="" val="2255731039"/>
      </p:ext>
    </p:extLst>
  </p:cSld>
  <p:clrMapOvr>
    <a:masterClrMapping/>
  </p:clrMapOvr>
  <p:transition spd="slow">
    <p:comb/>
  </p:transition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124</TotalTime>
  <Words>178</Words>
  <PresentationFormat>Özel</PresentationFormat>
  <Paragraphs>50</Paragraphs>
  <Slides>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Vapor Trail</vt:lpstr>
      <vt:lpstr>WATCHES</vt:lpstr>
      <vt:lpstr>               HALF PAST</vt:lpstr>
      <vt:lpstr>QUARTER PAST/TO</vt:lpstr>
      <vt:lpstr>OCLOC’K</vt:lpstr>
      <vt:lpstr>ARA SAATLER</vt:lpstr>
      <vt:lpstr>İNGİLİZCE SAAT SORULARI</vt:lpstr>
      <vt:lpstr>Beni izlediğiniz için teşekkürler</vt:lpstr>
      <vt:lpstr>SAMET GÜREL 5-F     288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2017-12-10T15:44:27Z</dcterms:created>
  <dcterms:modified xsi:type="dcterms:W3CDTF">2017-12-15T19:49:21Z</dcterms:modified>
  <cp:category>www.sorubak.com</cp:category>
</cp:coreProperties>
</file>