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71" r:id="rId12"/>
    <p:sldId id="266" r:id="rId13"/>
    <p:sldId id="267" r:id="rId14"/>
    <p:sldId id="268" r:id="rId15"/>
    <p:sldId id="269" r:id="rId16"/>
    <p:sldId id="270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3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11/10/2017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11/10/2017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11/10/2017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11/10/2017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11/10/2017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11/10/2017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11/10/2017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11/10/2017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11/10/2017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11/10/2017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11/10/2017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11/10/2017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A. HAPPY      B. SAD</a:t>
            </a:r>
            <a:br>
              <a:rPr lang="tr-TR" dirty="0" smtClean="0"/>
            </a:br>
            <a:r>
              <a:rPr lang="tr-TR" dirty="0" smtClean="0"/>
              <a:t>C. ENERGETIC    D. CLEVER</a:t>
            </a:r>
            <a:endParaRPr lang="tr-TR" dirty="0"/>
          </a:p>
        </p:txBody>
      </p:sp>
      <p:pic>
        <p:nvPicPr>
          <p:cNvPr id="1026" name="Picture 2" descr="C:\Users\EVEREST\Desktop\826312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860" y="2428868"/>
            <a:ext cx="4599311" cy="291942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A. QUIET      B. POLITE</a:t>
            </a:r>
            <a:br>
              <a:rPr lang="tr-TR" dirty="0" smtClean="0"/>
            </a:br>
            <a:r>
              <a:rPr lang="tr-TR" dirty="0" smtClean="0"/>
              <a:t>C. TALENTED     D. ENERGETIC  </a:t>
            </a:r>
            <a:endParaRPr lang="tr-TR" dirty="0"/>
          </a:p>
        </p:txBody>
      </p:sp>
      <p:pic>
        <p:nvPicPr>
          <p:cNvPr id="10242" name="Picture 2" descr="C:\Users\EVEREST\Desktop\quiet-voices-clipart-image0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14546" y="1785926"/>
            <a:ext cx="5187665" cy="44291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82726"/>
          </a:xfrm>
        </p:spPr>
        <p:txBody>
          <a:bodyPr>
            <a:normAutofit/>
          </a:bodyPr>
          <a:lstStyle/>
          <a:p>
            <a:r>
              <a:rPr lang="tr-TR" dirty="0" smtClean="0"/>
              <a:t>A. QUIET      B. POLITE</a:t>
            </a:r>
            <a:br>
              <a:rPr lang="tr-TR" dirty="0" smtClean="0"/>
            </a:br>
            <a:r>
              <a:rPr lang="tr-TR" dirty="0" smtClean="0"/>
              <a:t>C. TALENTED     D. ENERGETIC </a:t>
            </a:r>
            <a:endParaRPr lang="tr-TR" dirty="0"/>
          </a:p>
        </p:txBody>
      </p:sp>
      <p:pic>
        <p:nvPicPr>
          <p:cNvPr id="16386" name="Picture 2" descr="C:\Users\EVEREST\Desktop\699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28926" y="2143116"/>
            <a:ext cx="3357586" cy="447678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97040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A. STRAIGHT</a:t>
            </a:r>
            <a:br>
              <a:rPr lang="tr-TR" dirty="0" smtClean="0"/>
            </a:br>
            <a:r>
              <a:rPr lang="tr-TR" dirty="0" smtClean="0"/>
              <a:t>B. CURLY</a:t>
            </a:r>
            <a:br>
              <a:rPr lang="tr-TR" dirty="0" smtClean="0"/>
            </a:br>
            <a:r>
              <a:rPr lang="tr-TR" dirty="0" smtClean="0"/>
              <a:t>C. WAVY</a:t>
            </a:r>
            <a:endParaRPr lang="tr-TR" dirty="0"/>
          </a:p>
        </p:txBody>
      </p:sp>
      <p:pic>
        <p:nvPicPr>
          <p:cNvPr id="11266" name="Picture 2" descr="C:\Users\EVEREST\Desktop\smiling-dark-hair-boy-clip-art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28926" y="2643182"/>
            <a:ext cx="3601779" cy="366237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00034" y="571480"/>
            <a:ext cx="8229600" cy="1928826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A. STRAIGHT</a:t>
            </a:r>
            <a:br>
              <a:rPr lang="tr-TR" dirty="0" smtClean="0"/>
            </a:br>
            <a:r>
              <a:rPr lang="tr-TR" dirty="0" smtClean="0"/>
              <a:t>B. CURLY</a:t>
            </a:r>
            <a:br>
              <a:rPr lang="tr-TR" dirty="0" smtClean="0"/>
            </a:br>
            <a:r>
              <a:rPr lang="tr-TR" dirty="0" smtClean="0"/>
              <a:t>C. WAVY</a:t>
            </a:r>
            <a:endParaRPr lang="tr-TR" dirty="0"/>
          </a:p>
        </p:txBody>
      </p:sp>
      <p:pic>
        <p:nvPicPr>
          <p:cNvPr id="12290" name="Picture 2" descr="C:\Users\EVEREST\Desktop\curly-hair-clipart-17-curly_hair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2786058"/>
            <a:ext cx="2451100" cy="36195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154230"/>
          </a:xfrm>
        </p:spPr>
        <p:txBody>
          <a:bodyPr>
            <a:normAutofit/>
          </a:bodyPr>
          <a:lstStyle/>
          <a:p>
            <a:r>
              <a:rPr lang="tr-TR" dirty="0" smtClean="0"/>
              <a:t>A. STRAIGHT</a:t>
            </a:r>
            <a:br>
              <a:rPr lang="tr-TR" dirty="0" smtClean="0"/>
            </a:br>
            <a:r>
              <a:rPr lang="tr-TR" dirty="0" smtClean="0"/>
              <a:t>B. CURLY</a:t>
            </a:r>
            <a:br>
              <a:rPr lang="tr-TR" dirty="0" smtClean="0"/>
            </a:br>
            <a:r>
              <a:rPr lang="tr-TR" dirty="0" smtClean="0"/>
              <a:t>C. WAVY</a:t>
            </a:r>
            <a:endParaRPr lang="tr-TR" dirty="0"/>
          </a:p>
        </p:txBody>
      </p:sp>
      <p:pic>
        <p:nvPicPr>
          <p:cNvPr id="13314" name="Picture 2" descr="C:\Users\EVEREST\Desktop\hairstyle for me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36" y="2643182"/>
            <a:ext cx="3810000" cy="38004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97040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A. MOUSTACHE</a:t>
            </a:r>
            <a:br>
              <a:rPr lang="tr-TR" dirty="0" smtClean="0"/>
            </a:br>
            <a:r>
              <a:rPr lang="tr-TR" dirty="0" smtClean="0"/>
              <a:t>B. BEARD</a:t>
            </a:r>
            <a:br>
              <a:rPr lang="tr-TR" dirty="0" smtClean="0"/>
            </a:br>
            <a:endParaRPr lang="tr-TR" dirty="0"/>
          </a:p>
        </p:txBody>
      </p:sp>
      <p:pic>
        <p:nvPicPr>
          <p:cNvPr id="14338" name="Picture 2" descr="C:\Users\EVEREST\Desktop\moustache-590x3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2643182"/>
            <a:ext cx="6992663" cy="363855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25602"/>
          </a:xfrm>
        </p:spPr>
        <p:txBody>
          <a:bodyPr>
            <a:normAutofit/>
          </a:bodyPr>
          <a:lstStyle/>
          <a:p>
            <a:r>
              <a:rPr lang="tr-TR" dirty="0" smtClean="0"/>
              <a:t>A. MOUSTACHE</a:t>
            </a:r>
            <a:br>
              <a:rPr lang="tr-TR" dirty="0" smtClean="0"/>
            </a:br>
            <a:r>
              <a:rPr lang="tr-TR" dirty="0" smtClean="0"/>
              <a:t>B. BEARD</a:t>
            </a:r>
            <a:endParaRPr lang="tr-TR" dirty="0"/>
          </a:p>
        </p:txBody>
      </p:sp>
      <p:pic>
        <p:nvPicPr>
          <p:cNvPr id="15362" name="Picture 2" descr="C:\Users\EVEREST\Desktop\509977-ak-sakalli-ded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43174" y="2571744"/>
            <a:ext cx="3929090" cy="392909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97040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A. BODY</a:t>
            </a:r>
            <a:br>
              <a:rPr lang="tr-TR" dirty="0" smtClean="0"/>
            </a:br>
            <a:r>
              <a:rPr lang="tr-TR" dirty="0" smtClean="0"/>
              <a:t>B. GIRL</a:t>
            </a:r>
            <a:br>
              <a:rPr lang="tr-TR" dirty="0" smtClean="0"/>
            </a:br>
            <a:r>
              <a:rPr lang="tr-TR" dirty="0" smtClean="0"/>
              <a:t>C. MOUSTACHE</a:t>
            </a:r>
            <a:endParaRPr lang="tr-TR" dirty="0"/>
          </a:p>
        </p:txBody>
      </p:sp>
      <p:pic>
        <p:nvPicPr>
          <p:cNvPr id="17410" name="Picture 2" descr="C:\Users\EVEREST\Desktop\4afc4c7966085a39d455b96a7ccfd7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08" y="2571744"/>
            <a:ext cx="5371280" cy="35719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154230"/>
          </a:xfrm>
        </p:spPr>
        <p:txBody>
          <a:bodyPr>
            <a:normAutofit/>
          </a:bodyPr>
          <a:lstStyle/>
          <a:p>
            <a:r>
              <a:rPr lang="tr-TR" dirty="0" smtClean="0"/>
              <a:t>A. NOSE</a:t>
            </a:r>
            <a:br>
              <a:rPr lang="tr-TR" dirty="0" smtClean="0"/>
            </a:br>
            <a:r>
              <a:rPr lang="tr-TR" dirty="0" smtClean="0"/>
              <a:t>B. EYES</a:t>
            </a:r>
            <a:br>
              <a:rPr lang="tr-TR" dirty="0" smtClean="0"/>
            </a:br>
            <a:r>
              <a:rPr lang="tr-TR" dirty="0" smtClean="0"/>
              <a:t>C. HAIR</a:t>
            </a:r>
            <a:endParaRPr lang="tr-TR" dirty="0"/>
          </a:p>
        </p:txBody>
      </p:sp>
      <p:pic>
        <p:nvPicPr>
          <p:cNvPr id="18434" name="Picture 2" descr="C:\Users\EVEREST\Desktop\cartoon-eyes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32" y="3000372"/>
            <a:ext cx="5354527" cy="31432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11288"/>
          </a:xfrm>
        </p:spPr>
        <p:txBody>
          <a:bodyPr>
            <a:normAutofit/>
          </a:bodyPr>
          <a:lstStyle/>
          <a:p>
            <a:r>
              <a:rPr lang="tr-TR" dirty="0" smtClean="0"/>
              <a:t>A.DARK </a:t>
            </a:r>
            <a:br>
              <a:rPr lang="tr-TR" dirty="0" smtClean="0"/>
            </a:br>
            <a:r>
              <a:rPr lang="tr-TR" dirty="0" smtClean="0"/>
              <a:t>B. FAIR</a:t>
            </a:r>
            <a:endParaRPr lang="tr-TR" dirty="0"/>
          </a:p>
        </p:txBody>
      </p:sp>
      <p:pic>
        <p:nvPicPr>
          <p:cNvPr id="19458" name="Picture 2" descr="C:\Users\EVEREST\Desktop\Cute-African-American-Baby-Picture7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488" y="2285992"/>
            <a:ext cx="3795134" cy="404814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A. FUNNY      B. CLEVER</a:t>
            </a:r>
            <a:br>
              <a:rPr lang="tr-TR" dirty="0" smtClean="0"/>
            </a:br>
            <a:r>
              <a:rPr lang="tr-TR" dirty="0" smtClean="0"/>
              <a:t>C. HARDWORKING      D. POLITE</a:t>
            </a:r>
            <a:endParaRPr lang="tr-TR" dirty="0"/>
          </a:p>
        </p:txBody>
      </p:sp>
      <p:pic>
        <p:nvPicPr>
          <p:cNvPr id="2050" name="Picture 2" descr="C:\Users\EVEREST\Desktop\5249700000_5247598126_mrbean_rare_collection_xlarge_xlarge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86050" y="2214554"/>
            <a:ext cx="3643320" cy="404813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82726"/>
          </a:xfrm>
        </p:spPr>
        <p:txBody>
          <a:bodyPr>
            <a:normAutofit/>
          </a:bodyPr>
          <a:lstStyle/>
          <a:p>
            <a:r>
              <a:rPr lang="tr-TR" dirty="0" smtClean="0"/>
              <a:t>A.DARK </a:t>
            </a:r>
            <a:br>
              <a:rPr lang="tr-TR" dirty="0" smtClean="0"/>
            </a:br>
            <a:r>
              <a:rPr lang="tr-TR" dirty="0" smtClean="0"/>
              <a:t>B. FAIR</a:t>
            </a:r>
            <a:endParaRPr lang="tr-TR" dirty="0"/>
          </a:p>
        </p:txBody>
      </p:sp>
      <p:pic>
        <p:nvPicPr>
          <p:cNvPr id="20482" name="Picture 2" descr="C:\Users\EVEREST\Desktop\Boy-Lad-Teddy-Bear-Blond-Baby-Free-Image-Giraffe-H-678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2285992"/>
            <a:ext cx="6402080" cy="435771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39850"/>
          </a:xfrm>
        </p:spPr>
        <p:txBody>
          <a:bodyPr>
            <a:normAutofit/>
          </a:bodyPr>
          <a:lstStyle/>
          <a:p>
            <a:r>
              <a:rPr lang="tr-TR" dirty="0" smtClean="0"/>
              <a:t>A.DARK </a:t>
            </a:r>
            <a:br>
              <a:rPr lang="tr-TR" dirty="0" smtClean="0"/>
            </a:br>
            <a:r>
              <a:rPr lang="tr-TR" dirty="0" smtClean="0"/>
              <a:t>B. BLONDE</a:t>
            </a:r>
            <a:endParaRPr lang="tr-TR" dirty="0"/>
          </a:p>
        </p:txBody>
      </p:sp>
      <p:pic>
        <p:nvPicPr>
          <p:cNvPr id="21506" name="Picture 2" descr="C:\Users\EVEREST\Desktop\4c8d93578e88d3dd64ec0ceb7c647d5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0364" y="1785926"/>
            <a:ext cx="3171825" cy="47529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940444"/>
          </a:xfrm>
        </p:spPr>
        <p:txBody>
          <a:bodyPr>
            <a:normAutofit/>
          </a:bodyPr>
          <a:lstStyle/>
          <a:p>
            <a:r>
              <a:rPr lang="tr-TR" b="1" dirty="0" smtClean="0"/>
              <a:t>BEN SİYAH SAÇA SAHİBİM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A. I HAVE BLONDE HAIR</a:t>
            </a:r>
            <a:br>
              <a:rPr lang="tr-TR" dirty="0" smtClean="0"/>
            </a:br>
            <a:r>
              <a:rPr lang="tr-TR" dirty="0" smtClean="0"/>
              <a:t>B. I AM FAIR HAIR</a:t>
            </a:r>
            <a:br>
              <a:rPr lang="tr-TR" dirty="0" smtClean="0"/>
            </a:br>
            <a:r>
              <a:rPr lang="tr-TR" dirty="0" smtClean="0"/>
              <a:t>C. I HAS DARK HAIR</a:t>
            </a:r>
            <a:br>
              <a:rPr lang="tr-TR" dirty="0" smtClean="0"/>
            </a:br>
            <a:r>
              <a:rPr lang="tr-TR" dirty="0" smtClean="0"/>
              <a:t>D. I HAVE DARK HAIR</a:t>
            </a:r>
            <a:endParaRPr lang="tr-TR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797568"/>
          </a:xfrm>
        </p:spPr>
        <p:txBody>
          <a:bodyPr>
            <a:normAutofit/>
          </a:bodyPr>
          <a:lstStyle/>
          <a:p>
            <a:r>
              <a:rPr lang="tr-TR" b="1" dirty="0" smtClean="0"/>
              <a:t>O YETENEKLİDİR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A. HE IS TALENTED</a:t>
            </a:r>
            <a:br>
              <a:rPr lang="tr-TR" dirty="0" smtClean="0"/>
            </a:br>
            <a:r>
              <a:rPr lang="tr-TR" dirty="0" smtClean="0"/>
              <a:t>B. SHE IS ENERGETIC</a:t>
            </a:r>
            <a:br>
              <a:rPr lang="tr-TR" dirty="0" smtClean="0"/>
            </a:br>
            <a:r>
              <a:rPr lang="tr-TR" dirty="0" smtClean="0"/>
              <a:t>C. HE IS QUIET</a:t>
            </a:r>
            <a:br>
              <a:rPr lang="tr-TR" dirty="0" smtClean="0"/>
            </a:br>
            <a:r>
              <a:rPr lang="tr-TR" dirty="0" smtClean="0"/>
              <a:t>D. SHE IS SHY</a:t>
            </a:r>
            <a:endParaRPr lang="tr-TR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797436"/>
          </a:xfrm>
        </p:spPr>
        <p:txBody>
          <a:bodyPr>
            <a:normAutofit/>
          </a:bodyPr>
          <a:lstStyle/>
          <a:p>
            <a:r>
              <a:rPr lang="tr-TR" b="1" dirty="0" smtClean="0"/>
              <a:t>O SAKALA SAHİPTİR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A. HE IS MOUSTACHE</a:t>
            </a:r>
            <a:br>
              <a:rPr lang="tr-TR" dirty="0" smtClean="0"/>
            </a:br>
            <a:r>
              <a:rPr lang="tr-TR" dirty="0" smtClean="0"/>
              <a:t>B. HE HAS MOUSTACHE</a:t>
            </a:r>
            <a:br>
              <a:rPr lang="tr-TR" dirty="0" smtClean="0"/>
            </a:br>
            <a:r>
              <a:rPr lang="tr-TR" dirty="0" smtClean="0"/>
              <a:t>C. SHE HAS BEARD</a:t>
            </a:r>
            <a:br>
              <a:rPr lang="tr-TR" dirty="0" smtClean="0"/>
            </a:br>
            <a:r>
              <a:rPr lang="tr-TR" dirty="0" smtClean="0"/>
              <a:t>D. HE HAS BEARD</a:t>
            </a:r>
            <a:endParaRPr lang="tr-TR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786182" y="1071546"/>
            <a:ext cx="5072066" cy="5011750"/>
          </a:xfrm>
        </p:spPr>
        <p:txBody>
          <a:bodyPr>
            <a:normAutofit/>
          </a:bodyPr>
          <a:lstStyle/>
          <a:p>
            <a:r>
              <a:rPr lang="tr-TR" dirty="0" smtClean="0"/>
              <a:t>A. I HAVE DARK HAIR</a:t>
            </a:r>
            <a:br>
              <a:rPr lang="tr-TR" dirty="0" smtClean="0"/>
            </a:br>
            <a:r>
              <a:rPr lang="tr-TR" dirty="0" smtClean="0"/>
              <a:t>B. I HAVE FRECKLES</a:t>
            </a:r>
            <a:br>
              <a:rPr lang="tr-TR" dirty="0" smtClean="0"/>
            </a:br>
            <a:r>
              <a:rPr lang="tr-TR" dirty="0" smtClean="0"/>
              <a:t>C. I HAVE GREY HAIR</a:t>
            </a:r>
            <a:br>
              <a:rPr lang="tr-TR" dirty="0" smtClean="0"/>
            </a:br>
            <a:r>
              <a:rPr lang="tr-TR" dirty="0" smtClean="0"/>
              <a:t>D. I HAVE BIG FEET</a:t>
            </a:r>
            <a:endParaRPr lang="tr-TR" dirty="0"/>
          </a:p>
        </p:txBody>
      </p:sp>
      <p:pic>
        <p:nvPicPr>
          <p:cNvPr id="1026" name="Picture 2" descr="C:\Users\EVEREST\Desktop\http---yaffacdn.s3.amazonaws.com-live-photogroup-images-yafPOTYEntry-sourceImage-1CC23650-55E1-11E4-BB1D02B07C5C88F1-connor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000108"/>
            <a:ext cx="3429024" cy="559594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643306" y="274638"/>
            <a:ext cx="5286412" cy="5797568"/>
          </a:xfrm>
        </p:spPr>
        <p:txBody>
          <a:bodyPr/>
          <a:lstStyle/>
          <a:p>
            <a:r>
              <a:rPr lang="tr-TR" dirty="0" smtClean="0"/>
              <a:t>A. SHE HAS GREY HAIR</a:t>
            </a:r>
            <a:br>
              <a:rPr lang="tr-TR" dirty="0" smtClean="0"/>
            </a:br>
            <a:r>
              <a:rPr lang="tr-TR" dirty="0" smtClean="0"/>
              <a:t>B. HE HAS GREY HAIR</a:t>
            </a:r>
            <a:br>
              <a:rPr lang="tr-TR" dirty="0" smtClean="0"/>
            </a:br>
            <a:r>
              <a:rPr lang="tr-TR" dirty="0" smtClean="0"/>
              <a:t>C. HE HAS DARK HAIR</a:t>
            </a:r>
            <a:br>
              <a:rPr lang="tr-TR" dirty="0" smtClean="0"/>
            </a:br>
            <a:r>
              <a:rPr lang="tr-TR" dirty="0" smtClean="0"/>
              <a:t>D. HE HAS RED HAIR</a:t>
            </a:r>
            <a:endParaRPr lang="tr-TR" dirty="0"/>
          </a:p>
        </p:txBody>
      </p:sp>
      <p:pic>
        <p:nvPicPr>
          <p:cNvPr id="2050" name="Picture 2" descr="C:\Users\EVEREST\Desktop\b13567cab895daceb0e3c59817fbbca50af178de_6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357298"/>
            <a:ext cx="3286148" cy="479583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A. VEST      B. CARDIGAN</a:t>
            </a:r>
            <a:br>
              <a:rPr lang="tr-TR" dirty="0" smtClean="0"/>
            </a:br>
            <a:r>
              <a:rPr lang="tr-TR" dirty="0" smtClean="0"/>
              <a:t>C. SHIRT  	 D. HAT</a:t>
            </a:r>
            <a:endParaRPr lang="tr-TR" dirty="0"/>
          </a:p>
        </p:txBody>
      </p:sp>
      <p:pic>
        <p:nvPicPr>
          <p:cNvPr id="3074" name="Picture 2" descr="C:\Users\EVEREST\Desktop\44HXL2L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488" y="2857496"/>
            <a:ext cx="3390900" cy="33909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82726"/>
          </a:xfrm>
        </p:spPr>
        <p:txBody>
          <a:bodyPr>
            <a:normAutofit/>
          </a:bodyPr>
          <a:lstStyle/>
          <a:p>
            <a:r>
              <a:rPr lang="tr-TR" dirty="0" smtClean="0"/>
              <a:t>A. VEST            B. CARDIGAN</a:t>
            </a:r>
            <a:br>
              <a:rPr lang="tr-TR" dirty="0" smtClean="0"/>
            </a:br>
            <a:r>
              <a:rPr lang="tr-TR" dirty="0" smtClean="0"/>
              <a:t>C. SHIRT  	      D. HAT</a:t>
            </a:r>
            <a:endParaRPr lang="tr-TR" dirty="0"/>
          </a:p>
        </p:txBody>
      </p:sp>
      <p:pic>
        <p:nvPicPr>
          <p:cNvPr id="4098" name="Picture 2" descr="C:\Users\EVEREST\Desktop\indi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28926" y="2571744"/>
            <a:ext cx="3386974" cy="383857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725998"/>
          </a:xfrm>
        </p:spPr>
        <p:txBody>
          <a:bodyPr>
            <a:normAutofit/>
          </a:bodyPr>
          <a:lstStyle/>
          <a:p>
            <a:r>
              <a:rPr lang="tr-TR" dirty="0" smtClean="0"/>
              <a:t>WHAT ARE YOU LIKE?</a:t>
            </a:r>
            <a:br>
              <a:rPr lang="tr-TR" dirty="0" smtClean="0"/>
            </a:br>
            <a:r>
              <a:rPr lang="tr-TR" dirty="0" smtClean="0"/>
              <a:t>A. I AM TALL</a:t>
            </a:r>
            <a:br>
              <a:rPr lang="tr-TR" dirty="0" smtClean="0"/>
            </a:br>
            <a:r>
              <a:rPr lang="tr-TR" dirty="0" smtClean="0"/>
              <a:t>B. I AM SHY</a:t>
            </a:r>
            <a:endParaRPr lang="tr-TR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A. FUNNY      B. CLEVER</a:t>
            </a:r>
            <a:br>
              <a:rPr lang="tr-TR" dirty="0" smtClean="0"/>
            </a:br>
            <a:r>
              <a:rPr lang="tr-TR" dirty="0" smtClean="0"/>
              <a:t>C. SHY     D. POLITE</a:t>
            </a:r>
            <a:endParaRPr lang="tr-TR" dirty="0"/>
          </a:p>
        </p:txBody>
      </p:sp>
      <p:pic>
        <p:nvPicPr>
          <p:cNvPr id="3074" name="Picture 2" descr="C:\Users\EVEREST\Desktop\iStock_000023346996_A student_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1857364"/>
            <a:ext cx="6615888" cy="459884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71472" y="1285860"/>
            <a:ext cx="8229600" cy="3797304"/>
          </a:xfrm>
        </p:spPr>
        <p:txBody>
          <a:bodyPr>
            <a:normAutofit/>
          </a:bodyPr>
          <a:lstStyle/>
          <a:p>
            <a:r>
              <a:rPr lang="tr-TR" dirty="0" smtClean="0"/>
              <a:t>WHAT DO YOU LOOK LIKE?</a:t>
            </a:r>
            <a:br>
              <a:rPr lang="tr-TR" dirty="0" smtClean="0"/>
            </a:br>
            <a:r>
              <a:rPr lang="tr-TR" dirty="0" smtClean="0"/>
              <a:t>A. I AM POLITE</a:t>
            </a:r>
            <a:br>
              <a:rPr lang="tr-TR" dirty="0" smtClean="0"/>
            </a:br>
            <a:r>
              <a:rPr lang="tr-TR" dirty="0" smtClean="0"/>
              <a:t>B. I HAVE DARK HAIR</a:t>
            </a:r>
            <a:endParaRPr lang="tr-TR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A. FUNNY      B. CLEVER</a:t>
            </a:r>
            <a:br>
              <a:rPr lang="tr-TR" dirty="0" smtClean="0"/>
            </a:br>
            <a:r>
              <a:rPr lang="tr-TR" dirty="0" smtClean="0"/>
              <a:t>C. HARDWORKING      D. CHEERFUL</a:t>
            </a:r>
            <a:endParaRPr lang="tr-TR" dirty="0"/>
          </a:p>
        </p:txBody>
      </p:sp>
      <p:pic>
        <p:nvPicPr>
          <p:cNvPr id="4098" name="Picture 2" descr="C:\Users\EVEREST\Desktop\leaf-cutter-ants-atta-cep-0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1857364"/>
            <a:ext cx="7386677" cy="443200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A. CHEERFUL      B. CLEVER</a:t>
            </a:r>
            <a:br>
              <a:rPr lang="tr-TR" dirty="0" smtClean="0"/>
            </a:br>
            <a:r>
              <a:rPr lang="tr-TR" dirty="0" smtClean="0"/>
              <a:t>C. SAD      D. POLITE</a:t>
            </a:r>
            <a:endParaRPr lang="tr-TR" dirty="0"/>
          </a:p>
        </p:txBody>
      </p:sp>
      <p:pic>
        <p:nvPicPr>
          <p:cNvPr id="5122" name="Picture 2" descr="C:\Users\EVEREST\Desktop\6a00e0098cc7d58833010536a34d6d970b-320w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0364" y="2857496"/>
            <a:ext cx="3714776" cy="350716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A. SHY    B. HARDWORKING</a:t>
            </a:r>
            <a:br>
              <a:rPr lang="tr-TR" dirty="0" smtClean="0"/>
            </a:br>
            <a:r>
              <a:rPr lang="tr-TR" dirty="0" smtClean="0"/>
              <a:t>C. POLITE      D. FRIENDLY</a:t>
            </a:r>
            <a:endParaRPr lang="tr-TR" dirty="0"/>
          </a:p>
        </p:txBody>
      </p:sp>
      <p:pic>
        <p:nvPicPr>
          <p:cNvPr id="6146" name="Picture 2" descr="C:\Users\EVEREST\Desktop\bully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14546" y="2071678"/>
            <a:ext cx="4643442" cy="433387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68412"/>
          </a:xfrm>
        </p:spPr>
        <p:txBody>
          <a:bodyPr>
            <a:normAutofit fontScale="90000"/>
          </a:bodyPr>
          <a:lstStyle/>
          <a:p>
            <a:r>
              <a:rPr lang="tr-TR" dirty="0" smtClean="0"/>
              <a:t>A. FUNNY    B. HARDWORKING</a:t>
            </a:r>
            <a:br>
              <a:rPr lang="tr-TR" dirty="0" smtClean="0"/>
            </a:br>
            <a:r>
              <a:rPr lang="tr-TR" dirty="0" smtClean="0"/>
              <a:t>C. POLITE      D. FRIENDLY</a:t>
            </a:r>
            <a:endParaRPr lang="tr-TR" dirty="0"/>
          </a:p>
        </p:txBody>
      </p:sp>
      <p:pic>
        <p:nvPicPr>
          <p:cNvPr id="7170" name="Picture 2" descr="C:\Users\EVEREST\Desktop\Friendly-300x30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5984" y="1921658"/>
            <a:ext cx="4500594" cy="45756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39850"/>
          </a:xfrm>
        </p:spPr>
        <p:txBody>
          <a:bodyPr>
            <a:normAutofit/>
          </a:bodyPr>
          <a:lstStyle/>
          <a:p>
            <a:r>
              <a:rPr lang="tr-TR" dirty="0" smtClean="0"/>
              <a:t>A. SHY    B. HARDWORKING</a:t>
            </a:r>
            <a:br>
              <a:rPr lang="tr-TR" dirty="0" smtClean="0"/>
            </a:br>
            <a:r>
              <a:rPr lang="tr-TR" dirty="0" smtClean="0"/>
              <a:t>C. POLITE      D. FRIENDLY</a:t>
            </a:r>
            <a:endParaRPr lang="tr-TR" dirty="0"/>
          </a:p>
        </p:txBody>
      </p:sp>
      <p:pic>
        <p:nvPicPr>
          <p:cNvPr id="8194" name="Picture 2" descr="C:\Users\EVEREST\Desktop\20140703the-importance-of-politeness-600x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1785926"/>
            <a:ext cx="6429380" cy="482203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/>
              <a:t>A. SHY    B. HARDWORKING</a:t>
            </a:r>
            <a:br>
              <a:rPr lang="tr-TR" dirty="0" smtClean="0"/>
            </a:br>
            <a:r>
              <a:rPr lang="tr-TR" dirty="0" smtClean="0"/>
              <a:t>C. POLITE      D. FRIENDLY</a:t>
            </a:r>
            <a:endParaRPr lang="tr-TR" dirty="0"/>
          </a:p>
        </p:txBody>
      </p:sp>
      <p:pic>
        <p:nvPicPr>
          <p:cNvPr id="9218" name="Picture 2" descr="C:\Users\EVEREST\Desktop\shy-smiley-clipart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12" y="2143116"/>
            <a:ext cx="4122181" cy="410550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</TotalTime>
  <Words>134</Words>
  <PresentationFormat>Ekran Gösterisi (4:3)</PresentationFormat>
  <Paragraphs>30</Paragraphs>
  <Slides>30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30</vt:i4>
      </vt:variant>
    </vt:vector>
  </HeadingPairs>
  <TitlesOfParts>
    <vt:vector size="31" baseType="lpstr">
      <vt:lpstr>Ofis Teması</vt:lpstr>
      <vt:lpstr>A. HAPPY      B. SAD C. ENERGETIC    D. CLEVER</vt:lpstr>
      <vt:lpstr>A. FUNNY      B. CLEVER C. HARDWORKING      D. POLITE</vt:lpstr>
      <vt:lpstr>A. FUNNY      B. CLEVER C. SHY     D. POLITE</vt:lpstr>
      <vt:lpstr>A. FUNNY      B. CLEVER C. HARDWORKING      D. CHEERFUL</vt:lpstr>
      <vt:lpstr>A. CHEERFUL      B. CLEVER C. SAD      D. POLITE</vt:lpstr>
      <vt:lpstr>A. SHY    B. HARDWORKING C. POLITE      D. FRIENDLY</vt:lpstr>
      <vt:lpstr>A. FUNNY    B. HARDWORKING C. POLITE      D. FRIENDLY</vt:lpstr>
      <vt:lpstr>A. SHY    B. HARDWORKING C. POLITE      D. FRIENDLY</vt:lpstr>
      <vt:lpstr>A. SHY    B. HARDWORKING C. POLITE      D. FRIENDLY</vt:lpstr>
      <vt:lpstr>A. QUIET      B. POLITE C. TALENTED     D. ENERGETIC  </vt:lpstr>
      <vt:lpstr>A. QUIET      B. POLITE C. TALENTED     D. ENERGETIC </vt:lpstr>
      <vt:lpstr>A. STRAIGHT B. CURLY C. WAVY</vt:lpstr>
      <vt:lpstr>A. STRAIGHT B. CURLY C. WAVY</vt:lpstr>
      <vt:lpstr>A. STRAIGHT B. CURLY C. WAVY</vt:lpstr>
      <vt:lpstr>A. MOUSTACHE B. BEARD </vt:lpstr>
      <vt:lpstr>A. MOUSTACHE B. BEARD</vt:lpstr>
      <vt:lpstr>A. BODY B. GIRL C. MOUSTACHE</vt:lpstr>
      <vt:lpstr>A. NOSE B. EYES C. HAIR</vt:lpstr>
      <vt:lpstr>A.DARK  B. FAIR</vt:lpstr>
      <vt:lpstr>A.DARK  B. FAIR</vt:lpstr>
      <vt:lpstr>A.DARK  B. BLONDE</vt:lpstr>
      <vt:lpstr>BEN SİYAH SAÇA SAHİBİM A. I HAVE BLONDE HAIR B. I AM FAIR HAIR C. I HAS DARK HAIR D. I HAVE DARK HAIR</vt:lpstr>
      <vt:lpstr>O YETENEKLİDİR A. HE IS TALENTED B. SHE IS ENERGETIC C. HE IS QUIET D. SHE IS SHY</vt:lpstr>
      <vt:lpstr>O SAKALA SAHİPTİR A. HE IS MOUSTACHE B. HE HAS MOUSTACHE C. SHE HAS BEARD D. HE HAS BEARD</vt:lpstr>
      <vt:lpstr>A. I HAVE DARK HAIR B. I HAVE FRECKLES C. I HAVE GREY HAIR D. I HAVE BIG FEET</vt:lpstr>
      <vt:lpstr>A. SHE HAS GREY HAIR B. HE HAS GREY HAIR C. HE HAS DARK HAIR D. HE HAS RED HAIR</vt:lpstr>
      <vt:lpstr>A. VEST      B. CARDIGAN C. SHIRT    D. HAT</vt:lpstr>
      <vt:lpstr>A. VEST            B. CARDIGAN C. SHIRT         D. HAT</vt:lpstr>
      <vt:lpstr>WHAT ARE YOU LIKE? A. I AM TALL B. I AM SHY</vt:lpstr>
      <vt:lpstr>WHAT DO YOU LOOK LIKE? A. I AM POLITE B. I HAVE DARK HAIR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2016-05-28T18:44:09Z</dcterms:created>
  <dcterms:modified xsi:type="dcterms:W3CDTF">2017-10-11T06:46:55Z</dcterms:modified>
  <cp:category>www.sorubak.com</cp:category>
</cp:coreProperties>
</file>