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2280" y="-1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1070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98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201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0966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6872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7084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811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5332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723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1496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207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4BBEF-006B-4781-94E1-D1FBA7208EC2}" type="datetimeFigureOut">
              <a:rPr lang="tr-TR" smtClean="0"/>
              <a:pPr/>
              <a:t>10/10/2017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C52BB-7780-47C3-B8AD-1BDDC0E27C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8438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171" y="441434"/>
            <a:ext cx="11149283" cy="5123794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205654" y="1294451"/>
            <a:ext cx="36050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0" i="0" u="none" strike="noStrike" baseline="0" dirty="0" smtClean="0">
                <a:latin typeface="Arial" panose="020B0604020202020204" pitchFamily="34" charset="0"/>
              </a:rPr>
              <a:t>………………</a:t>
            </a:r>
            <a:r>
              <a:rPr lang="tr-TR" sz="2000" b="0" i="0" u="none" strike="noStrike" baseline="0" dirty="0" err="1" smtClean="0">
                <a:latin typeface="Arial" panose="020B0604020202020204" pitchFamily="34" charset="0"/>
              </a:rPr>
              <a:t>morning</a:t>
            </a:r>
            <a:r>
              <a:rPr lang="tr-TR" sz="2000" b="0" i="0" u="none" strike="noStrike" baseline="0" dirty="0" smtClean="0">
                <a:latin typeface="Arial" panose="020B0604020202020204" pitchFamily="34" charset="0"/>
              </a:rPr>
              <a:t>.</a:t>
            </a:r>
          </a:p>
          <a:p>
            <a:r>
              <a:rPr lang="tr-TR" sz="2000" b="0" i="0" u="none" strike="noStrike" baseline="0" dirty="0" smtClean="0">
                <a:latin typeface="Arial" panose="020B0604020202020204" pitchFamily="34" charset="0"/>
              </a:rPr>
              <a:t>My …………………….is Lisa.</a:t>
            </a:r>
          </a:p>
          <a:p>
            <a:r>
              <a:rPr lang="tr-TR" sz="2000" b="0" i="0" u="none" strike="noStrike" baseline="0" dirty="0" smtClean="0">
                <a:latin typeface="Arial" panose="020B0604020202020204" pitchFamily="34" charset="0"/>
              </a:rPr>
              <a:t>………………</a:t>
            </a:r>
            <a:r>
              <a:rPr lang="tr-TR" sz="2000" b="0" i="0" u="none" strike="noStrike" baseline="0" dirty="0" err="1" smtClean="0">
                <a:latin typeface="Arial" panose="020B0604020202020204" pitchFamily="34" charset="0"/>
              </a:rPr>
              <a:t>your</a:t>
            </a:r>
            <a:r>
              <a:rPr lang="tr-TR" sz="2000" b="0" i="0" u="none" strike="noStrike" baseline="0" dirty="0" smtClean="0">
                <a:latin typeface="Arial" panose="020B0604020202020204" pitchFamily="34" charset="0"/>
              </a:rPr>
              <a:t> name?</a:t>
            </a:r>
            <a:endParaRPr lang="tr-TR" sz="20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3620813" y="1273787"/>
            <a:ext cx="819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Good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172606" y="1612167"/>
            <a:ext cx="83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name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597164" y="1842871"/>
            <a:ext cx="867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What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801710" y="3003331"/>
            <a:ext cx="37206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0" i="0" u="none" strike="noStrike" baseline="0" dirty="0" err="1" smtClean="0">
                <a:latin typeface="Arial" panose="020B0604020202020204" pitchFamily="34" charset="0"/>
              </a:rPr>
              <a:t>Good</a:t>
            </a:r>
            <a:r>
              <a:rPr lang="tr-TR" sz="2400" b="0" i="0" u="none" strike="noStrike" baseline="0" dirty="0" smtClean="0">
                <a:latin typeface="Arial" panose="020B0604020202020204" pitchFamily="34" charset="0"/>
              </a:rPr>
              <a:t> ……….......... ……………name is Peter.</a:t>
            </a:r>
          </a:p>
          <a:p>
            <a:r>
              <a:rPr lang="tr-TR" sz="2400" b="0" i="0" u="none" strike="noStrike" baseline="0" dirty="0" smtClean="0">
                <a:latin typeface="Arial" panose="020B0604020202020204" pitchFamily="34" charset="0"/>
              </a:rPr>
              <a:t>………………</a:t>
            </a:r>
            <a:r>
              <a:rPr lang="tr-TR" sz="2400" b="0" i="0" u="none" strike="noStrike" baseline="0" dirty="0" err="1" smtClean="0">
                <a:latin typeface="Arial" panose="020B0604020202020204" pitchFamily="34" charset="0"/>
              </a:rPr>
              <a:t>meet</a:t>
            </a:r>
            <a:r>
              <a:rPr lang="tr-TR" sz="2400" b="0" i="0" u="none" strike="noStrike" baseline="0" dirty="0" smtClean="0">
                <a:latin typeface="Arial" panose="020B0604020202020204" pitchFamily="34" charset="0"/>
              </a:rPr>
              <a:t> </a:t>
            </a:r>
            <a:r>
              <a:rPr lang="tr-TR" sz="2400" b="0" i="0" u="none" strike="noStrike" baseline="0" dirty="0" err="1" smtClean="0">
                <a:latin typeface="Arial" panose="020B0604020202020204" pitchFamily="34" charset="0"/>
              </a:rPr>
              <a:t>you</a:t>
            </a:r>
            <a:r>
              <a:rPr lang="tr-TR" sz="2400" b="0" i="0" u="none" strike="noStrike" baseline="0" dirty="0" smtClean="0">
                <a:latin typeface="Arial" panose="020B0604020202020204" pitchFamily="34" charset="0"/>
              </a:rPr>
              <a:t>.</a:t>
            </a:r>
            <a:endParaRPr lang="tr-TR" sz="24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7026163" y="2863503"/>
            <a:ext cx="1271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 smtClean="0">
                <a:solidFill>
                  <a:srgbClr val="FF0000"/>
                </a:solidFill>
              </a:rPr>
              <a:t>morning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329855" y="3344535"/>
            <a:ext cx="96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My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6106812" y="3667442"/>
            <a:ext cx="1255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Nice </a:t>
            </a:r>
            <a:r>
              <a:rPr lang="tr-TR" sz="2400" dirty="0" err="1" smtClean="0">
                <a:solidFill>
                  <a:srgbClr val="FF0000"/>
                </a:solidFill>
              </a:rPr>
              <a:t>to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88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4304" y="851338"/>
            <a:ext cx="8685654" cy="5029200"/>
          </a:xfrm>
          <a:prstGeom prst="rect">
            <a:avLst/>
          </a:prstGeom>
        </p:spPr>
      </p:pic>
      <p:sp>
        <p:nvSpPr>
          <p:cNvPr id="8" name="Sağ Ok 7"/>
          <p:cNvSpPr/>
          <p:nvPr/>
        </p:nvSpPr>
        <p:spPr>
          <a:xfrm>
            <a:off x="451944" y="4698124"/>
            <a:ext cx="772511" cy="5833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785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2015" y="1434662"/>
            <a:ext cx="6816385" cy="387831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346842" y="2569780"/>
            <a:ext cx="2895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err="1" smtClean="0">
                <a:solidFill>
                  <a:schemeClr val="accent2"/>
                </a:solidFill>
                <a:latin typeface="Hand writing Mutlu" panose="00002100000000000000" pitchFamily="2" charset="0"/>
              </a:rPr>
              <a:t>Orange</a:t>
            </a:r>
            <a:endParaRPr lang="tr-TR" sz="5400" dirty="0">
              <a:solidFill>
                <a:schemeClr val="accent2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333296" y="418999"/>
            <a:ext cx="7977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 smtClean="0">
                <a:latin typeface="Hand writing Mutlu" panose="00002100000000000000" pitchFamily="2" charset="0"/>
              </a:rPr>
              <a:t>What</a:t>
            </a:r>
            <a:r>
              <a:rPr lang="tr-TR" sz="6000" dirty="0" smtClean="0"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latin typeface="Hand writing Mutlu" panose="00002100000000000000" pitchFamily="2" charset="0"/>
              </a:rPr>
              <a:t>colour</a:t>
            </a:r>
            <a:r>
              <a:rPr lang="tr-TR" sz="6000" dirty="0" smtClean="0">
                <a:latin typeface="Hand writing Mutlu" panose="00002100000000000000" pitchFamily="2" charset="0"/>
              </a:rPr>
              <a:t> is it?</a:t>
            </a:r>
            <a:endParaRPr lang="tr-TR" sz="6000" dirty="0"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575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1468" y="1119352"/>
            <a:ext cx="8414654" cy="333925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73" y="2207172"/>
            <a:ext cx="3435695" cy="131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908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54793" y="2231497"/>
            <a:ext cx="3637636" cy="164682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2290" y="1087822"/>
            <a:ext cx="7073040" cy="381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58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605" y="709465"/>
            <a:ext cx="5212389" cy="223231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7793" y="2457450"/>
            <a:ext cx="4597033" cy="21717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1050" y="2686050"/>
            <a:ext cx="276701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611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50" y="365126"/>
            <a:ext cx="11372850" cy="6130924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6096000" y="4363452"/>
            <a:ext cx="3384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eleven</a:t>
            </a:r>
            <a:endParaRPr lang="tr-TR" sz="40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606339" y="4814344"/>
            <a:ext cx="3384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seven</a:t>
            </a:r>
            <a:endParaRPr lang="tr-TR" sz="40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9408694" y="5168287"/>
            <a:ext cx="3384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eleven</a:t>
            </a:r>
            <a:endParaRPr lang="tr-TR" sz="40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788442" y="5693025"/>
            <a:ext cx="3384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three</a:t>
            </a:r>
            <a:endParaRPr lang="tr-TR" sz="40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195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0999" y="365125"/>
            <a:ext cx="11070001" cy="5811838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032234" y="1027906"/>
            <a:ext cx="39361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0" i="0" u="none" strike="noStrike" baseline="0" dirty="0" err="1" smtClean="0">
                <a:latin typeface="Arial" panose="020B0604020202020204" pitchFamily="34" charset="0"/>
              </a:rPr>
              <a:t>Good</a:t>
            </a:r>
            <a:r>
              <a:rPr lang="tr-TR" sz="2800" b="0" i="0" u="none" strike="noStrike" baseline="0" dirty="0" smtClean="0">
                <a:latin typeface="Arial" panose="020B0604020202020204" pitchFamily="34" charset="0"/>
              </a:rPr>
              <a:t> ………………</a:t>
            </a:r>
          </a:p>
          <a:p>
            <a:r>
              <a:rPr lang="tr-TR" sz="2800" b="0" i="0" u="none" strike="noStrike" baseline="0" dirty="0" smtClean="0">
                <a:latin typeface="Arial" panose="020B0604020202020204" pitchFamily="34" charset="0"/>
              </a:rPr>
              <a:t>How…………… </a:t>
            </a:r>
            <a:r>
              <a:rPr lang="tr-TR" sz="2800" b="0" i="0" u="none" strike="noStrike" baseline="0" dirty="0" err="1" smtClean="0">
                <a:latin typeface="Arial" panose="020B0604020202020204" pitchFamily="34" charset="0"/>
              </a:rPr>
              <a:t>you</a:t>
            </a:r>
            <a:r>
              <a:rPr lang="tr-TR" sz="2800" b="0" i="0" u="none" strike="noStrike" baseline="0" dirty="0" smtClean="0">
                <a:latin typeface="Arial" panose="020B0604020202020204" pitchFamily="34" charset="0"/>
              </a:rPr>
              <a:t>?</a:t>
            </a:r>
          </a:p>
          <a:p>
            <a:r>
              <a:rPr lang="tr-TR" sz="2800" b="0" i="0" u="none" strike="noStrike" baseline="0" dirty="0" smtClean="0">
                <a:latin typeface="Arial" panose="020B0604020202020204" pitchFamily="34" charset="0"/>
              </a:rPr>
              <a:t>— I'm </a:t>
            </a:r>
            <a:r>
              <a:rPr lang="tr-TR" sz="2800" b="0" i="0" u="none" strike="noStrike" baseline="0" dirty="0" err="1" smtClean="0">
                <a:latin typeface="Arial" panose="020B0604020202020204" pitchFamily="34" charset="0"/>
              </a:rPr>
              <a:t>fine</a:t>
            </a:r>
            <a:r>
              <a:rPr lang="tr-TR" sz="2800" b="0" i="0" u="none" strike="noStrike" baseline="0" dirty="0" smtClean="0">
                <a:latin typeface="Arial" panose="020B0604020202020204" pitchFamily="34" charset="0"/>
              </a:rPr>
              <a:t>, …….....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5523186" y="3417971"/>
            <a:ext cx="43302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0" i="0" u="none" strike="noStrike" baseline="0" dirty="0" smtClean="0">
                <a:latin typeface="Arial" panose="020B0604020202020204" pitchFamily="34" charset="0"/>
              </a:rPr>
              <a:t>………..</a:t>
            </a:r>
            <a:r>
              <a:rPr lang="tr-TR" sz="3200" b="0" i="0" u="none" strike="noStrike" baseline="0" dirty="0" err="1" smtClean="0">
                <a:latin typeface="Arial" panose="020B0604020202020204" pitchFamily="34" charset="0"/>
              </a:rPr>
              <a:t>afternoon</a:t>
            </a:r>
            <a:r>
              <a:rPr lang="tr-TR" sz="3200" b="0" i="0" u="none" strike="noStrike" baseline="0" dirty="0" smtClean="0">
                <a:latin typeface="Arial" panose="020B0604020202020204" pitchFamily="34" charset="0"/>
              </a:rPr>
              <a:t>.</a:t>
            </a:r>
          </a:p>
          <a:p>
            <a:r>
              <a:rPr lang="tr-TR" sz="3200" b="0" i="0" u="none" strike="noStrike" baseline="0" dirty="0" smtClean="0">
                <a:latin typeface="Arial" panose="020B0604020202020204" pitchFamily="34" charset="0"/>
              </a:rPr>
              <a:t>I'm ………….., </a:t>
            </a:r>
            <a:r>
              <a:rPr lang="tr-TR" sz="3200" b="0" i="0" u="none" strike="noStrike" baseline="0" dirty="0" err="1" smtClean="0">
                <a:latin typeface="Arial" panose="020B0604020202020204" pitchFamily="34" charset="0"/>
              </a:rPr>
              <a:t>thanks</a:t>
            </a:r>
            <a:r>
              <a:rPr lang="tr-TR" sz="3200" b="0" i="0" u="none" strike="noStrike" baseline="0" dirty="0" smtClean="0">
                <a:latin typeface="Arial" panose="020B0604020202020204" pitchFamily="34" charset="0"/>
              </a:rPr>
              <a:t>.</a:t>
            </a:r>
          </a:p>
          <a:p>
            <a:r>
              <a:rPr lang="tr-TR" sz="3200" b="0" i="0" u="none" strike="noStrike" baseline="0" dirty="0" smtClean="0">
                <a:latin typeface="Arial" panose="020B0604020202020204" pitchFamily="34" charset="0"/>
              </a:rPr>
              <a:t>— …………… </a:t>
            </a:r>
            <a:r>
              <a:rPr lang="tr-TR" sz="3200" b="0" i="0" u="none" strike="noStrike" baseline="0" dirty="0" err="1" smtClean="0">
                <a:latin typeface="Arial" panose="020B0604020202020204" pitchFamily="34" charset="0"/>
              </a:rPr>
              <a:t>you</a:t>
            </a:r>
            <a:r>
              <a:rPr lang="tr-TR" sz="3200" b="0" i="0" u="none" strike="noStrike" baseline="0" dirty="0" smtClean="0">
                <a:latin typeface="Arial" panose="020B0604020202020204" pitchFamily="34" charset="0"/>
              </a:rPr>
              <a:t>?</a:t>
            </a:r>
            <a:endParaRPr lang="tr-TR" sz="32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5754413" y="3283034"/>
            <a:ext cx="1213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Good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046482" y="737065"/>
            <a:ext cx="1907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afternoon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319752" y="1320293"/>
            <a:ext cx="1008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are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658302" y="3842944"/>
            <a:ext cx="1030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fine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658302" y="4292782"/>
            <a:ext cx="938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And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882057" y="1789655"/>
            <a:ext cx="1655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thanks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18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187" y="394577"/>
            <a:ext cx="11366937" cy="5811838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838200" y="2033752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one</a:t>
            </a:r>
            <a:endParaRPr lang="tr-TR" dirty="0"/>
          </a:p>
        </p:txBody>
      </p:sp>
      <p:sp>
        <p:nvSpPr>
          <p:cNvPr id="6" name="Yuvarlatılmış Dikdörtgen 5"/>
          <p:cNvSpPr/>
          <p:nvPr/>
        </p:nvSpPr>
        <p:spPr>
          <a:xfrm>
            <a:off x="2866697" y="2033752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two</a:t>
            </a:r>
            <a:endParaRPr lang="tr-TR" dirty="0"/>
          </a:p>
        </p:txBody>
      </p:sp>
      <p:sp>
        <p:nvSpPr>
          <p:cNvPr id="7" name="Yuvarlatılmış Dikdörtgen 6"/>
          <p:cNvSpPr/>
          <p:nvPr/>
        </p:nvSpPr>
        <p:spPr>
          <a:xfrm>
            <a:off x="4945118" y="2033752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three</a:t>
            </a:r>
            <a:endParaRPr lang="tr-TR" dirty="0"/>
          </a:p>
        </p:txBody>
      </p:sp>
      <p:sp>
        <p:nvSpPr>
          <p:cNvPr id="8" name="Yuvarlatılmış Dikdörtgen 7"/>
          <p:cNvSpPr/>
          <p:nvPr/>
        </p:nvSpPr>
        <p:spPr>
          <a:xfrm>
            <a:off x="9482958" y="2033752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five</a:t>
            </a:r>
            <a:endParaRPr lang="tr-TR" dirty="0"/>
          </a:p>
        </p:txBody>
      </p:sp>
      <p:sp>
        <p:nvSpPr>
          <p:cNvPr id="9" name="Yuvarlatılmış Dikdörtgen 8"/>
          <p:cNvSpPr/>
          <p:nvPr/>
        </p:nvSpPr>
        <p:spPr>
          <a:xfrm>
            <a:off x="9482958" y="4554155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ten</a:t>
            </a:r>
            <a:endParaRPr lang="tr-TR" dirty="0"/>
          </a:p>
        </p:txBody>
      </p:sp>
      <p:sp>
        <p:nvSpPr>
          <p:cNvPr id="10" name="Yuvarlatılmış Dikdörtgen 9"/>
          <p:cNvSpPr/>
          <p:nvPr/>
        </p:nvSpPr>
        <p:spPr>
          <a:xfrm>
            <a:off x="7246883" y="4554155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nine</a:t>
            </a:r>
            <a:endParaRPr lang="tr-TR" dirty="0"/>
          </a:p>
        </p:txBody>
      </p:sp>
      <p:sp>
        <p:nvSpPr>
          <p:cNvPr id="11" name="Yuvarlatılmış Dikdörtgen 10"/>
          <p:cNvSpPr/>
          <p:nvPr/>
        </p:nvSpPr>
        <p:spPr>
          <a:xfrm>
            <a:off x="4945118" y="4554155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eight</a:t>
            </a:r>
            <a:endParaRPr lang="tr-TR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2866697" y="4556783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seven</a:t>
            </a:r>
            <a:endParaRPr lang="tr-TR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856593" y="4554155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six</a:t>
            </a:r>
            <a:endParaRPr lang="tr-TR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7246883" y="2007476"/>
            <a:ext cx="1305910" cy="7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four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4002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838200" y="1227192"/>
            <a:ext cx="9314793" cy="42473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14400" indent="-914400">
              <a:buAutoNum type="arabicPeriod"/>
            </a:pPr>
            <a:r>
              <a:rPr lang="tr-TR" sz="5400" dirty="0" smtClean="0">
                <a:latin typeface="Times New Roman" panose="02020603050405020304" pitchFamily="18" charset="0"/>
              </a:rPr>
              <a:t>2 + 6 =  </a:t>
            </a:r>
          </a:p>
          <a:p>
            <a:pPr marL="914400" indent="-914400">
              <a:buAutoNum type="arabicPeriod"/>
            </a:pPr>
            <a:r>
              <a:rPr lang="tr-TR" sz="5400" dirty="0" smtClean="0">
                <a:latin typeface="Times New Roman" panose="02020603050405020304" pitchFamily="18" charset="0"/>
              </a:rPr>
              <a:t>40 - 31 =</a:t>
            </a:r>
          </a:p>
          <a:p>
            <a:r>
              <a:rPr lang="tr-TR" sz="5400" dirty="0" smtClean="0">
                <a:latin typeface="Times New Roman" panose="02020603050405020304" pitchFamily="18" charset="0"/>
              </a:rPr>
              <a:t>3. 60 / 1O =</a:t>
            </a:r>
          </a:p>
          <a:p>
            <a:r>
              <a:rPr lang="tr-TR" sz="5400" dirty="0" smtClean="0">
                <a:latin typeface="Times New Roman" panose="02020603050405020304" pitchFamily="18" charset="0"/>
              </a:rPr>
              <a:t>4. 13 - 6 =</a:t>
            </a:r>
          </a:p>
          <a:p>
            <a:endParaRPr lang="tr-TR" sz="5400" dirty="0" smtClean="0">
              <a:latin typeface="Times New Roman" panose="02020603050405020304" pitchFamily="18" charset="0"/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4267200" y="1373161"/>
            <a:ext cx="1828800" cy="7699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err="1" smtClean="0">
                <a:latin typeface="Hand writing Mutlu" panose="00002100000000000000" pitchFamily="2" charset="0"/>
              </a:rPr>
              <a:t>eight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6458606" y="4001294"/>
            <a:ext cx="1828800" cy="7699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Hand writing Mutlu" panose="00002100000000000000" pitchFamily="2" charset="0"/>
              </a:rPr>
              <a:t>seven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11" name="Yuvarlatılmış Dikdörtgen 10"/>
          <p:cNvSpPr/>
          <p:nvPr/>
        </p:nvSpPr>
        <p:spPr>
          <a:xfrm>
            <a:off x="6458606" y="2034792"/>
            <a:ext cx="1828800" cy="7699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Hand writing Mutlu" panose="00002100000000000000" pitchFamily="2" charset="0"/>
              </a:rPr>
              <a:t>nine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4419600" y="3038132"/>
            <a:ext cx="1828800" cy="7699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err="1" smtClean="0">
                <a:latin typeface="Hand writing Mutlu" panose="00002100000000000000" pitchFamily="2" charset="0"/>
              </a:rPr>
              <a:t>six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9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137" y="-788276"/>
            <a:ext cx="10806691" cy="7834791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8213834" y="-299544"/>
            <a:ext cx="3468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N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I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N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E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222124" y="1027906"/>
            <a:ext cx="2338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F   I      V</a:t>
            </a:r>
          </a:p>
          <a:p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222124" y="1690688"/>
            <a:ext cx="346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O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U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879428" y="1753754"/>
            <a:ext cx="3468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T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H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R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E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5576765" y="1643760"/>
            <a:ext cx="445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W         </a:t>
            </a:r>
          </a:p>
          <a:p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977054" y="3771200"/>
            <a:ext cx="313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S   E    V          N</a:t>
            </a:r>
          </a:p>
          <a:p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536732" y="3830882"/>
            <a:ext cx="3468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3200" dirty="0" smtClean="0">
              <a:solidFill>
                <a:srgbClr val="FF0000"/>
              </a:solidFill>
            </a:endParaRPr>
          </a:p>
          <a:p>
            <a:r>
              <a:rPr lang="tr-TR" sz="3200" dirty="0" smtClean="0">
                <a:solidFill>
                  <a:srgbClr val="FF0000"/>
                </a:solidFill>
              </a:rPr>
              <a:t>I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G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H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4243554" y="5785262"/>
            <a:ext cx="2338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E   N      </a:t>
            </a:r>
          </a:p>
          <a:p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824248" y="5392133"/>
            <a:ext cx="3468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O</a:t>
            </a:r>
          </a:p>
          <a:p>
            <a:endParaRPr lang="tr-TR" sz="3200" dirty="0">
              <a:solidFill>
                <a:srgbClr val="FF0000"/>
              </a:solidFill>
            </a:endParaRPr>
          </a:p>
          <a:p>
            <a:r>
              <a:rPr lang="tr-TR" sz="3200" dirty="0" smtClean="0">
                <a:solidFill>
                  <a:srgbClr val="FF0000"/>
                </a:solidFill>
              </a:rPr>
              <a:t>E</a:t>
            </a:r>
          </a:p>
          <a:p>
            <a:endParaRPr lang="tr-TR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99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53965" y="1"/>
            <a:ext cx="10515600" cy="1132742"/>
          </a:xfrm>
        </p:spPr>
        <p:txBody>
          <a:bodyPr>
            <a:normAutofit/>
          </a:bodyPr>
          <a:lstStyle/>
          <a:p>
            <a:r>
              <a:rPr lang="tr-TR" sz="7200" dirty="0" err="1" smtClean="0">
                <a:latin typeface="Hand writing Mutlu" panose="00002100000000000000" pitchFamily="2" charset="0"/>
              </a:rPr>
              <a:t>What</a:t>
            </a:r>
            <a:r>
              <a:rPr lang="tr-TR" sz="7200" dirty="0" smtClean="0">
                <a:latin typeface="Hand writing Mutlu" panose="00002100000000000000" pitchFamily="2" charset="0"/>
              </a:rPr>
              <a:t> is </a:t>
            </a:r>
            <a:r>
              <a:rPr lang="tr-TR" sz="7200" dirty="0" err="1" smtClean="0">
                <a:latin typeface="Hand writing Mutlu" panose="00002100000000000000" pitchFamily="2" charset="0"/>
              </a:rPr>
              <a:t>this</a:t>
            </a:r>
            <a:r>
              <a:rPr lang="tr-TR" sz="7200" dirty="0" smtClean="0">
                <a:latin typeface="Hand writing Mutlu" panose="00002100000000000000" pitchFamily="2" charset="0"/>
              </a:rPr>
              <a:t>?</a:t>
            </a:r>
            <a:endParaRPr lang="tr-TR" sz="7200" dirty="0">
              <a:latin typeface="Hand writing Mutlu" panose="00002100000000000000" pitchFamily="2" charset="0"/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71902" y="1260847"/>
            <a:ext cx="2709844" cy="161718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311" y="1119879"/>
            <a:ext cx="2825157" cy="166031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94181" y="1217722"/>
            <a:ext cx="2825157" cy="166031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7826" y="4214438"/>
            <a:ext cx="2998125" cy="166031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70968" y="4151414"/>
            <a:ext cx="2767500" cy="169265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56074" y="4128484"/>
            <a:ext cx="2882813" cy="1584844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634311" y="3499945"/>
            <a:ext cx="2825157" cy="488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06928" y="3166680"/>
            <a:ext cx="31525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err="1" smtClean="0">
                <a:latin typeface="Hand writing Mutlu" panose="00002100000000000000" pitchFamily="2" charset="0"/>
              </a:rPr>
              <a:t>It</a:t>
            </a:r>
            <a:r>
              <a:rPr lang="tr-TR" sz="4400" dirty="0" smtClean="0">
                <a:latin typeface="Hand writing Mutlu" panose="00002100000000000000" pitchFamily="2" charset="0"/>
              </a:rPr>
              <a:t> is a </a:t>
            </a:r>
            <a:r>
              <a:rPr lang="tr-TR" sz="4400" dirty="0" err="1" smtClean="0">
                <a:latin typeface="Hand writing Mutlu" panose="00002100000000000000" pitchFamily="2" charset="0"/>
              </a:rPr>
              <a:t>pen</a:t>
            </a:r>
            <a:endParaRPr lang="tr-TR" sz="4400" dirty="0">
              <a:latin typeface="Hand writing Mutlu" panose="00002100000000000000" pitchFamily="2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3632436" y="3103686"/>
            <a:ext cx="462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err="1" smtClean="0">
                <a:latin typeface="Hand writing Mutlu" panose="00002100000000000000" pitchFamily="2" charset="0"/>
              </a:rPr>
              <a:t>It’s</a:t>
            </a:r>
            <a:r>
              <a:rPr lang="tr-TR" sz="4400" dirty="0" smtClean="0">
                <a:latin typeface="Hand writing Mutlu" panose="00002100000000000000" pitchFamily="2" charset="0"/>
              </a:rPr>
              <a:t> a </a:t>
            </a:r>
            <a:r>
              <a:rPr lang="tr-TR" sz="4400" dirty="0" err="1" smtClean="0">
                <a:latin typeface="Hand writing Mutlu" panose="00002100000000000000" pitchFamily="2" charset="0"/>
              </a:rPr>
              <a:t>sharpener</a:t>
            </a:r>
            <a:endParaRPr lang="tr-TR" sz="4400" dirty="0">
              <a:latin typeface="Hand writing Mutlu" panose="00002100000000000000" pitchFamily="2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8768330" y="3047830"/>
            <a:ext cx="34236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err="1" smtClean="0">
                <a:latin typeface="Hand writing Mutlu" panose="00002100000000000000" pitchFamily="2" charset="0"/>
              </a:rPr>
              <a:t>It’s</a:t>
            </a:r>
            <a:r>
              <a:rPr lang="tr-TR" sz="4400" dirty="0" smtClean="0">
                <a:latin typeface="Hand writing Mutlu" panose="00002100000000000000" pitchFamily="2" charset="0"/>
              </a:rPr>
              <a:t> a </a:t>
            </a:r>
            <a:r>
              <a:rPr lang="tr-TR" sz="4400" dirty="0" err="1" smtClean="0">
                <a:latin typeface="Hand writing Mutlu" panose="00002100000000000000" pitchFamily="2" charset="0"/>
              </a:rPr>
              <a:t>table</a:t>
            </a:r>
            <a:endParaRPr lang="tr-TR" sz="4400" dirty="0">
              <a:latin typeface="Hand writing Mutlu" panose="00002100000000000000" pitchFamily="2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4170968" y="6080397"/>
            <a:ext cx="3090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latin typeface="Hand writing Mutlu" panose="00002100000000000000" pitchFamily="2" charset="0"/>
              </a:rPr>
              <a:t>It</a:t>
            </a:r>
            <a:r>
              <a:rPr lang="tr-TR" sz="4000" dirty="0" smtClean="0">
                <a:latin typeface="Hand writing Mutlu" panose="00002100000000000000" pitchFamily="2" charset="0"/>
              </a:rPr>
              <a:t> is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desk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306928" y="6032700"/>
            <a:ext cx="3479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latin typeface="Hand writing Mutlu" panose="00002100000000000000" pitchFamily="2" charset="0"/>
              </a:rPr>
              <a:t>It</a:t>
            </a:r>
            <a:r>
              <a:rPr lang="tr-TR" sz="4000" dirty="0" smtClean="0">
                <a:latin typeface="Hand writing Mutlu" panose="00002100000000000000" pitchFamily="2" charset="0"/>
              </a:rPr>
              <a:t> is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ruler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645801" y="5874751"/>
            <a:ext cx="4258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latin typeface="Hand writing Mutlu" panose="00002100000000000000" pitchFamily="2" charset="0"/>
              </a:rPr>
              <a:t>It</a:t>
            </a:r>
            <a:r>
              <a:rPr lang="tr-TR" sz="4000" dirty="0" smtClean="0">
                <a:latin typeface="Hand writing Mutlu" panose="00002100000000000000" pitchFamily="2" charset="0"/>
              </a:rPr>
              <a:t> is a notebook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9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94634" y="952848"/>
            <a:ext cx="2825157" cy="158471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1165" y="702799"/>
            <a:ext cx="2421563" cy="15525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258" y="3807798"/>
            <a:ext cx="3459375" cy="145546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0497" y="4382814"/>
            <a:ext cx="2825157" cy="1445065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649013" y="2395300"/>
            <a:ext cx="4209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Hand writing Mutlu" panose="00002100000000000000" pitchFamily="2" charset="0"/>
              </a:rPr>
              <a:t>Is </a:t>
            </a:r>
            <a:r>
              <a:rPr lang="tr-TR" sz="4000" dirty="0" err="1" smtClean="0">
                <a:latin typeface="Hand writing Mutlu" panose="00002100000000000000" pitchFamily="2" charset="0"/>
              </a:rPr>
              <a:t>this</a:t>
            </a:r>
            <a:r>
              <a:rPr lang="tr-TR" sz="4000" dirty="0" smtClean="0">
                <a:latin typeface="Hand writing Mutlu" panose="00002100000000000000" pitchFamily="2" charset="0"/>
              </a:rPr>
              <a:t>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desk</a:t>
            </a:r>
            <a:r>
              <a:rPr lang="tr-TR" sz="4000" dirty="0" smtClean="0">
                <a:latin typeface="Hand writing Mutlu" panose="00002100000000000000" pitchFamily="2" charset="0"/>
              </a:rPr>
              <a:t>?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558455" y="2706002"/>
            <a:ext cx="47002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Hand writing Mutlu" panose="00002100000000000000" pitchFamily="2" charset="0"/>
              </a:rPr>
              <a:t>Is </a:t>
            </a:r>
            <a:r>
              <a:rPr lang="tr-TR" sz="4000" dirty="0" err="1" smtClean="0">
                <a:latin typeface="Hand writing Mutlu" panose="00002100000000000000" pitchFamily="2" charset="0"/>
              </a:rPr>
              <a:t>this</a:t>
            </a:r>
            <a:r>
              <a:rPr lang="tr-TR" sz="4000" dirty="0" smtClean="0">
                <a:latin typeface="Hand writing Mutlu" panose="00002100000000000000" pitchFamily="2" charset="0"/>
              </a:rPr>
              <a:t>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rubber</a:t>
            </a:r>
            <a:r>
              <a:rPr lang="tr-TR" sz="4000" dirty="0" smtClean="0">
                <a:latin typeface="Hand writing Mutlu" panose="00002100000000000000" pitchFamily="2" charset="0"/>
              </a:rPr>
              <a:t>?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38200" y="5827879"/>
            <a:ext cx="4209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Hand writing Mutlu" panose="00002100000000000000" pitchFamily="2" charset="0"/>
              </a:rPr>
              <a:t>Is </a:t>
            </a:r>
            <a:r>
              <a:rPr lang="tr-TR" sz="4000" dirty="0" err="1" smtClean="0">
                <a:latin typeface="Hand writing Mutlu" panose="00002100000000000000" pitchFamily="2" charset="0"/>
              </a:rPr>
              <a:t>this</a:t>
            </a:r>
            <a:r>
              <a:rPr lang="tr-TR" sz="4000" dirty="0" smtClean="0">
                <a:latin typeface="Hand writing Mutlu" panose="00002100000000000000" pitchFamily="2" charset="0"/>
              </a:rPr>
              <a:t>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book</a:t>
            </a:r>
            <a:r>
              <a:rPr lang="tr-TR" sz="4000" dirty="0" smtClean="0">
                <a:latin typeface="Hand writing Mutlu" panose="00002100000000000000" pitchFamily="2" charset="0"/>
              </a:rPr>
              <a:t>?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896303" y="5827879"/>
            <a:ext cx="5722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Hand writing Mutlu" panose="00002100000000000000" pitchFamily="2" charset="0"/>
              </a:rPr>
              <a:t>Is </a:t>
            </a:r>
            <a:r>
              <a:rPr lang="tr-TR" sz="4000" dirty="0" err="1" smtClean="0">
                <a:latin typeface="Hand writing Mutlu" panose="00002100000000000000" pitchFamily="2" charset="0"/>
              </a:rPr>
              <a:t>this</a:t>
            </a:r>
            <a:r>
              <a:rPr lang="tr-TR" sz="4000" dirty="0" smtClean="0">
                <a:latin typeface="Hand writing Mutlu" panose="00002100000000000000" pitchFamily="2" charset="0"/>
              </a:rPr>
              <a:t>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school</a:t>
            </a:r>
            <a:r>
              <a:rPr lang="tr-TR" sz="4000" dirty="0" smtClean="0">
                <a:latin typeface="Hand writing Mutlu" panose="00002100000000000000" pitchFamily="2" charset="0"/>
              </a:rPr>
              <a:t> </a:t>
            </a:r>
            <a:r>
              <a:rPr lang="tr-TR" sz="4000" dirty="0" err="1" smtClean="0">
                <a:latin typeface="Hand writing Mutlu" panose="00002100000000000000" pitchFamily="2" charset="0"/>
              </a:rPr>
              <a:t>bag</a:t>
            </a:r>
            <a:r>
              <a:rPr lang="tr-TR" sz="4000" dirty="0" smtClean="0">
                <a:latin typeface="Hand writing Mutlu" panose="00002100000000000000" pitchFamily="2" charset="0"/>
              </a:rPr>
              <a:t>?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251633" y="3453855"/>
            <a:ext cx="4209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Yes</a:t>
            </a:r>
            <a:r>
              <a:rPr lang="tr-TR" sz="60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, 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It</a:t>
            </a:r>
            <a:r>
              <a:rPr lang="tr-TR" sz="60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 is</a:t>
            </a:r>
            <a:endParaRPr lang="tr-TR" sz="60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15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38349" y="3518756"/>
            <a:ext cx="2479219" cy="136921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5452" y="1027641"/>
            <a:ext cx="2594532" cy="132609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1768" y="1162578"/>
            <a:ext cx="2652188" cy="1423125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649013" y="2395300"/>
            <a:ext cx="4209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Hand writing Mutlu" panose="00002100000000000000" pitchFamily="2" charset="0"/>
              </a:rPr>
              <a:t>Is </a:t>
            </a:r>
            <a:r>
              <a:rPr lang="tr-TR" sz="4000" dirty="0" err="1" smtClean="0">
                <a:latin typeface="Hand writing Mutlu" panose="00002100000000000000" pitchFamily="2" charset="0"/>
              </a:rPr>
              <a:t>this</a:t>
            </a:r>
            <a:r>
              <a:rPr lang="tr-TR" sz="4000" dirty="0" smtClean="0">
                <a:latin typeface="Hand writing Mutlu" panose="00002100000000000000" pitchFamily="2" charset="0"/>
              </a:rPr>
              <a:t>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desk</a:t>
            </a:r>
            <a:r>
              <a:rPr lang="tr-TR" sz="4000" dirty="0" smtClean="0">
                <a:latin typeface="Hand writing Mutlu" panose="00002100000000000000" pitchFamily="2" charset="0"/>
              </a:rPr>
              <a:t>?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335609" y="2688489"/>
            <a:ext cx="4209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Hand writing Mutlu" panose="00002100000000000000" pitchFamily="2" charset="0"/>
              </a:rPr>
              <a:t>Is </a:t>
            </a:r>
            <a:r>
              <a:rPr lang="tr-TR" sz="4000" dirty="0" err="1" smtClean="0">
                <a:latin typeface="Hand writing Mutlu" panose="00002100000000000000" pitchFamily="2" charset="0"/>
              </a:rPr>
              <a:t>this</a:t>
            </a:r>
            <a:r>
              <a:rPr lang="tr-TR" sz="4000" dirty="0" smtClean="0">
                <a:latin typeface="Hand writing Mutlu" panose="00002100000000000000" pitchFamily="2" charset="0"/>
              </a:rPr>
              <a:t>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book</a:t>
            </a:r>
            <a:r>
              <a:rPr lang="tr-TR" sz="4000" dirty="0" smtClean="0">
                <a:latin typeface="Hand writing Mutlu" panose="00002100000000000000" pitchFamily="2" charset="0"/>
              </a:rPr>
              <a:t>?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646681" y="4960155"/>
            <a:ext cx="4209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Hand writing Mutlu" panose="00002100000000000000" pitchFamily="2" charset="0"/>
              </a:rPr>
              <a:t>Is </a:t>
            </a:r>
            <a:r>
              <a:rPr lang="tr-TR" sz="4000" dirty="0" err="1" smtClean="0">
                <a:latin typeface="Hand writing Mutlu" panose="00002100000000000000" pitchFamily="2" charset="0"/>
              </a:rPr>
              <a:t>this</a:t>
            </a:r>
            <a:r>
              <a:rPr lang="tr-TR" sz="4000" dirty="0" smtClean="0">
                <a:latin typeface="Hand writing Mutlu" panose="00002100000000000000" pitchFamily="2" charset="0"/>
              </a:rPr>
              <a:t> a </a:t>
            </a:r>
            <a:r>
              <a:rPr lang="tr-TR" sz="4000" dirty="0" err="1" smtClean="0">
                <a:latin typeface="Hand writing Mutlu" panose="00002100000000000000" pitchFamily="2" charset="0"/>
              </a:rPr>
              <a:t>pen</a:t>
            </a:r>
            <a:r>
              <a:rPr lang="tr-TR" sz="4000" dirty="0" smtClean="0">
                <a:latin typeface="Hand writing Mutlu" panose="00002100000000000000" pitchFamily="2" charset="0"/>
              </a:rPr>
              <a:t>?</a:t>
            </a:r>
            <a:endParaRPr lang="tr-TR" sz="4000" dirty="0">
              <a:latin typeface="Hand writing Mutlu" panose="00002100000000000000" pitchFamily="2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48021" y="4429552"/>
            <a:ext cx="48073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No, 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It</a:t>
            </a:r>
            <a:r>
              <a:rPr lang="tr-TR" sz="60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 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isn’t</a:t>
            </a:r>
            <a:endParaRPr lang="tr-TR" sz="60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152" y="488731"/>
            <a:ext cx="10691648" cy="603819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373821" y="766215"/>
            <a:ext cx="1634358" cy="891532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Blue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443450" y="1962246"/>
            <a:ext cx="2058716" cy="808707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White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443451" y="3120914"/>
            <a:ext cx="1837997" cy="823339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Black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3373820" y="4294214"/>
            <a:ext cx="1907628" cy="713117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Red</a:t>
            </a:r>
            <a:endParaRPr lang="tr-TR" sz="36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526219" y="5357292"/>
            <a:ext cx="2243959" cy="865133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Yellow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828690" y="5155325"/>
            <a:ext cx="2396359" cy="1054812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Orange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186039" y="3944253"/>
            <a:ext cx="1644871" cy="966951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Pink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9212313" y="2837791"/>
            <a:ext cx="1618597" cy="740981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Grey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186040" y="1738476"/>
            <a:ext cx="1912884" cy="896419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rgbClr val="FF0000"/>
                </a:solidFill>
                <a:latin typeface="Hand writing Mutlu" panose="00002100000000000000" pitchFamily="2" charset="0"/>
              </a:rPr>
              <a:t>Green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017877" y="718370"/>
            <a:ext cx="2207172" cy="790467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Brown</a:t>
            </a:r>
            <a:endParaRPr lang="tr-TR" sz="3200" dirty="0"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462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1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210</Words>
  <PresentationFormat>Özel</PresentationFormat>
  <Paragraphs>97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Office Teması</vt:lpstr>
      <vt:lpstr>Slayt 1</vt:lpstr>
      <vt:lpstr>Slayt 2</vt:lpstr>
      <vt:lpstr>Slayt 3</vt:lpstr>
      <vt:lpstr>Slayt 4</vt:lpstr>
      <vt:lpstr>Slayt 5</vt:lpstr>
      <vt:lpstr>What is this?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2014-11-10T13:10:50Z</dcterms:created>
  <dcterms:modified xsi:type="dcterms:W3CDTF">2017-10-10T14:36:44Z</dcterms:modified>
  <cp:category>www.sorubak.com</cp:category>
</cp:coreProperties>
</file>