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a) </a:t>
            </a:r>
            <a:r>
              <a:rPr lang="tr-TR" dirty="0" err="1" smtClean="0"/>
              <a:t>Turkey</a:t>
            </a:r>
            <a:r>
              <a:rPr lang="tr-TR" dirty="0" smtClean="0"/>
              <a:t> – France</a:t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Turkey</a:t>
            </a:r>
            <a:r>
              <a:rPr lang="tr-TR" dirty="0" smtClean="0"/>
              <a:t> - </a:t>
            </a:r>
            <a:r>
              <a:rPr lang="tr-TR" dirty="0" err="1" smtClean="0"/>
              <a:t>Russia</a:t>
            </a:r>
            <a:endParaRPr lang="tr-TR" dirty="0"/>
          </a:p>
        </p:txBody>
      </p:sp>
      <p:pic>
        <p:nvPicPr>
          <p:cNvPr id="5" name="Picture 2" descr="C:\Users\Bora\Desktop\izmir-turk-bayra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36811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Bora\Desktop\france-flag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6871" y="1196752"/>
            <a:ext cx="332895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0225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India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b) I am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Indian</a:t>
            </a:r>
            <a:endParaRPr lang="tr-TR" dirty="0"/>
          </a:p>
        </p:txBody>
      </p:sp>
      <p:pic>
        <p:nvPicPr>
          <p:cNvPr id="4098" name="Picture 2" descr="E:\indi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9861" y="3326487"/>
            <a:ext cx="4003700" cy="320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9460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tr-TR" dirty="0" smtClean="0"/>
              <a:t>    a) I am </a:t>
            </a:r>
            <a:r>
              <a:rPr lang="tr-TR" dirty="0" err="1" smtClean="0"/>
              <a:t>from</a:t>
            </a:r>
            <a:r>
              <a:rPr lang="tr-TR" dirty="0" smtClean="0"/>
              <a:t> Spanish</a:t>
            </a:r>
            <a:br>
              <a:rPr lang="tr-TR" dirty="0" smtClean="0"/>
            </a:br>
            <a:r>
              <a:rPr lang="tr-TR" dirty="0" smtClean="0"/>
              <a:t>b) I am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Spain</a:t>
            </a:r>
            <a:endParaRPr lang="tr-TR" dirty="0"/>
          </a:p>
        </p:txBody>
      </p:sp>
      <p:pic>
        <p:nvPicPr>
          <p:cNvPr id="5122" name="Picture 2" descr="E:\Spain-flag-map-plus-ultr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23611"/>
            <a:ext cx="3607016" cy="266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4640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3802434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Spain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b) I am Spanish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56584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170586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Turkey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b) I am </a:t>
            </a:r>
            <a:r>
              <a:rPr lang="tr-TR" dirty="0" err="1" smtClean="0"/>
              <a:t>Turkish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16007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4450506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Russia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b) I am Russian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96383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170586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Greece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I am </a:t>
            </a:r>
            <a:r>
              <a:rPr lang="tr-TR" dirty="0" err="1" smtClean="0"/>
              <a:t>Greek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1023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594522"/>
          </a:xfrm>
        </p:spPr>
        <p:txBody>
          <a:bodyPr>
            <a:normAutofit/>
          </a:bodyPr>
          <a:lstStyle/>
          <a:p>
            <a:r>
              <a:rPr lang="tr-TR" dirty="0" smtClean="0"/>
              <a:t>a) I am French</a:t>
            </a:r>
            <a:br>
              <a:rPr lang="tr-TR" dirty="0" smtClean="0"/>
            </a:br>
            <a:r>
              <a:rPr lang="tr-TR" dirty="0" smtClean="0"/>
              <a:t>b) I am France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694999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a) He is </a:t>
            </a:r>
            <a:r>
              <a:rPr lang="tr-TR" dirty="0" err="1" smtClean="0"/>
              <a:t>from</a:t>
            </a:r>
            <a:r>
              <a:rPr lang="tr-TR" dirty="0" smtClean="0"/>
              <a:t> France</a:t>
            </a:r>
            <a:br>
              <a:rPr lang="tr-TR" dirty="0" smtClean="0"/>
            </a:br>
            <a:r>
              <a:rPr lang="tr-TR" dirty="0" smtClean="0"/>
              <a:t>  b) </a:t>
            </a:r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from</a:t>
            </a:r>
            <a:r>
              <a:rPr lang="tr-TR" dirty="0" smtClean="0"/>
              <a:t> France</a:t>
            </a:r>
            <a:endParaRPr lang="tr-TR" dirty="0"/>
          </a:p>
        </p:txBody>
      </p:sp>
      <p:pic>
        <p:nvPicPr>
          <p:cNvPr id="6146" name="Picture 2" descr="E:\blond-bo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212976"/>
            <a:ext cx="1885698" cy="34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FranceFlag_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64324"/>
            <a:ext cx="3168352" cy="324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238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 a) </a:t>
            </a:r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from</a:t>
            </a:r>
            <a:r>
              <a:rPr lang="tr-TR" dirty="0" smtClean="0"/>
              <a:t> Germany</a:t>
            </a:r>
            <a:br>
              <a:rPr lang="tr-TR" dirty="0" smtClean="0"/>
            </a:br>
            <a:r>
              <a:rPr lang="tr-TR" dirty="0" smtClean="0"/>
              <a:t>b) He is </a:t>
            </a:r>
            <a:r>
              <a:rPr lang="tr-TR" dirty="0" err="1" smtClean="0"/>
              <a:t>from</a:t>
            </a:r>
            <a:r>
              <a:rPr lang="tr-TR" dirty="0" smtClean="0"/>
              <a:t> Germany</a:t>
            </a:r>
            <a:endParaRPr lang="tr-TR" dirty="0"/>
          </a:p>
        </p:txBody>
      </p:sp>
      <p:pic>
        <p:nvPicPr>
          <p:cNvPr id="7170" name="Picture 2" descr="E:\clipart-girl-y9Tzq6ei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55557"/>
            <a:ext cx="1891669" cy="340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1280px-Flag_of_Germany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055"/>
            <a:ext cx="3096344" cy="18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33300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a) He is </a:t>
            </a:r>
            <a:r>
              <a:rPr lang="tr-TR" dirty="0" err="1" smtClean="0"/>
              <a:t>Arabian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Arabian</a:t>
            </a:r>
            <a:endParaRPr lang="tr-TR" dirty="0"/>
          </a:p>
        </p:txBody>
      </p:sp>
      <p:pic>
        <p:nvPicPr>
          <p:cNvPr id="8194" name="Picture 2" descr="E:\child-20clip-20art-abcboy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17032"/>
            <a:ext cx="1252079" cy="248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sa-fb9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33056"/>
            <a:ext cx="3612400" cy="216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2487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91861" y="47971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a) Germany – </a:t>
            </a:r>
            <a:r>
              <a:rPr lang="tr-TR" dirty="0" err="1" smtClean="0"/>
              <a:t>England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Germany - France</a:t>
            </a:r>
            <a:endParaRPr lang="tr-TR" dirty="0"/>
          </a:p>
        </p:txBody>
      </p:sp>
      <p:pic>
        <p:nvPicPr>
          <p:cNvPr id="3" name="Picture 2" descr="C:\Users\Bora\Desktop\indi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4"/>
            <a:ext cx="3045856" cy="18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1280px-Flag_of_Germany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096344" cy="18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3629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a) </a:t>
            </a:r>
            <a:r>
              <a:rPr lang="tr-TR" dirty="0" err="1" smtClean="0"/>
              <a:t>She</a:t>
            </a:r>
            <a:r>
              <a:rPr lang="tr-TR" dirty="0" smtClean="0"/>
              <a:t> is French</a:t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She</a:t>
            </a:r>
            <a:r>
              <a:rPr lang="tr-TR" dirty="0" smtClean="0"/>
              <a:t> is </a:t>
            </a:r>
            <a:r>
              <a:rPr lang="tr-TR" dirty="0" err="1" smtClean="0"/>
              <a:t>Italian</a:t>
            </a:r>
            <a:endParaRPr lang="tr-TR" dirty="0"/>
          </a:p>
        </p:txBody>
      </p:sp>
      <p:pic>
        <p:nvPicPr>
          <p:cNvPr id="9218" name="Picture 2" descr="E:\backpack-school-gir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972" y="3284984"/>
            <a:ext cx="1475244" cy="281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italy_flag_by_chokorettomilkku-d7ie3y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33920"/>
            <a:ext cx="3332355" cy="216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8601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4365104"/>
            <a:ext cx="8229600" cy="2151112"/>
          </a:xfrm>
        </p:spPr>
        <p:txBody>
          <a:bodyPr>
            <a:normAutofit/>
          </a:bodyPr>
          <a:lstStyle/>
          <a:p>
            <a:r>
              <a:rPr lang="tr-TR" b="1" dirty="0" err="1" smtClean="0"/>
              <a:t>America</a:t>
            </a:r>
            <a:r>
              <a:rPr lang="tr-TR" b="1" dirty="0" smtClean="0"/>
              <a:t>  - Europe  -  </a:t>
            </a:r>
            <a:r>
              <a:rPr lang="tr-TR" b="1" dirty="0" err="1" smtClean="0"/>
              <a:t>Asia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err="1" smtClean="0"/>
              <a:t>Australia</a:t>
            </a:r>
            <a:r>
              <a:rPr lang="tr-TR" b="1" dirty="0" smtClean="0"/>
              <a:t> - </a:t>
            </a:r>
            <a:r>
              <a:rPr lang="tr-TR" b="1" dirty="0" err="1" smtClean="0"/>
              <a:t>Africa</a:t>
            </a:r>
            <a:endParaRPr lang="tr-TR" b="1" dirty="0"/>
          </a:p>
        </p:txBody>
      </p:sp>
      <p:pic>
        <p:nvPicPr>
          <p:cNvPr id="10242" name="Picture 2" descr="E:\continents-colored-h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641191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1415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73286" y="48691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a) </a:t>
            </a:r>
            <a:r>
              <a:rPr lang="tr-TR" dirty="0" err="1" smtClean="0"/>
              <a:t>Asia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Europe</a:t>
            </a:r>
            <a:endParaRPr lang="tr-TR" dirty="0"/>
          </a:p>
        </p:txBody>
      </p:sp>
      <p:pic>
        <p:nvPicPr>
          <p:cNvPr id="11266" name="Picture 2" descr="E:\asian-continent-h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5328592" cy="413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5562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3812" y="48691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a) Europe</a:t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Asia</a:t>
            </a:r>
            <a:endParaRPr lang="tr-TR" dirty="0"/>
          </a:p>
        </p:txBody>
      </p:sp>
      <p:pic>
        <p:nvPicPr>
          <p:cNvPr id="12290" name="Picture 2" descr="E:\map_europe_continent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52578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257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tr-TR" dirty="0" smtClean="0"/>
              <a:t>a) Japan-Europe</a:t>
            </a:r>
            <a:br>
              <a:rPr lang="tr-TR" dirty="0" smtClean="0"/>
            </a:br>
            <a:r>
              <a:rPr lang="tr-TR" dirty="0" err="1" smtClean="0"/>
              <a:t>Spain</a:t>
            </a:r>
            <a:r>
              <a:rPr lang="tr-TR" dirty="0" smtClean="0"/>
              <a:t> - </a:t>
            </a:r>
            <a:r>
              <a:rPr lang="tr-TR" dirty="0" err="1" smtClean="0"/>
              <a:t>Asia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b) </a:t>
            </a:r>
            <a:r>
              <a:rPr lang="tr-TR" dirty="0" err="1" smtClean="0"/>
              <a:t>Spain</a:t>
            </a:r>
            <a:r>
              <a:rPr lang="tr-TR" dirty="0" smtClean="0"/>
              <a:t> – Europe</a:t>
            </a:r>
            <a:br>
              <a:rPr lang="tr-TR" dirty="0" smtClean="0"/>
            </a:br>
            <a:r>
              <a:rPr lang="tr-TR" dirty="0" smtClean="0"/>
              <a:t>Japan - </a:t>
            </a:r>
            <a:r>
              <a:rPr lang="tr-TR" dirty="0" err="1" smtClean="0"/>
              <a:t>Asia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05534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5157192"/>
            <a:ext cx="8229600" cy="1143000"/>
          </a:xfrm>
        </p:spPr>
        <p:txBody>
          <a:bodyPr/>
          <a:lstStyle/>
          <a:p>
            <a:r>
              <a:rPr lang="tr-TR" dirty="0" err="1" smtClean="0"/>
              <a:t>Africa</a:t>
            </a:r>
            <a:endParaRPr lang="tr-TR" dirty="0"/>
          </a:p>
        </p:txBody>
      </p:sp>
      <p:pic>
        <p:nvPicPr>
          <p:cNvPr id="13314" name="Picture 2" descr="E:\african-continent-m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4414415" cy="450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7885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5444080"/>
            <a:ext cx="8229600" cy="1143000"/>
          </a:xfrm>
        </p:spPr>
        <p:txBody>
          <a:bodyPr/>
          <a:lstStyle/>
          <a:p>
            <a:r>
              <a:rPr lang="tr-TR" dirty="0" err="1" smtClean="0"/>
              <a:t>America</a:t>
            </a:r>
            <a:endParaRPr lang="tr-TR" dirty="0"/>
          </a:p>
        </p:txBody>
      </p:sp>
      <p:pic>
        <p:nvPicPr>
          <p:cNvPr id="14338" name="Picture 2" descr="E:\map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5528"/>
            <a:ext cx="405596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0799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tr-TR" dirty="0" smtClean="0"/>
              <a:t>a) </a:t>
            </a:r>
            <a:r>
              <a:rPr lang="tr-TR" dirty="0" err="1" smtClean="0"/>
              <a:t>Egypt</a:t>
            </a:r>
            <a:r>
              <a:rPr lang="tr-TR" dirty="0" smtClean="0"/>
              <a:t> – </a:t>
            </a:r>
            <a:r>
              <a:rPr lang="tr-TR" dirty="0" err="1" smtClean="0"/>
              <a:t>Asia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The</a:t>
            </a:r>
            <a:r>
              <a:rPr lang="tr-TR" dirty="0" smtClean="0"/>
              <a:t> U.S.A </a:t>
            </a:r>
            <a:r>
              <a:rPr lang="tr-TR" dirty="0" err="1" smtClean="0"/>
              <a:t>America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Egypt</a:t>
            </a:r>
            <a:r>
              <a:rPr lang="tr-TR" dirty="0" smtClean="0"/>
              <a:t> – </a:t>
            </a:r>
            <a:r>
              <a:rPr lang="tr-TR" dirty="0" err="1" smtClean="0"/>
              <a:t>Africa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The</a:t>
            </a:r>
            <a:r>
              <a:rPr lang="tr-TR" dirty="0" smtClean="0"/>
              <a:t> U.S.A. - </a:t>
            </a:r>
            <a:r>
              <a:rPr lang="tr-TR" dirty="0" err="1" smtClean="0"/>
              <a:t>America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648988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143000"/>
          </a:xfrm>
        </p:spPr>
        <p:txBody>
          <a:bodyPr/>
          <a:lstStyle/>
          <a:p>
            <a:r>
              <a:rPr lang="tr-TR" dirty="0" err="1" smtClean="0"/>
              <a:t>Australia</a:t>
            </a:r>
            <a:endParaRPr lang="tr-TR" dirty="0"/>
          </a:p>
        </p:txBody>
      </p:sp>
      <p:pic>
        <p:nvPicPr>
          <p:cNvPr id="15362" name="Picture 2" descr="E:\australia_map_contin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4451"/>
            <a:ext cx="5642123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3482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r>
              <a:rPr lang="tr-TR" dirty="0" smtClean="0"/>
              <a:t>a) </a:t>
            </a:r>
            <a:r>
              <a:rPr lang="tr-TR" dirty="0" err="1" smtClean="0"/>
              <a:t>Australia</a:t>
            </a:r>
            <a:r>
              <a:rPr lang="tr-TR" dirty="0" smtClean="0"/>
              <a:t> – </a:t>
            </a:r>
            <a:r>
              <a:rPr lang="tr-TR" dirty="0" err="1" smtClean="0"/>
              <a:t>Australia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Russia</a:t>
            </a:r>
            <a:r>
              <a:rPr lang="tr-TR" dirty="0" smtClean="0"/>
              <a:t> – </a:t>
            </a:r>
            <a:r>
              <a:rPr lang="tr-TR" dirty="0" err="1" smtClean="0"/>
              <a:t>Asia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Europe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Australia</a:t>
            </a:r>
            <a:r>
              <a:rPr lang="tr-TR" dirty="0" smtClean="0"/>
              <a:t> – </a:t>
            </a:r>
            <a:r>
              <a:rPr lang="tr-TR" dirty="0" err="1" smtClean="0"/>
              <a:t>Australia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Russia</a:t>
            </a:r>
            <a:r>
              <a:rPr lang="tr-TR" dirty="0" smtClean="0"/>
              <a:t> - </a:t>
            </a:r>
            <a:r>
              <a:rPr lang="tr-TR" dirty="0" err="1" smtClean="0"/>
              <a:t>Africa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7519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a) </a:t>
            </a:r>
            <a:r>
              <a:rPr lang="tr-TR" dirty="0" err="1" smtClean="0"/>
              <a:t>Russia</a:t>
            </a:r>
            <a:r>
              <a:rPr lang="tr-TR" dirty="0" smtClean="0"/>
              <a:t> – Japan</a:t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Russia</a:t>
            </a:r>
            <a:r>
              <a:rPr lang="tr-TR" dirty="0" smtClean="0"/>
              <a:t> - </a:t>
            </a:r>
            <a:r>
              <a:rPr lang="tr-TR" dirty="0" err="1" smtClean="0"/>
              <a:t>Brazil</a:t>
            </a:r>
            <a:endParaRPr lang="tr-TR" dirty="0"/>
          </a:p>
        </p:txBody>
      </p:sp>
      <p:pic>
        <p:nvPicPr>
          <p:cNvPr id="3" name="Picture 2" descr="C:\Users\Bora\Desktop\lg-Brazi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76872"/>
            <a:ext cx="3168352" cy="211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flag-russi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110" y="2276872"/>
            <a:ext cx="3183841" cy="212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59648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164288" y="5589240"/>
            <a:ext cx="1810544" cy="998984"/>
          </a:xfrm>
        </p:spPr>
        <p:txBody>
          <a:bodyPr/>
          <a:lstStyle/>
          <a:p>
            <a:r>
              <a:rPr lang="tr-TR" b="1" dirty="0" err="1" smtClean="0"/>
              <a:t>zB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093165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77686" y="501317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a) </a:t>
            </a:r>
            <a:r>
              <a:rPr lang="tr-TR" dirty="0" err="1" smtClean="0"/>
              <a:t>Greece</a:t>
            </a:r>
            <a:r>
              <a:rPr lang="tr-TR" dirty="0" smtClean="0"/>
              <a:t> – </a:t>
            </a:r>
            <a:r>
              <a:rPr lang="tr-TR" dirty="0" err="1" smtClean="0"/>
              <a:t>India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Greece</a:t>
            </a:r>
            <a:r>
              <a:rPr lang="tr-TR" dirty="0" smtClean="0"/>
              <a:t> - </a:t>
            </a:r>
            <a:r>
              <a:rPr lang="tr-TR" dirty="0" err="1" smtClean="0"/>
              <a:t>Spain</a:t>
            </a:r>
            <a:endParaRPr lang="tr-TR" dirty="0"/>
          </a:p>
        </p:txBody>
      </p:sp>
      <p:pic>
        <p:nvPicPr>
          <p:cNvPr id="3" name="Picture 2" descr="C:\Users\Bora\Desktop\2000px-Flag_of_Spain_(1785-1873_and_1875-1931)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47290"/>
            <a:ext cx="3218684" cy="211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Greek-Flag-300x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4305" y="2147290"/>
            <a:ext cx="3428181" cy="211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7044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51571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a) </a:t>
            </a:r>
            <a:r>
              <a:rPr lang="tr-TR" dirty="0" err="1" smtClean="0"/>
              <a:t>Spain</a:t>
            </a:r>
            <a:r>
              <a:rPr lang="tr-TR" dirty="0" smtClean="0"/>
              <a:t> – Japan</a:t>
            </a:r>
            <a:br>
              <a:rPr lang="tr-TR" dirty="0" smtClean="0"/>
            </a:br>
            <a:r>
              <a:rPr lang="tr-TR" dirty="0" smtClean="0"/>
              <a:t>b) </a:t>
            </a:r>
            <a:r>
              <a:rPr lang="tr-TR" dirty="0" err="1" smtClean="0"/>
              <a:t>India</a:t>
            </a:r>
            <a:r>
              <a:rPr lang="tr-TR" dirty="0" smtClean="0"/>
              <a:t> - Japan</a:t>
            </a:r>
            <a:endParaRPr lang="tr-TR" dirty="0"/>
          </a:p>
        </p:txBody>
      </p:sp>
      <p:pic>
        <p:nvPicPr>
          <p:cNvPr id="3" name="Picture 3" descr="C:\Users\Bora\Desktop\1280px-Flag_of_Japa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89793"/>
            <a:ext cx="3191001" cy="197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indian-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89793"/>
            <a:ext cx="2992454" cy="199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1289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3012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a) S. </a:t>
            </a:r>
            <a:r>
              <a:rPr lang="tr-TR" dirty="0" err="1" smtClean="0"/>
              <a:t>Arabia</a:t>
            </a:r>
            <a:r>
              <a:rPr lang="tr-TR" dirty="0" smtClean="0"/>
              <a:t> – France</a:t>
            </a:r>
            <a:br>
              <a:rPr lang="tr-TR" dirty="0" smtClean="0"/>
            </a:br>
            <a:r>
              <a:rPr lang="tr-TR" dirty="0" smtClean="0"/>
              <a:t>b) S. </a:t>
            </a:r>
            <a:r>
              <a:rPr lang="tr-TR" dirty="0" err="1" smtClean="0"/>
              <a:t>Arabia</a:t>
            </a:r>
            <a:r>
              <a:rPr lang="tr-TR" dirty="0" smtClean="0"/>
              <a:t> - </a:t>
            </a:r>
            <a:r>
              <a:rPr lang="tr-TR" dirty="0" err="1" smtClean="0"/>
              <a:t>Italy</a:t>
            </a:r>
            <a:endParaRPr lang="tr-TR" dirty="0"/>
          </a:p>
        </p:txBody>
      </p:sp>
      <p:pic>
        <p:nvPicPr>
          <p:cNvPr id="3" name="Picture 2" descr="C:\Users\Bora\Desktop\italy_flag_by_chokorettomilkku-d7ie3y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0890"/>
            <a:ext cx="3332355" cy="216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Bora\Desktop\sa-fb9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584" y="2420889"/>
            <a:ext cx="3612400" cy="216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6664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Turkey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I am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Turkish</a:t>
            </a:r>
            <a:endParaRPr lang="tr-TR" dirty="0"/>
          </a:p>
        </p:txBody>
      </p:sp>
      <p:pic>
        <p:nvPicPr>
          <p:cNvPr id="1026" name="Picture 2" descr="E:\Turkiye_Haritasi_iller-2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96063"/>
            <a:ext cx="5281439" cy="300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8128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/>
          </a:bodyPr>
          <a:lstStyle/>
          <a:p>
            <a:r>
              <a:rPr lang="tr-TR" dirty="0" smtClean="0"/>
              <a:t>       a) I am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Japanese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b) I am </a:t>
            </a:r>
            <a:r>
              <a:rPr lang="tr-TR" dirty="0" err="1" smtClean="0"/>
              <a:t>from</a:t>
            </a:r>
            <a:r>
              <a:rPr lang="tr-TR" dirty="0" smtClean="0"/>
              <a:t> Japan</a:t>
            </a:r>
            <a:endParaRPr lang="tr-TR" dirty="0"/>
          </a:p>
        </p:txBody>
      </p:sp>
      <p:pic>
        <p:nvPicPr>
          <p:cNvPr id="2050" name="Picture 2" descr="E:\japan-destin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17032"/>
            <a:ext cx="687479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6257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r>
              <a:rPr lang="tr-TR" dirty="0" smtClean="0"/>
              <a:t>a) I am </a:t>
            </a:r>
            <a:r>
              <a:rPr lang="tr-TR" dirty="0" err="1" smtClean="0"/>
              <a:t>from</a:t>
            </a:r>
            <a:r>
              <a:rPr lang="tr-TR" dirty="0" smtClean="0"/>
              <a:t> French</a:t>
            </a:r>
            <a:br>
              <a:rPr lang="tr-TR" dirty="0" smtClean="0"/>
            </a:br>
            <a:r>
              <a:rPr lang="tr-TR" dirty="0" smtClean="0"/>
              <a:t>b) I am </a:t>
            </a:r>
            <a:r>
              <a:rPr lang="tr-TR" dirty="0" err="1" smtClean="0"/>
              <a:t>from</a:t>
            </a:r>
            <a:r>
              <a:rPr lang="tr-TR" dirty="0" smtClean="0"/>
              <a:t> France</a:t>
            </a:r>
            <a:endParaRPr lang="tr-TR" dirty="0"/>
          </a:p>
        </p:txBody>
      </p:sp>
      <p:pic>
        <p:nvPicPr>
          <p:cNvPr id="3074" name="Picture 2" descr="E:\FranceFlag_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56992"/>
            <a:ext cx="3168352" cy="324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157550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145</Words>
  <PresentationFormat>Ekran Gösterisi (4:3)</PresentationFormat>
  <Paragraphs>30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a) Turkey – France b) Turkey - Russia</vt:lpstr>
      <vt:lpstr>   a) Germany – England b) Germany - France</vt:lpstr>
      <vt:lpstr> a) Russia – Japan b) Russia - Brazil</vt:lpstr>
      <vt:lpstr>a) Greece – India b) Greece - Spain</vt:lpstr>
      <vt:lpstr> a) Spain – Japan b) India - Japan</vt:lpstr>
      <vt:lpstr>     a) S. Arabia – France b) S. Arabia - Italy</vt:lpstr>
      <vt:lpstr>a) I am from Turkey b) I am from Turkish</vt:lpstr>
      <vt:lpstr>       a) I am from Japanese b) I am from Japan</vt:lpstr>
      <vt:lpstr>a) I am from French b) I am from France</vt:lpstr>
      <vt:lpstr>a) I am from India   b) I am from Indian</vt:lpstr>
      <vt:lpstr>    a) I am from Spanish b) I am from Spain</vt:lpstr>
      <vt:lpstr>a) I am Spain     b) I am Spanish</vt:lpstr>
      <vt:lpstr>a) I am Turkey  b) I am Turkish</vt:lpstr>
      <vt:lpstr>a) I am Russia   b) I am Russian</vt:lpstr>
      <vt:lpstr>a) I am Greece b) I am Greek</vt:lpstr>
      <vt:lpstr>a) I am French b) I am France</vt:lpstr>
      <vt:lpstr>a) He is from France   b) She is from France</vt:lpstr>
      <vt:lpstr>  a) She is from Germany b) He is from Germany</vt:lpstr>
      <vt:lpstr>a) He is Arabian b) She is Arabian</vt:lpstr>
      <vt:lpstr> a) She is French b) She is Italian</vt:lpstr>
      <vt:lpstr>America  - Europe  -  Asia Australia - Africa</vt:lpstr>
      <vt:lpstr>a) Asia b) Europe</vt:lpstr>
      <vt:lpstr>a) Europe b) Asia</vt:lpstr>
      <vt:lpstr>a) Japan-Europe Spain - Asia   b) Spain – Europe Japan - Asia</vt:lpstr>
      <vt:lpstr>Africa</vt:lpstr>
      <vt:lpstr>America</vt:lpstr>
      <vt:lpstr>a) Egypt – Asia The U.S.A America   b) Egypt – Africa The U.S.A. - America</vt:lpstr>
      <vt:lpstr>Australia</vt:lpstr>
      <vt:lpstr>a) Australia – Australia Russia – Asia and Europe   b) Australia – Australia Russia - Africa</vt:lpstr>
      <vt:lpstr>zB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2014-11-06T19:17:39Z</dcterms:created>
  <dcterms:modified xsi:type="dcterms:W3CDTF">2017-09-29T15:27:32Z</dcterms:modified>
  <cp:category>www.sorubak.com</cp:category>
</cp:coreProperties>
</file>