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2838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83EE78-5737-41AF-A443-9D60CB11ACE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A6FBFE-0B2F-4868-ABEB-413BD0E0CB6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07307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6FBFE-0B2F-4868-ABEB-413BD0E0CB60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77674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karı Şerit"/>
          <p:cNvSpPr/>
          <p:nvPr/>
        </p:nvSpPr>
        <p:spPr>
          <a:xfrm>
            <a:off x="785786" y="142852"/>
            <a:ext cx="7429552" cy="571504"/>
          </a:xfrm>
          <a:prstGeom prst="ribbon2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BESLENME ÇANTASINDA BULUNMASI GEREKEN SAĞLIKLI BESİNLER</a:t>
            </a:r>
            <a:endParaRPr lang="tr-TR" dirty="0"/>
          </a:p>
        </p:txBody>
      </p:sp>
      <p:sp>
        <p:nvSpPr>
          <p:cNvPr id="7" name="6 Akış Çizelgesi: Öteki İşlem"/>
          <p:cNvSpPr/>
          <p:nvPr/>
        </p:nvSpPr>
        <p:spPr>
          <a:xfrm>
            <a:off x="785786" y="2786058"/>
            <a:ext cx="3571900" cy="1571636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Akış Çizelgesi: Öteki İşlem"/>
          <p:cNvSpPr/>
          <p:nvPr/>
        </p:nvSpPr>
        <p:spPr>
          <a:xfrm>
            <a:off x="5072066" y="2786058"/>
            <a:ext cx="3571900" cy="1571636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kış Çizelgesi: Öteki İşlem"/>
          <p:cNvSpPr/>
          <p:nvPr/>
        </p:nvSpPr>
        <p:spPr>
          <a:xfrm>
            <a:off x="785786" y="928670"/>
            <a:ext cx="3571900" cy="1571636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11 Akış Çizelgesi: Öteki İşlem"/>
          <p:cNvSpPr/>
          <p:nvPr/>
        </p:nvSpPr>
        <p:spPr>
          <a:xfrm>
            <a:off x="5072066" y="928670"/>
            <a:ext cx="3571900" cy="1571636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3" name="12 Metin kutusu"/>
          <p:cNvSpPr txBox="1"/>
          <p:nvPr/>
        </p:nvSpPr>
        <p:spPr>
          <a:xfrm>
            <a:off x="857224" y="1000108"/>
            <a:ext cx="3429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u="sng" dirty="0" smtClean="0">
                <a:solidFill>
                  <a:srgbClr val="FF0000"/>
                </a:solidFill>
              </a:rPr>
              <a:t>KAHVALTILIKLAR</a:t>
            </a:r>
          </a:p>
          <a:p>
            <a:pPr algn="ctr"/>
            <a:r>
              <a:rPr lang="tr-TR" dirty="0" smtClean="0"/>
              <a:t>Peynir- Zeytin- Haşlanmış Yumurta</a:t>
            </a:r>
          </a:p>
          <a:p>
            <a:pPr algn="ctr"/>
            <a:r>
              <a:rPr lang="tr-TR" dirty="0" smtClean="0"/>
              <a:t>Reçel-Bal-Domates</a:t>
            </a:r>
          </a:p>
          <a:p>
            <a:pPr algn="ctr"/>
            <a:r>
              <a:rPr lang="tr-TR" dirty="0" smtClean="0"/>
              <a:t>Salatalık-Tost-Simit-Poğaça vb.</a:t>
            </a:r>
          </a:p>
          <a:p>
            <a:pPr algn="ctr"/>
            <a:endParaRPr lang="tr-TR" dirty="0" smtClean="0"/>
          </a:p>
          <a:p>
            <a:pPr algn="ctr"/>
            <a:endParaRPr lang="tr-TR" dirty="0"/>
          </a:p>
        </p:txBody>
      </p:sp>
      <p:sp>
        <p:nvSpPr>
          <p:cNvPr id="14" name="13 Metin kutusu"/>
          <p:cNvSpPr txBox="1"/>
          <p:nvPr/>
        </p:nvSpPr>
        <p:spPr>
          <a:xfrm>
            <a:off x="5143504" y="1000108"/>
            <a:ext cx="34290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u="sng" dirty="0" smtClean="0">
                <a:solidFill>
                  <a:srgbClr val="FF0000"/>
                </a:solidFill>
              </a:rPr>
              <a:t>İÇECEKLER</a:t>
            </a:r>
          </a:p>
          <a:p>
            <a:pPr algn="ctr"/>
            <a:r>
              <a:rPr lang="tr-TR" dirty="0" smtClean="0"/>
              <a:t>Süt-Meyve Suyu-Ayran-Su</a:t>
            </a:r>
          </a:p>
          <a:p>
            <a:pPr algn="ctr"/>
            <a:endParaRPr lang="tr-TR" b="1" u="sng" dirty="0" smtClean="0"/>
          </a:p>
          <a:p>
            <a:pPr algn="ctr"/>
            <a:r>
              <a:rPr lang="tr-TR" b="1" u="sng" dirty="0" smtClean="0"/>
              <a:t>Not: </a:t>
            </a:r>
            <a:r>
              <a:rPr lang="tr-TR" dirty="0" smtClean="0"/>
              <a:t>Kola gibi gazlı içecekleri getirmek sağlık açısından yasaktır.</a:t>
            </a:r>
            <a:endParaRPr lang="tr-TR" b="1" u="sng" dirty="0"/>
          </a:p>
        </p:txBody>
      </p:sp>
      <p:sp>
        <p:nvSpPr>
          <p:cNvPr id="15" name="14 Metin kutusu"/>
          <p:cNvSpPr txBox="1"/>
          <p:nvPr/>
        </p:nvSpPr>
        <p:spPr>
          <a:xfrm>
            <a:off x="857224" y="2857496"/>
            <a:ext cx="3429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u="sng" dirty="0" smtClean="0">
                <a:solidFill>
                  <a:srgbClr val="FF0000"/>
                </a:solidFill>
              </a:rPr>
              <a:t>MEYVE Ve SEBZELER</a:t>
            </a:r>
          </a:p>
          <a:p>
            <a:pPr algn="ctr"/>
            <a:r>
              <a:rPr lang="tr-TR" dirty="0" smtClean="0"/>
              <a:t>Elma-Portakal-Üzüm-Maydanoz</a:t>
            </a:r>
          </a:p>
          <a:p>
            <a:pPr algn="ctr"/>
            <a:r>
              <a:rPr lang="tr-TR" dirty="0" smtClean="0"/>
              <a:t>Havuç-Haşlanmış Patates vb.</a:t>
            </a:r>
          </a:p>
          <a:p>
            <a:pPr algn="ctr"/>
            <a:r>
              <a:rPr lang="tr-TR" b="1" u="sng" dirty="0" smtClean="0"/>
              <a:t>Not: </a:t>
            </a:r>
            <a:r>
              <a:rPr lang="tr-TR" dirty="0" smtClean="0"/>
              <a:t> Mevsimine uygun meyve ve sebzeler tercih edilmeli.</a:t>
            </a:r>
            <a:endParaRPr lang="tr-TR" b="1" u="sng" dirty="0" smtClean="0"/>
          </a:p>
          <a:p>
            <a:pPr algn="ctr"/>
            <a:endParaRPr lang="tr-TR" dirty="0" smtClean="0"/>
          </a:p>
        </p:txBody>
      </p:sp>
      <p:sp>
        <p:nvSpPr>
          <p:cNvPr id="16" name="15 Metin kutusu"/>
          <p:cNvSpPr txBox="1"/>
          <p:nvPr/>
        </p:nvSpPr>
        <p:spPr>
          <a:xfrm>
            <a:off x="5072066" y="2857496"/>
            <a:ext cx="35004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u="sng" dirty="0" smtClean="0">
                <a:solidFill>
                  <a:srgbClr val="FF0000"/>
                </a:solidFill>
              </a:rPr>
              <a:t>YEMEKLER</a:t>
            </a:r>
          </a:p>
          <a:p>
            <a:pPr algn="ctr"/>
            <a:r>
              <a:rPr lang="tr-TR" dirty="0" smtClean="0"/>
              <a:t>Yoğurtlu Salçalı Makarna-Salata</a:t>
            </a:r>
          </a:p>
          <a:p>
            <a:pPr algn="ctr"/>
            <a:r>
              <a:rPr lang="tr-TR" dirty="0" smtClean="0"/>
              <a:t>Pilav-Sarma-Ekmek arası yiyecekler</a:t>
            </a:r>
          </a:p>
          <a:p>
            <a:pPr algn="ctr"/>
            <a:r>
              <a:rPr lang="tr-TR" b="1" dirty="0" smtClean="0"/>
              <a:t>Not: </a:t>
            </a:r>
            <a:r>
              <a:rPr lang="tr-TR" dirty="0" smtClean="0"/>
              <a:t>Hamburger gibi yiyecekleri getirmek sağlık </a:t>
            </a:r>
            <a:r>
              <a:rPr lang="tr-TR" smtClean="0"/>
              <a:t>açısından yasaktır.</a:t>
            </a:r>
            <a:r>
              <a:rPr lang="tr-TR" b="1" u="sng" smtClean="0"/>
              <a:t> </a:t>
            </a:r>
            <a:endParaRPr lang="tr-TR" b="1" u="sng" dirty="0" smtClean="0"/>
          </a:p>
          <a:p>
            <a:pPr algn="ctr"/>
            <a:endParaRPr lang="tr-TR" dirty="0"/>
          </a:p>
        </p:txBody>
      </p:sp>
      <p:sp>
        <p:nvSpPr>
          <p:cNvPr id="17" name="16 Metin kutusu"/>
          <p:cNvSpPr txBox="1"/>
          <p:nvPr/>
        </p:nvSpPr>
        <p:spPr>
          <a:xfrm>
            <a:off x="395536" y="4653136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u="sng" dirty="0" smtClean="0"/>
              <a:t>NOT</a:t>
            </a:r>
            <a:r>
              <a:rPr lang="tr-TR" u="sng" dirty="0" smtClean="0"/>
              <a:t>: </a:t>
            </a:r>
            <a:r>
              <a:rPr lang="tr-TR" dirty="0" smtClean="0"/>
              <a:t>Sayın velilerimiz lütfen bu yiyecek,</a:t>
            </a:r>
            <a:r>
              <a:rPr lang="tr-TR" dirty="0" err="1" smtClean="0"/>
              <a:t>içeçekler</a:t>
            </a:r>
            <a:r>
              <a:rPr lang="tr-TR" dirty="0" smtClean="0"/>
              <a:t> ve türevlerinden başka besinler koymayınız. Çocuklarımızın dengeli,sağlıklı ve düzenli beslenmeleri için bu listeye uyalım.</a:t>
            </a:r>
          </a:p>
          <a:p>
            <a:endParaRPr lang="tr-TR" dirty="0" smtClean="0"/>
          </a:p>
          <a:p>
            <a:r>
              <a:rPr lang="tr-TR" b="1" u="sng" dirty="0" smtClean="0"/>
              <a:t>NOT: </a:t>
            </a:r>
            <a:r>
              <a:rPr lang="tr-TR" dirty="0" smtClean="0"/>
              <a:t>Sayın velilerimiz beslenme çantasında ayrıca sıra bezi, çatal kaşık ve ıslak mendil olmasına dikkat edelim.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107</Words>
  <PresentationFormat>Ekran Gösterisi (4:3)</PresentationFormat>
  <Paragraphs>21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2017-08-31T11:38:48Z</dcterms:created>
  <dcterms:modified xsi:type="dcterms:W3CDTF">2017-09-01T07:09:11Z</dcterms:modified>
  <cp:category>www.sorubak.com</cp:category>
</cp:coreProperties>
</file>