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9"/>
  </p:notesMasterIdLst>
  <p:sldIdLst>
    <p:sldId id="274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6" r:id="rId12"/>
    <p:sldId id="267" r:id="rId13"/>
    <p:sldId id="268" r:id="rId14"/>
    <p:sldId id="273" r:id="rId15"/>
    <p:sldId id="272" r:id="rId16"/>
    <p:sldId id="271" r:id="rId17"/>
    <p:sldId id="270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6374" autoAdjust="0"/>
    <p:restoredTop sz="94660"/>
  </p:normalViewPr>
  <p:slideViewPr>
    <p:cSldViewPr>
      <p:cViewPr>
        <p:scale>
          <a:sx n="100" d="100"/>
          <a:sy n="100" d="100"/>
        </p:scale>
        <p:origin x="-7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DDF45E-E689-4857-975B-194793995140}" type="datetimeFigureOut">
              <a:rPr lang="tr-TR" smtClean="0"/>
              <a:pPr/>
              <a:t>24.05.2017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E3C16F-36E9-4859-A9F3-627E8EAB45E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4469372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www.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sorubak</a:t>
            </a:r>
            <a:r>
              <a:rPr lang="tr-TR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E3C16F-36E9-4859-A9F3-627E8EAB45E8}" type="slidenum">
              <a:rPr lang="tr-TR" smtClean="0"/>
              <a:pPr/>
              <a:t>17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9630634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İkizkenar Üçgen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E637BB6B-EE1B-48FB-8575-0D55C373DE88}" type="datetimeFigureOut">
              <a:rPr lang="en-US" smtClean="0"/>
              <a:pPr/>
              <a:t>5/24/2017</a:t>
            </a:fld>
            <a:endParaRPr lang="en-US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kumimoji="0" lang="en-US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2AA957AF-53C0-420B-9C2D-77DB1416566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 spd="slow">
    <p:wedge/>
    <p:sndAc>
      <p:stSnd>
        <p:snd r:embed="rId1" name="coin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7BB6B-EE1B-48FB-8575-0D55C373DE88}" type="datetimeFigureOut">
              <a:rPr lang="en-US" smtClean="0"/>
              <a:pPr/>
              <a:t>5/24/2017</a:t>
            </a:fld>
            <a:endParaRPr lang="en-US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 spd="slow">
    <p:wedge/>
    <p:sndAc>
      <p:stSnd>
        <p:snd r:embed="rId1" name="coin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7BB6B-EE1B-48FB-8575-0D55C373DE88}" type="datetimeFigureOut">
              <a:rPr lang="en-US" smtClean="0"/>
              <a:pPr/>
              <a:t>5/24/2017</a:t>
            </a:fld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 spd="slow">
    <p:wedge/>
    <p:sndAc>
      <p:stSnd>
        <p:snd r:embed="rId1" name="coin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E637BB6B-EE1B-48FB-8575-0D55C373DE88}" type="datetimeFigureOut">
              <a:rPr lang="en-US" smtClean="0"/>
              <a:pPr/>
              <a:t>5/24/2017</a:t>
            </a:fld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kumimoji="0"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 spd="slow">
    <p:wedge/>
    <p:sndAc>
      <p:stSnd>
        <p:snd r:embed="rId1" name="coin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ik Üçgen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İkizkenar Üçgen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E637BB6B-EE1B-48FB-8575-0D55C373DE88}" type="datetimeFigureOut">
              <a:rPr lang="en-US" smtClean="0"/>
              <a:pPr/>
              <a:t>5/24/2017</a:t>
            </a:fld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kumimoji="0"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2AA957AF-53C0-420B-9C2D-77DB1416566C}" type="slidenum">
              <a:rPr kumimoji="0" lang="en-US" smtClean="0"/>
              <a:pPr/>
              <a:t>‹#›</a:t>
            </a:fld>
            <a:endParaRPr kumimoji="0" lang="en-US"/>
          </a:p>
        </p:txBody>
      </p:sp>
      <p:cxnSp>
        <p:nvCxnSpPr>
          <p:cNvPr id="11" name="10 Düz Bağlayıcı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9 Düz Bağlayıcı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wedge/>
    <p:sndAc>
      <p:stSnd>
        <p:snd r:embed="rId1" name="coin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E637BB6B-EE1B-48FB-8575-0D55C373DE88}" type="datetimeFigureOut">
              <a:rPr lang="en-US" smtClean="0"/>
              <a:pPr/>
              <a:t>5/24/2017</a:t>
            </a:fld>
            <a:endParaRPr lang="en-US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kumimoji="0" lang="en-US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2AA957AF-53C0-420B-9C2D-77DB1416566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 spd="slow">
    <p:wedge/>
    <p:sndAc>
      <p:stSnd>
        <p:snd r:embed="rId1" name="coin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E637BB6B-EE1B-48FB-8575-0D55C373DE88}" type="datetimeFigureOut">
              <a:rPr lang="en-US" smtClean="0"/>
              <a:pPr/>
              <a:t>5/24/2017</a:t>
            </a:fld>
            <a:endParaRPr lang="en-US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kumimoji="0" lang="en-US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2AA957AF-53C0-420B-9C2D-77DB1416566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wedge/>
    <p:sndAc>
      <p:stSnd>
        <p:snd r:embed="rId1" name="coin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7BB6B-EE1B-48FB-8575-0D55C373DE88}" type="datetimeFigureOut">
              <a:rPr lang="en-US" smtClean="0"/>
              <a:pPr/>
              <a:t>5/24/2017</a:t>
            </a:fld>
            <a:endParaRPr lang="en-US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 spd="slow">
    <p:wedge/>
    <p:sndAc>
      <p:stSnd>
        <p:snd r:embed="rId1" name="coin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E637BB6B-EE1B-48FB-8575-0D55C373DE88}" type="datetimeFigureOut">
              <a:rPr lang="en-US" smtClean="0"/>
              <a:pPr/>
              <a:t>5/24/2017</a:t>
            </a:fld>
            <a:endParaRPr lang="en-US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kumimoji="0" lang="en-US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2AA957AF-53C0-420B-9C2D-77DB1416566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 spd="slow">
    <p:wedge/>
    <p:sndAc>
      <p:stSnd>
        <p:snd r:embed="rId1" name="coin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E637BB6B-EE1B-48FB-8575-0D55C373DE88}" type="datetimeFigureOut">
              <a:rPr lang="en-US" smtClean="0"/>
              <a:pPr/>
              <a:t>5/24/2017</a:t>
            </a:fld>
            <a:endParaRPr lang="en-US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kumimoji="0" lang="en-US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2AA957AF-53C0-420B-9C2D-77DB1416566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wedge/>
    <p:sndAc>
      <p:stSnd>
        <p:snd r:embed="rId1" name="coin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E637BB6B-EE1B-48FB-8575-0D55C373DE88}" type="datetimeFigureOut">
              <a:rPr lang="en-US" smtClean="0"/>
              <a:pPr/>
              <a:t>5/24/2017</a:t>
            </a:fld>
            <a:endParaRPr lang="en-US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kumimoji="0" lang="en-US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2AA957AF-53C0-420B-9C2D-77DB1416566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wedge/>
    <p:sndAc>
      <p:stSnd>
        <p:snd r:embed="rId1" name="coin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Dik Üçgen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7 Düz Bağlayıcı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E637BB6B-EE1B-48FB-8575-0D55C373DE88}" type="datetimeFigureOut">
              <a:rPr lang="en-US" smtClean="0"/>
              <a:pPr/>
              <a:t>5/24/2017</a:t>
            </a:fld>
            <a:endParaRPr lang="en-US" sz="100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pPr algn="ctr" eaLnBrk="1" latinLnBrk="0" hangingPunct="1"/>
            <a:endParaRPr kumimoji="0" lang="en-US" sz="1000" dirty="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2AA957AF-53C0-420B-9C2D-77DB1416566C}" type="slidenum">
              <a:rPr kumimoji="0" lang="en-US" smtClean="0"/>
              <a:pPr/>
              <a:t>‹#›</a:t>
            </a:fld>
            <a:endParaRPr kumimoji="0" lang="en-US" sz="1000" dirty="0">
              <a:solidFill>
                <a:schemeClr val="tx2">
                  <a:shade val="50000"/>
                </a:schemeClr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>
    <p:wedge/>
    <p:sndAc>
      <p:stSnd>
        <p:snd r:embed="rId13" name="coin.wav"/>
      </p:stSnd>
    </p:sndAc>
  </p:transition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Din-KÃ¼ltÃ¼rÃ¼-Ve-Ahlak-Bilgisi-Dersi-ile-ilgili-DÃ¶nem-Ã-devi-Kapaklar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64086"/>
          </a:xfrm>
        </p:spPr>
      </p:pic>
    </p:spTree>
  </p:cSld>
  <p:clrMapOvr>
    <a:masterClrMapping/>
  </p:clrMapOvr>
  <p:transition spd="slow">
    <p:dissolve/>
    <p:sndAc>
      <p:stSnd>
        <p:snd r:embed="rId2" name="coin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karahan\Desktop\ur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4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9218" name="Picture 2" descr="C:\Users\karahan\Desktop\04210306_doc49fruluk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hecker dir="vert"/>
    <p:sndAc>
      <p:stSnd>
        <p:snd r:embed="rId2" name="coin.wav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karahan\Desktop\ur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55123" y="0"/>
            <a:ext cx="9199123" cy="6858000"/>
          </a:xfrm>
          <a:prstGeom prst="rect">
            <a:avLst/>
          </a:prstGeom>
          <a:noFill/>
        </p:spPr>
      </p:pic>
      <p:sp>
        <p:nvSpPr>
          <p:cNvPr id="5" name="4 İçerik Yer Tutucusu"/>
          <p:cNvSpPr>
            <a:spLocks noGrp="1"/>
          </p:cNvSpPr>
          <p:nvPr>
            <p:ph idx="1"/>
          </p:nvPr>
        </p:nvSpPr>
        <p:spPr>
          <a:xfrm>
            <a:off x="0" y="188640"/>
            <a:ext cx="8964488" cy="666936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tr-TR" sz="8000" b="1" i="1" u="sng" dirty="0" smtClean="0">
                <a:solidFill>
                  <a:schemeClr val="bg1"/>
                </a:solidFill>
              </a:rPr>
              <a:t>  </a:t>
            </a:r>
            <a:r>
              <a:rPr lang="tr-TR" sz="8000" b="1" i="1" u="sng" dirty="0" smtClean="0">
                <a:solidFill>
                  <a:schemeClr val="bg1"/>
                </a:solidFill>
                <a:latin typeface="Berlin Sans FB Demi" pitchFamily="34" charset="0"/>
              </a:rPr>
              <a:t>En yakının bile olsa adam kayırma, şahitliğini dürüstçe yap</a:t>
            </a:r>
            <a:endParaRPr lang="tr-TR" sz="8000" i="1" u="sng" dirty="0">
              <a:solidFill>
                <a:schemeClr val="bg1"/>
              </a:solidFill>
              <a:latin typeface="Berlin Sans FB Demi" pitchFamily="34" charset="0"/>
            </a:endParaRPr>
          </a:p>
        </p:txBody>
      </p:sp>
      <p:sp>
        <p:nvSpPr>
          <p:cNvPr id="6" name="5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spd="slow">
    <p:comb dir="vert"/>
    <p:sndAc>
      <p:stSnd>
        <p:snd r:embed="rId2" name="coin.wav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karahan\Desktop\ur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58253" y="0"/>
            <a:ext cx="9202253" cy="6858000"/>
          </a:xfrm>
          <a:prstGeom prst="rect">
            <a:avLst/>
          </a:prstGeom>
          <a:noFill/>
        </p:spPr>
      </p:pic>
      <p:sp>
        <p:nvSpPr>
          <p:cNvPr id="5" name="4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9600" b="1" i="1" u="sng" dirty="0" smtClean="0">
                <a:solidFill>
                  <a:srgbClr val="C00000"/>
                </a:solidFill>
                <a:latin typeface="Berlin Sans FB Demi" pitchFamily="34" charset="0"/>
              </a:rPr>
              <a:t>Allah, en dürüst, en ahlaklı ve en adil olandır</a:t>
            </a:r>
            <a:endParaRPr lang="tr-TR" sz="9600" i="1" u="sng" dirty="0">
              <a:solidFill>
                <a:srgbClr val="C00000"/>
              </a:solidFill>
              <a:latin typeface="Berlin Sans FB Demi" pitchFamily="34" charset="0"/>
            </a:endParaRPr>
          </a:p>
        </p:txBody>
      </p:sp>
      <p:sp>
        <p:nvSpPr>
          <p:cNvPr id="6" name="5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spd="slow">
    <p:randomBar/>
    <p:sndAc>
      <p:stSnd>
        <p:snd r:embed="rId2" name="coin.wav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3314" name="Picture 2" descr="C:\Users\karahan\Desktop\adale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randomBar dir="vert"/>
    <p:sndAc>
      <p:stSnd>
        <p:snd r:embed="rId2" name="coin.wav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07504" y="260648"/>
            <a:ext cx="8928992" cy="648072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tr-TR" sz="7200" dirty="0" smtClean="0">
                <a:solidFill>
                  <a:srgbClr val="FFFF00"/>
                </a:solidFill>
                <a:latin typeface="Berlin Sans FB Demi" pitchFamily="34" charset="0"/>
              </a:rPr>
              <a:t>"Dürüst ve güvenilir tüccar, </a:t>
            </a:r>
            <a:r>
              <a:rPr lang="tr-TR" sz="7200" dirty="0" err="1" smtClean="0">
                <a:solidFill>
                  <a:srgbClr val="FFFF00"/>
                </a:solidFill>
                <a:latin typeface="Berlin Sans FB Demi" pitchFamily="34" charset="0"/>
              </a:rPr>
              <a:t>Ahirette</a:t>
            </a:r>
            <a:r>
              <a:rPr lang="tr-TR" sz="7200" dirty="0" smtClean="0">
                <a:solidFill>
                  <a:srgbClr val="FFFF00"/>
                </a:solidFill>
                <a:latin typeface="Berlin Sans FB Demi" pitchFamily="34" charset="0"/>
              </a:rPr>
              <a:t> peygamberler, </a:t>
            </a:r>
            <a:r>
              <a:rPr lang="tr-TR" sz="7200" dirty="0" err="1" smtClean="0">
                <a:solidFill>
                  <a:srgbClr val="FFFF00"/>
                </a:solidFill>
                <a:latin typeface="Berlin Sans FB Demi" pitchFamily="34" charset="0"/>
              </a:rPr>
              <a:t>sıddîkler</a:t>
            </a:r>
            <a:r>
              <a:rPr lang="tr-TR" sz="7200" dirty="0" smtClean="0">
                <a:solidFill>
                  <a:srgbClr val="FFFF00"/>
                </a:solidFill>
                <a:latin typeface="Berlin Sans FB Demi" pitchFamily="34" charset="0"/>
              </a:rPr>
              <a:t> ve şehitlerle beraber olacaktır."</a:t>
            </a:r>
            <a:endParaRPr lang="tr-TR" sz="7200" dirty="0">
              <a:solidFill>
                <a:srgbClr val="FFFF00"/>
              </a:solidFill>
              <a:latin typeface="Berlin Sans FB Demi" pitchFamily="34" charset="0"/>
            </a:endParaRPr>
          </a:p>
        </p:txBody>
      </p:sp>
    </p:spTree>
  </p:cSld>
  <p:clrMapOvr>
    <a:masterClrMapping/>
  </p:clrMapOvr>
  <p:transition spd="slow">
    <p:wedge/>
    <p:sndAc>
      <p:stSnd>
        <p:snd r:embed="rId2" name="coin.wav"/>
      </p:stSnd>
    </p:sndAc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260648"/>
            <a:ext cx="8892480" cy="6597352"/>
          </a:xfrm>
        </p:spPr>
        <p:txBody>
          <a:bodyPr/>
          <a:lstStyle/>
          <a:p>
            <a:pPr>
              <a:buNone/>
            </a:pPr>
            <a:r>
              <a:rPr lang="tr-TR" b="1" dirty="0" smtClean="0"/>
              <a:t>“</a:t>
            </a:r>
            <a:r>
              <a:rPr lang="tr-TR" sz="7200" b="1" dirty="0" err="1" smtClean="0">
                <a:solidFill>
                  <a:srgbClr val="FFFF00"/>
                </a:solidFill>
                <a:latin typeface="Berlin Sans FB" pitchFamily="34" charset="0"/>
              </a:rPr>
              <a:t>Emrolunduğun</a:t>
            </a:r>
            <a:r>
              <a:rPr lang="tr-TR" sz="7200" b="1" dirty="0" smtClean="0">
                <a:solidFill>
                  <a:srgbClr val="FFFF00"/>
                </a:solidFill>
                <a:latin typeface="Berlin Sans FB" pitchFamily="34" charset="0"/>
              </a:rPr>
              <a:t> gibi dosdoğru olmaya devam et!”  </a:t>
            </a:r>
          </a:p>
          <a:p>
            <a:pPr>
              <a:buNone/>
            </a:pPr>
            <a:r>
              <a:rPr lang="tr-TR" sz="7200" b="1" dirty="0" smtClean="0">
                <a:solidFill>
                  <a:srgbClr val="FFFF00"/>
                </a:solidFill>
                <a:latin typeface="Berlin Sans FB" pitchFamily="34" charset="0"/>
              </a:rPr>
              <a:t>                                </a:t>
            </a:r>
            <a:r>
              <a:rPr lang="tr-TR" sz="7200" dirty="0" err="1" smtClean="0">
                <a:solidFill>
                  <a:schemeClr val="bg1"/>
                </a:solidFill>
                <a:latin typeface="Berlin Sans FB" pitchFamily="34" charset="0"/>
              </a:rPr>
              <a:t>Hûd</a:t>
            </a:r>
            <a:r>
              <a:rPr lang="tr-TR" sz="7200" dirty="0" smtClean="0">
                <a:solidFill>
                  <a:schemeClr val="bg1"/>
                </a:solidFill>
                <a:latin typeface="Berlin Sans FB" pitchFamily="34" charset="0"/>
              </a:rPr>
              <a:t> </a:t>
            </a:r>
            <a:r>
              <a:rPr lang="tr-TR" sz="7200" dirty="0" err="1" smtClean="0">
                <a:solidFill>
                  <a:schemeClr val="bg1"/>
                </a:solidFill>
                <a:latin typeface="Berlin Sans FB" pitchFamily="34" charset="0"/>
              </a:rPr>
              <a:t>sûresi</a:t>
            </a:r>
            <a:r>
              <a:rPr lang="tr-TR" sz="7200" dirty="0" smtClean="0">
                <a:solidFill>
                  <a:schemeClr val="bg1"/>
                </a:solidFill>
                <a:latin typeface="Berlin Sans FB" pitchFamily="34" charset="0"/>
              </a:rPr>
              <a:t> 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</p:spTree>
  </p:cSld>
  <p:clrMapOvr>
    <a:masterClrMapping/>
  </p:clrMapOvr>
  <p:transition spd="slow">
    <p:wedge/>
    <p:sndAc>
      <p:stSnd>
        <p:snd r:embed="rId2" name="coin.wav"/>
      </p:stSnd>
    </p:sndAc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16632"/>
            <a:ext cx="9144000" cy="674136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tr-TR" sz="4800" b="1" dirty="0" smtClean="0">
                <a:solidFill>
                  <a:srgbClr val="FFFF00"/>
                </a:solidFill>
                <a:latin typeface="Berlin Sans FB Demi" pitchFamily="34" charset="0"/>
              </a:rPr>
              <a:t>“Rabbimiz Allah’tır diyenler sonra da dosdoğru olanlar için ne korku vardır ne de hüzün. Onlar cennetliktir. İşlediklerinin karşılığı olarak cennette temelli kalacaklardır.”</a:t>
            </a:r>
          </a:p>
          <a:p>
            <a:pPr>
              <a:buNone/>
            </a:pPr>
            <a:r>
              <a:rPr lang="tr-TR" sz="4800" b="1" dirty="0" smtClean="0">
                <a:solidFill>
                  <a:schemeClr val="bg1"/>
                </a:solidFill>
                <a:latin typeface="Berlin Sans FB Demi" pitchFamily="34" charset="0"/>
              </a:rPr>
              <a:t>                              </a:t>
            </a:r>
            <a:r>
              <a:rPr lang="tr-TR" sz="4800" dirty="0" err="1" smtClean="0">
                <a:solidFill>
                  <a:schemeClr val="bg1"/>
                </a:solidFill>
                <a:latin typeface="Berlin Sans FB Demi" pitchFamily="34" charset="0"/>
              </a:rPr>
              <a:t>Ahkâf</a:t>
            </a:r>
            <a:r>
              <a:rPr lang="tr-TR" sz="4800" dirty="0" smtClean="0">
                <a:solidFill>
                  <a:schemeClr val="bg1"/>
                </a:solidFill>
                <a:latin typeface="Berlin Sans FB Demi" pitchFamily="34" charset="0"/>
              </a:rPr>
              <a:t> </a:t>
            </a:r>
            <a:r>
              <a:rPr lang="tr-TR" sz="4800" dirty="0" err="1" smtClean="0">
                <a:solidFill>
                  <a:schemeClr val="bg1"/>
                </a:solidFill>
                <a:latin typeface="Berlin Sans FB Demi" pitchFamily="34" charset="0"/>
              </a:rPr>
              <a:t>sûresi</a:t>
            </a:r>
            <a:endParaRPr lang="tr-TR" sz="4800" dirty="0">
              <a:solidFill>
                <a:schemeClr val="bg1"/>
              </a:solidFill>
              <a:latin typeface="Berlin Sans FB Demi" pitchFamily="34" charset="0"/>
            </a:endParaRPr>
          </a:p>
        </p:txBody>
      </p:sp>
    </p:spTree>
  </p:cSld>
  <p:clrMapOvr>
    <a:masterClrMapping/>
  </p:clrMapOvr>
  <p:transition spd="slow">
    <p:wedge/>
    <p:sndAc>
      <p:stSnd>
        <p:snd r:embed="rId2" name="coin.wav"/>
      </p:stSnd>
    </p:sndAc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tr-TR" sz="13000" b="1" dirty="0" smtClean="0">
                <a:solidFill>
                  <a:srgbClr val="C00000"/>
                </a:solidFill>
                <a:latin typeface="Berlin Sans FB Demi" pitchFamily="34" charset="0"/>
              </a:rPr>
              <a:t>Baran</a:t>
            </a:r>
          </a:p>
          <a:p>
            <a:pPr>
              <a:buNone/>
            </a:pPr>
            <a:r>
              <a:rPr lang="tr-TR" sz="13000" b="1" dirty="0" err="1" smtClean="0">
                <a:solidFill>
                  <a:srgbClr val="FFFF00"/>
                </a:solidFill>
                <a:latin typeface="Berlin Sans FB Demi" pitchFamily="34" charset="0"/>
              </a:rPr>
              <a:t>Karahan</a:t>
            </a:r>
            <a:endParaRPr lang="tr-TR" sz="13000" b="1" dirty="0" smtClean="0">
              <a:solidFill>
                <a:srgbClr val="FFFF00"/>
              </a:solidFill>
              <a:latin typeface="Berlin Sans FB Demi" pitchFamily="34" charset="0"/>
            </a:endParaRPr>
          </a:p>
          <a:p>
            <a:pPr>
              <a:buNone/>
            </a:pPr>
            <a:r>
              <a:rPr lang="tr-TR" sz="13000" b="1" dirty="0" smtClean="0">
                <a:solidFill>
                  <a:srgbClr val="C00000"/>
                </a:solidFill>
                <a:latin typeface="Berlin Sans FB Demi" pitchFamily="34" charset="0"/>
              </a:rPr>
              <a:t>7A  </a:t>
            </a:r>
            <a:r>
              <a:rPr lang="tr-TR" sz="13000" b="1" dirty="0" smtClean="0">
                <a:latin typeface="Berlin Sans FB Demi" pitchFamily="34" charset="0"/>
              </a:rPr>
              <a:t>  </a:t>
            </a:r>
            <a:r>
              <a:rPr lang="tr-TR" sz="13000" b="1" dirty="0" smtClean="0">
                <a:solidFill>
                  <a:srgbClr val="FFFF00"/>
                </a:solidFill>
                <a:latin typeface="Berlin Sans FB Demi" pitchFamily="34" charset="0"/>
              </a:rPr>
              <a:t>1390</a:t>
            </a:r>
            <a:endParaRPr lang="tr-TR" sz="13000" b="1" dirty="0">
              <a:solidFill>
                <a:srgbClr val="FFFF00"/>
              </a:solidFill>
              <a:latin typeface="Berlin Sans FB Demi" pitchFamily="34" charset="0"/>
            </a:endParaRPr>
          </a:p>
        </p:txBody>
      </p:sp>
    </p:spTree>
  </p:cSld>
  <p:clrMapOvr>
    <a:masterClrMapping/>
  </p:clrMapOvr>
  <p:transition spd="med">
    <p:wheel spokes="8"/>
    <p:sndAc>
      <p:stSnd>
        <p:snd r:embed="rId3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karahan\Desktop\ur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5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6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2" name="Picture 2" descr="C:\Users\karahan\Desktop\31104930_pr_01_370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-35307"/>
            <a:ext cx="9144000" cy="689330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 spd="slow">
    <p:wedge/>
    <p:sndAc>
      <p:stSnd>
        <p:snd r:embed="rId2" name="coin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karahan\Desktop\url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3219450" y="3325812"/>
            <a:ext cx="2705100" cy="1685925"/>
          </a:xfrm>
          <a:prstGeom prst="rect">
            <a:avLst/>
          </a:prstGeom>
          <a:noFill/>
        </p:spPr>
      </p:pic>
      <p:pic>
        <p:nvPicPr>
          <p:cNvPr id="5" name="Picture 2" descr="C:\Users\karahan\Desktop\ur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5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050" name="Picture 2" descr="C:\Users\karahan\Desktop\k_11091904_dogruluk_kavramlar_tablo_belge_log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7321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d"/>
    <p:sndAc>
      <p:stSnd>
        <p:snd r:embed="rId2" name="coin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karahan\Desktop\ur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5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3074" name="Picture 2" descr="C:\Users\karahan\Desktop\doğruluk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/>
    <p:sndAc>
      <p:stSnd>
        <p:snd r:embed="rId2" name="coin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karahan\Desktop\ur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5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098" name="Picture 2" descr="C:\Users\karahan\Desktop\1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  <p:sndAc>
      <p:stSnd>
        <p:snd r:embed="rId2" name="coin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karahan\Desktop\ur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4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122" name="Picture 2" descr="C:\Users\karahan\Desktop\07104125_dorulukvedrstlk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u"/>
    <p:sndAc>
      <p:stSnd>
        <p:snd r:embed="rId2" name="coin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karahan\Desktop\ur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4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6146" name="Picture 2" descr="C:\Users\karahan\Desktop\05de0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3307" y="0"/>
            <a:ext cx="9154633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zoom dir="in"/>
    <p:sndAc>
      <p:stSnd>
        <p:snd r:embed="rId2" name="coin.wav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karahan\Desktop\ur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4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7170" name="Picture 2" descr="C:\Users\karahan\Desktop\hadis münafık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7625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zoom/>
    <p:sndAc>
      <p:stSnd>
        <p:snd r:embed="rId2" name="coin.wav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karahan\Desktop\ur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5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8194" name="Picture 2" descr="C:\Users\karahan\Desktop\77a97c4f4c908da93028244cb5aecfbd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hecker/>
    <p:sndAc>
      <p:stSnd>
        <p:snd r:embed="rId2" name="coin.wav"/>
      </p:stSnd>
    </p:sndAc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anlı">
  <a:themeElements>
    <a:clrScheme name="Gündönümü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Canlı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Canlı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129</TotalTime>
  <Words>80</Words>
  <PresentationFormat>Ekran Gösterisi (4:3)</PresentationFormat>
  <Paragraphs>12</Paragraphs>
  <Slides>17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17</vt:i4>
      </vt:variant>
    </vt:vector>
  </HeadingPairs>
  <TitlesOfParts>
    <vt:vector size="18" baseType="lpstr">
      <vt:lpstr>Canlı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2017-03-29T15:53:49Z</dcterms:created>
  <dcterms:modified xsi:type="dcterms:W3CDTF">2017-05-24T17:22:15Z</dcterms:modified>
  <cp:category>www.sorubak.com</cp:category>
</cp:coreProperties>
</file>