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18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8CE3E-82E2-4E44-A3F6-EB04685B61EE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1125C-3D84-46C3-A0FA-223AFD5493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936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125C-3D84-46C3-A0FA-223AFD5493CB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0238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B335FB0-2F42-463A-83DC-7DAA9ADF5E86}" type="datetimeFigureOut">
              <a:rPr lang="tr-TR" smtClean="0"/>
              <a:pPr/>
              <a:t>14/09/2017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BF2A96-C3DB-4157-A7EE-0D702292C77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AFTER SCHOOL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Furkan Yusuf </a:t>
            </a:r>
            <a:r>
              <a:rPr lang="tr-TR" dirty="0" err="1" smtClean="0"/>
              <a:t>Öğütcen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5376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He/</a:t>
            </a:r>
            <a:r>
              <a:rPr lang="tr-TR" dirty="0" err="1" smtClean="0"/>
              <a:t>she</a:t>
            </a:r>
            <a:r>
              <a:rPr lang="tr-TR" dirty="0" smtClean="0"/>
              <a:t>...(o..)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O (erkek) &gt; He</a:t>
            </a:r>
          </a:p>
          <a:p>
            <a:r>
              <a:rPr lang="tr-TR" dirty="0"/>
              <a:t>Karate yapmak &gt; do karate</a:t>
            </a:r>
          </a:p>
          <a:p>
            <a:r>
              <a:rPr lang="tr-TR" dirty="0"/>
              <a:t>He </a:t>
            </a:r>
            <a:r>
              <a:rPr lang="tr-TR" dirty="0" err="1"/>
              <a:t>does</a:t>
            </a:r>
            <a:r>
              <a:rPr lang="tr-TR" dirty="0"/>
              <a:t> karate.</a:t>
            </a:r>
          </a:p>
          <a:p>
            <a:r>
              <a:rPr lang="tr-TR" dirty="0"/>
              <a:t>(O karate yapar</a:t>
            </a:r>
            <a:r>
              <a:rPr lang="tr-TR" dirty="0" smtClean="0"/>
              <a:t>.)</a:t>
            </a:r>
          </a:p>
          <a:p>
            <a:r>
              <a:rPr lang="tr-TR" dirty="0" smtClean="0"/>
              <a:t>--------------------------------------------------------------------</a:t>
            </a:r>
            <a:endParaRPr lang="tr-TR" dirty="0"/>
          </a:p>
          <a:p>
            <a:r>
              <a:rPr lang="tr-TR" dirty="0"/>
              <a:t>O (kız) &gt; </a:t>
            </a:r>
            <a:r>
              <a:rPr lang="tr-TR" dirty="0" err="1"/>
              <a:t>She</a:t>
            </a:r>
            <a:endParaRPr lang="tr-TR" dirty="0"/>
          </a:p>
          <a:p>
            <a:r>
              <a:rPr lang="tr-TR" dirty="0"/>
              <a:t>Dans kulübüne gitmek &gt;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</a:t>
            </a:r>
            <a:r>
              <a:rPr lang="tr-TR" dirty="0" err="1"/>
              <a:t>club</a:t>
            </a:r>
            <a:endParaRPr lang="tr-TR" dirty="0"/>
          </a:p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goes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</a:t>
            </a:r>
            <a:r>
              <a:rPr lang="tr-TR" dirty="0" err="1"/>
              <a:t>club</a:t>
            </a:r>
            <a:r>
              <a:rPr lang="tr-TR" dirty="0"/>
              <a:t>.</a:t>
            </a:r>
          </a:p>
          <a:p>
            <a:r>
              <a:rPr lang="tr-TR" dirty="0"/>
              <a:t>(O dans kulübüne gider.)</a:t>
            </a:r>
          </a:p>
        </p:txBody>
      </p:sp>
    </p:spTree>
    <p:extLst>
      <p:ext uri="{BB962C8B-B14F-4D97-AF65-F5344CB8AC3E}">
        <p14:creationId xmlns:p14="http://schemas.microsoft.com/office/powerpoint/2010/main" xmlns="" val="1905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“Sen şunu yapar mısın?” diye sorarken</a:t>
            </a:r>
            <a:r>
              <a:rPr lang="tr-TR" dirty="0" smtClean="0"/>
              <a:t>;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416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DO </a:t>
            </a:r>
            <a:r>
              <a:rPr lang="tr-TR" dirty="0" smtClean="0"/>
              <a:t>YOU…?</a:t>
            </a:r>
            <a:r>
              <a:rPr lang="tr-TR" dirty="0" err="1" smtClean="0"/>
              <a:t>Bilgi:Soru</a:t>
            </a:r>
            <a:r>
              <a:rPr lang="tr-TR" dirty="0" smtClean="0"/>
              <a:t> </a:t>
            </a:r>
            <a:r>
              <a:rPr lang="tr-TR" dirty="0"/>
              <a:t>anlamı katmak için “Do </a:t>
            </a:r>
            <a:r>
              <a:rPr lang="tr-TR" dirty="0" err="1"/>
              <a:t>you</a:t>
            </a:r>
            <a:r>
              <a:rPr lang="tr-TR" dirty="0"/>
              <a:t>” ile konuşmaya başlıyoruz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Sen…? &gt; Do </a:t>
            </a:r>
            <a:r>
              <a:rPr lang="tr-TR" dirty="0" err="1"/>
              <a:t>you</a:t>
            </a:r>
            <a:r>
              <a:rPr lang="tr-TR" dirty="0"/>
              <a:t>..?</a:t>
            </a:r>
          </a:p>
          <a:p>
            <a:r>
              <a:rPr lang="tr-TR" dirty="0"/>
              <a:t>Kahvaltı yapmak &gt; </a:t>
            </a:r>
            <a:r>
              <a:rPr lang="tr-TR" dirty="0" err="1"/>
              <a:t>have</a:t>
            </a:r>
            <a:r>
              <a:rPr lang="tr-TR" dirty="0"/>
              <a:t> a </a:t>
            </a:r>
            <a:r>
              <a:rPr lang="tr-TR" dirty="0" err="1"/>
              <a:t>breakfast</a:t>
            </a:r>
            <a:endParaRPr lang="tr-TR" dirty="0"/>
          </a:p>
          <a:p>
            <a:r>
              <a:rPr lang="tr-TR" dirty="0"/>
              <a:t>Do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breakfast</a:t>
            </a:r>
            <a:r>
              <a:rPr lang="tr-TR" dirty="0"/>
              <a:t>?</a:t>
            </a:r>
          </a:p>
          <a:p>
            <a:r>
              <a:rPr lang="tr-TR" dirty="0"/>
              <a:t>(Sen kahvaltı yapar mısın?)</a:t>
            </a:r>
          </a:p>
          <a:p>
            <a:r>
              <a:rPr lang="tr-TR" dirty="0"/>
              <a:t>Soruya cevabımız EVET ise: </a:t>
            </a:r>
            <a:r>
              <a:rPr lang="tr-TR" dirty="0" err="1"/>
              <a:t>Yes</a:t>
            </a:r>
            <a:r>
              <a:rPr lang="tr-TR" dirty="0"/>
              <a:t>, I do.</a:t>
            </a:r>
          </a:p>
          <a:p>
            <a:r>
              <a:rPr lang="tr-TR" dirty="0"/>
              <a:t>Soruya cevabımız HAYIR ise: No, I </a:t>
            </a:r>
            <a:r>
              <a:rPr lang="tr-TR" dirty="0" err="1"/>
              <a:t>don’t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17832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txBody>
          <a:bodyPr>
            <a:normAutofit fontScale="90000"/>
          </a:bodyPr>
          <a:lstStyle/>
          <a:p>
            <a:r>
              <a:rPr lang="en-US" dirty="0"/>
              <a:t>DOES SHE/HE…?</a:t>
            </a:r>
            <a:br>
              <a:rPr lang="en-US" dirty="0"/>
            </a:br>
            <a:r>
              <a:rPr lang="tr-TR" dirty="0" smtClean="0"/>
              <a:t>Bilgi:</a:t>
            </a:r>
            <a:r>
              <a:rPr lang="en-US" dirty="0" err="1" smtClean="0"/>
              <a:t>Soru</a:t>
            </a:r>
            <a:r>
              <a:rPr lang="en-US" dirty="0" smtClean="0"/>
              <a:t> </a:t>
            </a:r>
            <a:r>
              <a:rPr lang="en-US" dirty="0" err="1"/>
              <a:t>anlamı</a:t>
            </a:r>
            <a:r>
              <a:rPr lang="en-US" dirty="0"/>
              <a:t> </a:t>
            </a:r>
            <a:r>
              <a:rPr lang="en-US" dirty="0" err="1"/>
              <a:t>katmak</a:t>
            </a:r>
            <a:r>
              <a:rPr lang="en-US" dirty="0"/>
              <a:t> </a:t>
            </a:r>
            <a:r>
              <a:rPr lang="en-US" dirty="0" err="1"/>
              <a:t>içine</a:t>
            </a:r>
            <a:r>
              <a:rPr lang="en-US" dirty="0"/>
              <a:t> “Does she/he..?”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konuşmaya</a:t>
            </a:r>
            <a:r>
              <a:rPr lang="en-US" dirty="0"/>
              <a:t> </a:t>
            </a:r>
            <a:r>
              <a:rPr lang="en-US" dirty="0" err="1"/>
              <a:t>başlıyoruz</a:t>
            </a:r>
            <a:r>
              <a:rPr lang="en-US" dirty="0" smtClean="0"/>
              <a:t>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O (erkek)…? &gt; </a:t>
            </a:r>
            <a:r>
              <a:rPr lang="tr-TR" dirty="0" err="1"/>
              <a:t>Does</a:t>
            </a:r>
            <a:r>
              <a:rPr lang="tr-TR" dirty="0"/>
              <a:t> he…?</a:t>
            </a:r>
          </a:p>
          <a:p>
            <a:r>
              <a:rPr lang="tr-TR" dirty="0"/>
              <a:t>internette gezmek &gt; </a:t>
            </a:r>
            <a:r>
              <a:rPr lang="tr-TR" dirty="0" err="1"/>
              <a:t>surf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net</a:t>
            </a:r>
          </a:p>
          <a:p>
            <a:r>
              <a:rPr lang="tr-TR" dirty="0" err="1"/>
              <a:t>Does</a:t>
            </a:r>
            <a:r>
              <a:rPr lang="tr-TR" dirty="0"/>
              <a:t> he </a:t>
            </a:r>
            <a:r>
              <a:rPr lang="tr-TR" dirty="0" err="1"/>
              <a:t>surf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net?</a:t>
            </a:r>
          </a:p>
          <a:p>
            <a:r>
              <a:rPr lang="tr-TR" dirty="0"/>
              <a:t>(O internette gezer mi?)</a:t>
            </a:r>
          </a:p>
          <a:p>
            <a:r>
              <a:rPr lang="tr-TR" dirty="0"/>
              <a:t>Cevap EVET ise: </a:t>
            </a:r>
            <a:r>
              <a:rPr lang="tr-TR" dirty="0" err="1"/>
              <a:t>Yes</a:t>
            </a:r>
            <a:r>
              <a:rPr lang="tr-TR" dirty="0"/>
              <a:t>, he </a:t>
            </a:r>
            <a:r>
              <a:rPr lang="tr-TR" dirty="0" err="1"/>
              <a:t>does</a:t>
            </a:r>
            <a:r>
              <a:rPr lang="tr-TR" dirty="0"/>
              <a:t>.</a:t>
            </a:r>
          </a:p>
          <a:p>
            <a:r>
              <a:rPr lang="tr-TR" dirty="0"/>
              <a:t>Cevap HAYIR ise: No, he </a:t>
            </a:r>
            <a:r>
              <a:rPr lang="tr-TR" dirty="0" err="1"/>
              <a:t>doesn’t</a:t>
            </a:r>
            <a:r>
              <a:rPr lang="tr-TR" dirty="0"/>
              <a:t>.</a:t>
            </a:r>
          </a:p>
          <a:p>
            <a:r>
              <a:rPr lang="tr-TR" dirty="0"/>
              <a:t>O (kız) …? &gt;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…?</a:t>
            </a:r>
          </a:p>
          <a:p>
            <a:r>
              <a:rPr lang="tr-TR" dirty="0"/>
              <a:t>dans öğretmek &gt; </a:t>
            </a:r>
            <a:r>
              <a:rPr lang="tr-TR" dirty="0" err="1"/>
              <a:t>teach</a:t>
            </a:r>
            <a:r>
              <a:rPr lang="tr-TR" dirty="0"/>
              <a:t> </a:t>
            </a:r>
            <a:r>
              <a:rPr lang="tr-TR" dirty="0" err="1"/>
              <a:t>dance</a:t>
            </a:r>
            <a:endParaRPr lang="tr-TR" dirty="0"/>
          </a:p>
          <a:p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teach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?</a:t>
            </a:r>
          </a:p>
          <a:p>
            <a:r>
              <a:rPr lang="tr-TR" dirty="0"/>
              <a:t>(O dans öğretir mi?)</a:t>
            </a:r>
          </a:p>
          <a:p>
            <a:r>
              <a:rPr lang="tr-TR" dirty="0"/>
              <a:t>Cevap EVET ise: </a:t>
            </a:r>
            <a:r>
              <a:rPr lang="tr-TR" dirty="0" err="1"/>
              <a:t>Yes</a:t>
            </a:r>
            <a:r>
              <a:rPr lang="tr-TR" dirty="0"/>
              <a:t>,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.</a:t>
            </a:r>
          </a:p>
          <a:p>
            <a:r>
              <a:rPr lang="tr-TR" dirty="0"/>
              <a:t>Cevap HAYIR ise: No,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doesn’t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75491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417638"/>
          </a:xfrm>
        </p:spPr>
        <p:txBody>
          <a:bodyPr>
            <a:normAutofit fontScale="90000"/>
          </a:bodyPr>
          <a:lstStyle/>
          <a:p>
            <a:r>
              <a:rPr lang="tr-TR" dirty="0"/>
              <a:t>WHAT TIME DO YOU…?</a:t>
            </a:r>
            <a:br>
              <a:rPr lang="tr-TR" dirty="0"/>
            </a:br>
            <a:r>
              <a:rPr lang="tr-TR" dirty="0"/>
              <a:t>“Sen saat kaçta şunu yaparsın?” diye sorarken;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tr-TR" dirty="0" err="1" smtClean="0"/>
              <a:t>Bilgi:Saat</a:t>
            </a:r>
            <a:r>
              <a:rPr lang="tr-TR" dirty="0" smtClean="0"/>
              <a:t> </a:t>
            </a:r>
            <a:r>
              <a:rPr lang="tr-TR" dirty="0"/>
              <a:t>kaçta yaptığını sormak için “</a:t>
            </a:r>
            <a:r>
              <a:rPr lang="tr-TR" dirty="0" err="1"/>
              <a:t>What</a:t>
            </a:r>
            <a:r>
              <a:rPr lang="tr-TR" dirty="0"/>
              <a:t> time do </a:t>
            </a:r>
            <a:r>
              <a:rPr lang="tr-TR" dirty="0" err="1"/>
              <a:t>you</a:t>
            </a:r>
            <a:r>
              <a:rPr lang="tr-TR" dirty="0"/>
              <a:t>..?” ile konuşmaya başlıyoruz</a:t>
            </a:r>
            <a:r>
              <a:rPr lang="tr-TR" dirty="0" smtClean="0"/>
              <a:t>.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Sen </a:t>
            </a:r>
            <a:r>
              <a:rPr lang="tr-TR" dirty="0"/>
              <a:t>saat kaçta..? &gt; </a:t>
            </a:r>
            <a:r>
              <a:rPr lang="tr-TR" dirty="0" err="1"/>
              <a:t>What</a:t>
            </a:r>
            <a:r>
              <a:rPr lang="tr-TR" dirty="0"/>
              <a:t> time do </a:t>
            </a:r>
            <a:r>
              <a:rPr lang="tr-TR" dirty="0" err="1"/>
              <a:t>you</a:t>
            </a:r>
            <a:r>
              <a:rPr lang="tr-TR" dirty="0"/>
              <a:t>..?</a:t>
            </a:r>
          </a:p>
          <a:p>
            <a:r>
              <a:rPr lang="tr-TR" dirty="0"/>
              <a:t>kalkmak &gt; </a:t>
            </a:r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up</a:t>
            </a:r>
            <a:endParaRPr lang="tr-TR" dirty="0"/>
          </a:p>
          <a:p>
            <a:r>
              <a:rPr lang="tr-TR" dirty="0" err="1"/>
              <a:t>What</a:t>
            </a:r>
            <a:r>
              <a:rPr lang="tr-TR" dirty="0"/>
              <a:t> time do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up</a:t>
            </a:r>
            <a:r>
              <a:rPr lang="tr-TR" dirty="0"/>
              <a:t>?</a:t>
            </a:r>
          </a:p>
          <a:p>
            <a:r>
              <a:rPr lang="tr-TR" dirty="0"/>
              <a:t>(Sen saat kaçta kalkarsın</a:t>
            </a:r>
            <a:r>
              <a:rPr lang="tr-TR" dirty="0" smtClean="0"/>
              <a:t>?)</a:t>
            </a:r>
          </a:p>
          <a:p>
            <a:r>
              <a:rPr lang="tr-TR" dirty="0"/>
              <a:t>Saat kaçta kalkılırsa “O SAAT” söylenerek cevap verilir.</a:t>
            </a:r>
          </a:p>
          <a:p>
            <a:r>
              <a:rPr lang="tr-TR" dirty="0"/>
              <a:t>Saat 7’deyse: At seven </a:t>
            </a:r>
            <a:r>
              <a:rPr lang="tr-TR" dirty="0" err="1"/>
              <a:t>o’clock</a:t>
            </a:r>
            <a:r>
              <a:rPr lang="tr-TR" dirty="0"/>
              <a:t>.</a:t>
            </a:r>
          </a:p>
          <a:p>
            <a:r>
              <a:rPr lang="tr-TR" dirty="0"/>
              <a:t>Saat 9.30’daysa: At </a:t>
            </a:r>
            <a:r>
              <a:rPr lang="tr-TR" dirty="0" err="1"/>
              <a:t>half</a:t>
            </a:r>
            <a:r>
              <a:rPr lang="tr-TR" dirty="0"/>
              <a:t> </a:t>
            </a:r>
            <a:r>
              <a:rPr lang="tr-TR" dirty="0" err="1"/>
              <a:t>past</a:t>
            </a:r>
            <a:r>
              <a:rPr lang="tr-TR" dirty="0"/>
              <a:t> nine.</a:t>
            </a:r>
          </a:p>
          <a:p>
            <a:r>
              <a:rPr lang="tr-TR" dirty="0"/>
              <a:t>Uzunca konuşmak istersek: “I </a:t>
            </a:r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up</a:t>
            </a:r>
            <a:r>
              <a:rPr lang="tr-TR" dirty="0"/>
              <a:t> at seven </a:t>
            </a:r>
            <a:r>
              <a:rPr lang="tr-TR" dirty="0" err="1"/>
              <a:t>o’clock</a:t>
            </a:r>
            <a:r>
              <a:rPr lang="tr-TR" dirty="0"/>
              <a:t>.” diyerek saati söyleyebiliriz.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5647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WHAT DOES SHE/HE DO</a:t>
            </a:r>
            <a:r>
              <a:rPr lang="tr-TR" dirty="0" smtClean="0"/>
              <a:t>..?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err="1" smtClean="0"/>
              <a:t>Bilgi:“O</a:t>
            </a:r>
            <a:r>
              <a:rPr lang="tr-TR" dirty="0" smtClean="0"/>
              <a:t> </a:t>
            </a:r>
            <a:r>
              <a:rPr lang="tr-TR" dirty="0"/>
              <a:t>saat kaçta yapar?” diye sormak için “</a:t>
            </a:r>
            <a:r>
              <a:rPr lang="tr-TR" dirty="0" err="1"/>
              <a:t>What</a:t>
            </a:r>
            <a:r>
              <a:rPr lang="tr-TR" dirty="0"/>
              <a:t> time </a:t>
            </a:r>
            <a:r>
              <a:rPr lang="tr-TR" dirty="0" err="1"/>
              <a:t>does</a:t>
            </a:r>
            <a:r>
              <a:rPr lang="tr-TR" dirty="0"/>
              <a:t> he/</a:t>
            </a:r>
            <a:r>
              <a:rPr lang="tr-TR" dirty="0" err="1"/>
              <a:t>she</a:t>
            </a:r>
            <a:r>
              <a:rPr lang="tr-TR" dirty="0"/>
              <a:t>..?” ile konuşmaya başlıyoruz.</a:t>
            </a:r>
          </a:p>
          <a:p>
            <a:r>
              <a:rPr lang="tr-TR" dirty="0"/>
              <a:t>(erkek) O saat kaçta..? &gt; </a:t>
            </a:r>
            <a:r>
              <a:rPr lang="tr-TR" dirty="0" err="1"/>
              <a:t>What</a:t>
            </a:r>
            <a:r>
              <a:rPr lang="tr-TR" dirty="0"/>
              <a:t> time </a:t>
            </a:r>
            <a:r>
              <a:rPr lang="tr-TR" dirty="0" err="1"/>
              <a:t>does</a:t>
            </a:r>
            <a:r>
              <a:rPr lang="tr-TR" dirty="0"/>
              <a:t> he..?</a:t>
            </a:r>
          </a:p>
          <a:p>
            <a:r>
              <a:rPr lang="tr-TR" dirty="0"/>
              <a:t>internete girmek &gt; </a:t>
            </a:r>
            <a:r>
              <a:rPr lang="tr-TR" dirty="0" err="1"/>
              <a:t>go</a:t>
            </a:r>
            <a:r>
              <a:rPr lang="tr-TR" dirty="0"/>
              <a:t> online</a:t>
            </a:r>
          </a:p>
          <a:p>
            <a:r>
              <a:rPr lang="tr-TR" dirty="0" err="1"/>
              <a:t>What</a:t>
            </a:r>
            <a:r>
              <a:rPr lang="tr-TR" dirty="0"/>
              <a:t> time </a:t>
            </a:r>
            <a:r>
              <a:rPr lang="tr-TR" dirty="0" err="1"/>
              <a:t>does</a:t>
            </a:r>
            <a:r>
              <a:rPr lang="tr-TR" dirty="0"/>
              <a:t> he </a:t>
            </a:r>
            <a:r>
              <a:rPr lang="tr-TR" dirty="0" err="1"/>
              <a:t>go</a:t>
            </a:r>
            <a:r>
              <a:rPr lang="tr-TR" dirty="0"/>
              <a:t> online?</a:t>
            </a:r>
          </a:p>
          <a:p>
            <a:r>
              <a:rPr lang="tr-TR" dirty="0"/>
              <a:t>(O saat kaçta internete girer?)</a:t>
            </a:r>
          </a:p>
          <a:p>
            <a:r>
              <a:rPr lang="tr-TR" dirty="0"/>
              <a:t>(kız) O saat kaçta..? &gt; </a:t>
            </a:r>
            <a:r>
              <a:rPr lang="tr-TR" dirty="0" err="1"/>
              <a:t>What</a:t>
            </a:r>
            <a:r>
              <a:rPr lang="tr-TR" dirty="0"/>
              <a:t> time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…?</a:t>
            </a:r>
          </a:p>
          <a:p>
            <a:r>
              <a:rPr lang="tr-TR" dirty="0"/>
              <a:t>dışarı çıkmak &gt;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out</a:t>
            </a:r>
            <a:endParaRPr lang="tr-TR" dirty="0"/>
          </a:p>
          <a:p>
            <a:r>
              <a:rPr lang="tr-TR" dirty="0" err="1"/>
              <a:t>What</a:t>
            </a:r>
            <a:r>
              <a:rPr lang="tr-TR" dirty="0"/>
              <a:t> time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out</a:t>
            </a:r>
            <a:r>
              <a:rPr lang="tr-TR" dirty="0"/>
              <a:t>?</a:t>
            </a:r>
          </a:p>
          <a:p>
            <a:r>
              <a:rPr lang="tr-TR" dirty="0"/>
              <a:t>(O saat kaçta dışarı çıkar?)</a:t>
            </a:r>
          </a:p>
        </p:txBody>
      </p:sp>
    </p:spTree>
    <p:extLst>
      <p:ext uri="{BB962C8B-B14F-4D97-AF65-F5344CB8AC3E}">
        <p14:creationId xmlns:p14="http://schemas.microsoft.com/office/powerpoint/2010/main" xmlns="" val="103245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WHEN DO YOU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mtClean="0"/>
              <a:t>Bilgi:“Sen</a:t>
            </a:r>
            <a:r>
              <a:rPr lang="tr-TR" dirty="0" smtClean="0"/>
              <a:t> </a:t>
            </a:r>
            <a:r>
              <a:rPr lang="tr-TR" dirty="0"/>
              <a:t>ne zaman şunu yaparsın?” diye sorarken;</a:t>
            </a:r>
          </a:p>
          <a:p>
            <a:r>
              <a:rPr lang="tr-TR" dirty="0"/>
              <a:t>“ Sen ne zaman şunu yaparsın?” diye sormak için “</a:t>
            </a:r>
            <a:r>
              <a:rPr lang="tr-TR" dirty="0" err="1"/>
              <a:t>When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…?” ile konuşmaya başlarız.</a:t>
            </a:r>
          </a:p>
          <a:p>
            <a:r>
              <a:rPr lang="tr-TR" dirty="0"/>
              <a:t>Sen ne zaman..? &gt; </a:t>
            </a:r>
            <a:r>
              <a:rPr lang="tr-TR" dirty="0" err="1"/>
              <a:t>When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…?</a:t>
            </a:r>
          </a:p>
          <a:p>
            <a:r>
              <a:rPr lang="tr-TR" dirty="0"/>
              <a:t>arkadaşlarla buluşmak &gt; </a:t>
            </a:r>
            <a:r>
              <a:rPr lang="tr-TR" dirty="0" err="1"/>
              <a:t>meet</a:t>
            </a:r>
            <a:r>
              <a:rPr lang="tr-TR" dirty="0"/>
              <a:t> </a:t>
            </a:r>
            <a:r>
              <a:rPr lang="tr-TR" dirty="0" err="1"/>
              <a:t>friends</a:t>
            </a:r>
            <a:endParaRPr lang="tr-TR" dirty="0"/>
          </a:p>
          <a:p>
            <a:r>
              <a:rPr lang="tr-TR" dirty="0" err="1"/>
              <a:t>When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meet</a:t>
            </a:r>
            <a:r>
              <a:rPr lang="tr-TR" dirty="0"/>
              <a:t> </a:t>
            </a:r>
            <a:r>
              <a:rPr lang="tr-TR" dirty="0" err="1"/>
              <a:t>firends</a:t>
            </a:r>
            <a:r>
              <a:rPr lang="tr-TR" dirty="0"/>
              <a:t>?</a:t>
            </a:r>
          </a:p>
          <a:p>
            <a:r>
              <a:rPr lang="tr-TR" dirty="0"/>
              <a:t>(Sen arkadaşlarınla ne zaman buluşursun?)</a:t>
            </a:r>
          </a:p>
          <a:p>
            <a:r>
              <a:rPr lang="tr-TR" dirty="0"/>
              <a:t>Ne zaman arkadaşlarımızla buluşuyorsan “O ZAMANI” söyleyerek cevap veririz.</a:t>
            </a:r>
          </a:p>
          <a:p>
            <a:r>
              <a:rPr lang="tr-TR" dirty="0"/>
              <a:t>Salı günleriyse &gt; On </a:t>
            </a:r>
            <a:r>
              <a:rPr lang="tr-TR" dirty="0" err="1"/>
              <a:t>Tuesdays</a:t>
            </a:r>
            <a:r>
              <a:rPr lang="tr-TR" dirty="0"/>
              <a:t>.</a:t>
            </a:r>
          </a:p>
          <a:p>
            <a:r>
              <a:rPr lang="tr-TR" dirty="0"/>
              <a:t>Akşamlarıysa &gt; </a:t>
            </a:r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r>
              <a:rPr lang="tr-TR" dirty="0"/>
              <a:t>.</a:t>
            </a:r>
          </a:p>
          <a:p>
            <a:r>
              <a:rPr lang="tr-TR" dirty="0"/>
              <a:t>Hafta sonlarıysa &gt; At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weekends</a:t>
            </a:r>
            <a:r>
              <a:rPr lang="tr-TR" dirty="0"/>
              <a:t>. gibi cevaplar verebiliriz.</a:t>
            </a:r>
          </a:p>
          <a:p>
            <a:r>
              <a:rPr lang="tr-TR" dirty="0"/>
              <a:t>Uzunca cevap vermek istersek: “I </a:t>
            </a:r>
            <a:r>
              <a:rPr lang="tr-TR" dirty="0" err="1"/>
              <a:t>meet</a:t>
            </a:r>
            <a:r>
              <a:rPr lang="tr-TR" dirty="0"/>
              <a:t> </a:t>
            </a:r>
            <a:r>
              <a:rPr lang="tr-TR" dirty="0" err="1"/>
              <a:t>friends</a:t>
            </a:r>
            <a:r>
              <a:rPr lang="tr-TR" dirty="0"/>
              <a:t> on </a:t>
            </a:r>
            <a:r>
              <a:rPr lang="tr-TR" dirty="0" err="1"/>
              <a:t>Tuesday</a:t>
            </a:r>
            <a:r>
              <a:rPr lang="tr-TR" dirty="0"/>
              <a:t>.” diyerek zamanı söyleyebiliriz.</a:t>
            </a:r>
          </a:p>
        </p:txBody>
      </p:sp>
    </p:spTree>
    <p:extLst>
      <p:ext uri="{BB962C8B-B14F-4D97-AF65-F5344CB8AC3E}">
        <p14:creationId xmlns:p14="http://schemas.microsoft.com/office/powerpoint/2010/main" xmlns="" val="314608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WHEN DOES SHE/HE 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“O ne zaman şunu yapar?” diye sorarken;</a:t>
            </a:r>
          </a:p>
          <a:p>
            <a:r>
              <a:rPr lang="tr-TR" dirty="0" err="1" smtClean="0"/>
              <a:t>Bilgi:“O</a:t>
            </a:r>
            <a:r>
              <a:rPr lang="tr-TR" dirty="0" smtClean="0"/>
              <a:t> </a:t>
            </a:r>
            <a:r>
              <a:rPr lang="tr-TR" dirty="0"/>
              <a:t>ne zaman şunu yapar?” diye sormak için “</a:t>
            </a:r>
            <a:r>
              <a:rPr lang="tr-TR" dirty="0" err="1"/>
              <a:t>When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/he..?” ile konuşmaya başlarız.</a:t>
            </a:r>
          </a:p>
          <a:p>
            <a:r>
              <a:rPr lang="tr-TR" dirty="0"/>
              <a:t>(erkek) “O ne zaman…?” &gt; </a:t>
            </a:r>
            <a:r>
              <a:rPr lang="tr-TR" dirty="0" err="1"/>
              <a:t>When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he..?</a:t>
            </a:r>
          </a:p>
          <a:p>
            <a:r>
              <a:rPr lang="tr-TR" dirty="0"/>
              <a:t>akşam yemeği yemek &gt;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dinner</a:t>
            </a:r>
            <a:endParaRPr lang="tr-TR" dirty="0"/>
          </a:p>
          <a:p>
            <a:r>
              <a:rPr lang="tr-TR" dirty="0" err="1"/>
              <a:t>When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he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breakfast</a:t>
            </a:r>
            <a:r>
              <a:rPr lang="tr-TR" dirty="0"/>
              <a:t>?</a:t>
            </a:r>
          </a:p>
          <a:p>
            <a:r>
              <a:rPr lang="tr-TR" dirty="0"/>
              <a:t>(O ne zaman akşam yemeği yer?)</a:t>
            </a:r>
          </a:p>
          <a:p>
            <a:r>
              <a:rPr lang="tr-TR" dirty="0"/>
              <a:t>Ne zaman akşam yemeğini yerse “O ZAMAN” cevap olarak söylenir.</a:t>
            </a:r>
          </a:p>
          <a:p>
            <a:r>
              <a:rPr lang="tr-TR" dirty="0"/>
              <a:t>Akşamları saat 8’deyse &gt; at </a:t>
            </a:r>
            <a:r>
              <a:rPr lang="tr-TR" dirty="0" err="1"/>
              <a:t>eight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endParaRPr lang="tr-TR" dirty="0"/>
          </a:p>
          <a:p>
            <a:r>
              <a:rPr lang="tr-TR" dirty="0"/>
              <a:t>Uzunca cevap verirsek: “He has </a:t>
            </a:r>
            <a:r>
              <a:rPr lang="tr-TR" dirty="0" err="1"/>
              <a:t>dinner</a:t>
            </a:r>
            <a:r>
              <a:rPr lang="tr-TR" dirty="0"/>
              <a:t> at </a:t>
            </a:r>
            <a:r>
              <a:rPr lang="tr-TR" dirty="0" err="1"/>
              <a:t>eight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r>
              <a:rPr lang="tr-TR" dirty="0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xmlns="" val="11437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WHAT DO YOU DO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“Sen ne yaparsın?” diye sorarken:</a:t>
            </a:r>
          </a:p>
          <a:p>
            <a:r>
              <a:rPr lang="tr-TR" dirty="0"/>
              <a:t>Sen ne yaparsın? &gt; </a:t>
            </a:r>
            <a:r>
              <a:rPr lang="tr-TR" dirty="0" err="1"/>
              <a:t>What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 do..?</a:t>
            </a:r>
          </a:p>
          <a:p>
            <a:r>
              <a:rPr lang="tr-TR" dirty="0"/>
              <a:t>Sabahları &gt;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mornings</a:t>
            </a:r>
            <a:endParaRPr lang="tr-TR" dirty="0"/>
          </a:p>
          <a:p>
            <a:r>
              <a:rPr lang="tr-TR" dirty="0" err="1"/>
              <a:t>What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 do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mornings</a:t>
            </a:r>
            <a:r>
              <a:rPr lang="tr-TR" dirty="0"/>
              <a:t>?</a:t>
            </a:r>
          </a:p>
          <a:p>
            <a:r>
              <a:rPr lang="tr-TR" dirty="0"/>
              <a:t>(Sen sabahları ne yaparsın?)</a:t>
            </a:r>
          </a:p>
          <a:p>
            <a:r>
              <a:rPr lang="tr-TR" dirty="0"/>
              <a:t>Diyelim ki “Ben sabahları kahvaltı yaparım.”: I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breakfast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mornings</a:t>
            </a:r>
            <a:r>
              <a:rPr lang="tr-TR" dirty="0"/>
              <a:t>.</a:t>
            </a:r>
          </a:p>
          <a:p>
            <a:r>
              <a:rPr lang="tr-TR" dirty="0"/>
              <a:t>Veya “Ben sabahları dişlerimi fırçalarım.”: I </a:t>
            </a:r>
            <a:r>
              <a:rPr lang="tr-TR" dirty="0" err="1"/>
              <a:t>brush</a:t>
            </a:r>
            <a:r>
              <a:rPr lang="tr-TR" dirty="0"/>
              <a:t> </a:t>
            </a:r>
            <a:r>
              <a:rPr lang="tr-TR" dirty="0" err="1"/>
              <a:t>my</a:t>
            </a:r>
            <a:r>
              <a:rPr lang="tr-TR" dirty="0"/>
              <a:t> </a:t>
            </a:r>
            <a:r>
              <a:rPr lang="tr-TR" dirty="0" err="1"/>
              <a:t>teeth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mornings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2445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WHAT DOES SHE/HE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“O ne yapar?” diye sorarken;</a:t>
            </a:r>
          </a:p>
          <a:p>
            <a:r>
              <a:rPr lang="tr-TR" dirty="0" err="1" smtClean="0"/>
              <a:t>Bilgi:“O</a:t>
            </a:r>
            <a:r>
              <a:rPr lang="tr-TR" dirty="0" smtClean="0"/>
              <a:t> </a:t>
            </a:r>
            <a:r>
              <a:rPr lang="tr-TR" dirty="0"/>
              <a:t>ne yapar?” diye sorarken “</a:t>
            </a:r>
            <a:r>
              <a:rPr lang="tr-TR" dirty="0" err="1"/>
              <a:t>What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/he..?” ile konuşmaya başlarız.</a:t>
            </a:r>
          </a:p>
          <a:p>
            <a:r>
              <a:rPr lang="tr-TR" dirty="0"/>
              <a:t>(kız) O ne yapar? &gt; </a:t>
            </a:r>
            <a:r>
              <a:rPr lang="tr-TR" dirty="0" err="1"/>
              <a:t>What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do..?</a:t>
            </a:r>
          </a:p>
          <a:p>
            <a:r>
              <a:rPr lang="tr-TR" dirty="0"/>
              <a:t>akşamları &gt;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endParaRPr lang="tr-TR" dirty="0"/>
          </a:p>
          <a:p>
            <a:r>
              <a:rPr lang="tr-TR" dirty="0" err="1"/>
              <a:t>What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do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r>
              <a:rPr lang="tr-TR" dirty="0"/>
              <a:t>?</a:t>
            </a:r>
          </a:p>
          <a:p>
            <a:r>
              <a:rPr lang="tr-TR" dirty="0"/>
              <a:t>(O akşamları ne yapar?)</a:t>
            </a:r>
          </a:p>
          <a:p>
            <a:r>
              <a:rPr lang="tr-TR" dirty="0"/>
              <a:t>Diyelim ki “O akşamları TV izler.”: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watches</a:t>
            </a:r>
            <a:r>
              <a:rPr lang="tr-TR" dirty="0"/>
              <a:t> TV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r>
              <a:rPr lang="tr-TR" dirty="0"/>
              <a:t>.</a:t>
            </a:r>
          </a:p>
          <a:p>
            <a:r>
              <a:rPr lang="tr-TR" dirty="0"/>
              <a:t>Veya “O akşamları kitap okur.”: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reads</a:t>
            </a:r>
            <a:r>
              <a:rPr lang="tr-TR" dirty="0"/>
              <a:t> </a:t>
            </a:r>
            <a:r>
              <a:rPr lang="tr-TR" dirty="0" err="1"/>
              <a:t>books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evenings</a:t>
            </a:r>
            <a:r>
              <a:rPr lang="tr-TR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404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6. Sınıf İngilizce 1. Ünite </a:t>
            </a:r>
            <a:r>
              <a:rPr lang="tr-TR" dirty="0" err="1"/>
              <a:t>After</a:t>
            </a:r>
            <a:r>
              <a:rPr lang="tr-TR" dirty="0"/>
              <a:t> School Konu </a:t>
            </a:r>
            <a:r>
              <a:rPr lang="tr-TR" dirty="0" err="1" smtClean="0"/>
              <a:t>Anlatımı:Kelimeler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340768"/>
            <a:ext cx="8748464" cy="55172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err="1"/>
              <a:t>activities</a:t>
            </a:r>
            <a:r>
              <a:rPr lang="tr-TR" dirty="0"/>
              <a:t> : etkinlikler</a:t>
            </a:r>
          </a:p>
          <a:p>
            <a:pPr marL="0" indent="0">
              <a:buNone/>
            </a:pPr>
            <a:r>
              <a:rPr lang="tr-TR" dirty="0" err="1"/>
              <a:t>activity</a:t>
            </a:r>
            <a:r>
              <a:rPr lang="tr-TR" dirty="0"/>
              <a:t> : etkinlik</a:t>
            </a:r>
          </a:p>
          <a:p>
            <a:pPr marL="0" indent="0">
              <a:buNone/>
            </a:pPr>
            <a:r>
              <a:rPr lang="tr-TR" dirty="0" err="1"/>
              <a:t>after</a:t>
            </a:r>
            <a:r>
              <a:rPr lang="tr-TR" dirty="0"/>
              <a:t> </a:t>
            </a:r>
            <a:r>
              <a:rPr lang="tr-TR" dirty="0" err="1"/>
              <a:t>dinner</a:t>
            </a:r>
            <a:r>
              <a:rPr lang="tr-TR" dirty="0"/>
              <a:t> : akşam yemeğinden sonra</a:t>
            </a:r>
          </a:p>
          <a:p>
            <a:pPr marL="0" indent="0">
              <a:buNone/>
            </a:pPr>
            <a:r>
              <a:rPr lang="tr-TR" dirty="0" err="1"/>
              <a:t>after</a:t>
            </a:r>
            <a:r>
              <a:rPr lang="tr-TR" dirty="0"/>
              <a:t> </a:t>
            </a:r>
            <a:r>
              <a:rPr lang="tr-TR" dirty="0" err="1"/>
              <a:t>school</a:t>
            </a:r>
            <a:r>
              <a:rPr lang="tr-TR" dirty="0"/>
              <a:t> : okuldan sonra</a:t>
            </a:r>
          </a:p>
          <a:p>
            <a:pPr marL="0" indent="0">
              <a:buNone/>
            </a:pPr>
            <a:r>
              <a:rPr lang="tr-TR" dirty="0" err="1"/>
              <a:t>after</a:t>
            </a:r>
            <a:r>
              <a:rPr lang="tr-TR" dirty="0"/>
              <a:t> </a:t>
            </a:r>
            <a:r>
              <a:rPr lang="tr-TR" dirty="0" err="1"/>
              <a:t>school</a:t>
            </a:r>
            <a:r>
              <a:rPr lang="tr-TR" dirty="0"/>
              <a:t> </a:t>
            </a:r>
            <a:r>
              <a:rPr lang="tr-TR" dirty="0" err="1"/>
              <a:t>activities</a:t>
            </a:r>
            <a:r>
              <a:rPr lang="tr-TR" dirty="0"/>
              <a:t> : okul sonrası etkinlikler</a:t>
            </a:r>
          </a:p>
          <a:p>
            <a:pPr marL="0" indent="0">
              <a:buNone/>
            </a:pPr>
            <a:r>
              <a:rPr lang="tr-TR" dirty="0" err="1"/>
              <a:t>afternoon</a:t>
            </a:r>
            <a:r>
              <a:rPr lang="tr-TR" dirty="0"/>
              <a:t> </a:t>
            </a:r>
            <a:r>
              <a:rPr lang="tr-TR" dirty="0" err="1"/>
              <a:t>classes</a:t>
            </a:r>
            <a:r>
              <a:rPr lang="tr-TR" dirty="0"/>
              <a:t> : öğleden sonra dersleri</a:t>
            </a:r>
          </a:p>
          <a:p>
            <a:pPr marL="0" indent="0">
              <a:buNone/>
            </a:pPr>
            <a:r>
              <a:rPr lang="tr-TR" dirty="0" err="1"/>
              <a:t>always</a:t>
            </a:r>
            <a:r>
              <a:rPr lang="tr-TR" dirty="0"/>
              <a:t> : her zaman</a:t>
            </a:r>
          </a:p>
          <a:p>
            <a:pPr marL="0" indent="0">
              <a:buNone/>
            </a:pPr>
            <a:r>
              <a:rPr lang="tr-TR" dirty="0" err="1"/>
              <a:t>area</a:t>
            </a:r>
            <a:r>
              <a:rPr lang="tr-TR" dirty="0"/>
              <a:t> : alan</a:t>
            </a:r>
          </a:p>
          <a:p>
            <a:pPr marL="0" indent="0">
              <a:buNone/>
            </a:pPr>
            <a:r>
              <a:rPr lang="tr-TR" dirty="0" err="1"/>
              <a:t>beautiful</a:t>
            </a:r>
            <a:r>
              <a:rPr lang="tr-TR" dirty="0"/>
              <a:t> : güzel</a:t>
            </a:r>
          </a:p>
          <a:p>
            <a:pPr marL="0" indent="0">
              <a:buNone/>
            </a:pPr>
            <a:r>
              <a:rPr lang="tr-TR" dirty="0" err="1"/>
              <a:t>because</a:t>
            </a:r>
            <a:r>
              <a:rPr lang="tr-TR" dirty="0"/>
              <a:t> : çünkü</a:t>
            </a:r>
          </a:p>
          <a:p>
            <a:pPr marL="0" indent="0">
              <a:buNone/>
            </a:pPr>
            <a:r>
              <a:rPr lang="tr-TR" dirty="0" err="1"/>
              <a:t>become</a:t>
            </a:r>
            <a:r>
              <a:rPr lang="tr-TR" dirty="0"/>
              <a:t> a </a:t>
            </a:r>
            <a:r>
              <a:rPr lang="tr-TR" dirty="0" err="1"/>
              <a:t>member</a:t>
            </a:r>
            <a:r>
              <a:rPr lang="tr-TR" dirty="0"/>
              <a:t> of a </a:t>
            </a:r>
            <a:r>
              <a:rPr lang="tr-TR" dirty="0" err="1"/>
              <a:t>club</a:t>
            </a:r>
            <a:r>
              <a:rPr lang="tr-TR" dirty="0"/>
              <a:t> : bir kulübün üyesi olmak</a:t>
            </a:r>
          </a:p>
          <a:p>
            <a:pPr marL="0" indent="0">
              <a:buNone/>
            </a:pPr>
            <a:r>
              <a:rPr lang="tr-TR" dirty="0"/>
              <a:t>but : ama fakat</a:t>
            </a:r>
          </a:p>
          <a:p>
            <a:pPr marL="0" indent="0">
              <a:buNone/>
            </a:pPr>
            <a:r>
              <a:rPr lang="tr-TR" dirty="0" err="1"/>
              <a:t>close</a:t>
            </a:r>
            <a:r>
              <a:rPr lang="tr-TR" dirty="0"/>
              <a:t> </a:t>
            </a:r>
            <a:r>
              <a:rPr lang="tr-TR" dirty="0" smtClean="0"/>
              <a:t>:kapalı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11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HOW OFTEN DO YOU…?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“Sen hangi sıklıkla şunu yaparsın?” diye sorarken:</a:t>
            </a:r>
          </a:p>
          <a:p>
            <a:r>
              <a:rPr lang="tr-TR" dirty="0"/>
              <a:t>Hangi sıklıkta yaparsın..? &gt; How </a:t>
            </a:r>
            <a:r>
              <a:rPr lang="tr-TR" dirty="0" err="1"/>
              <a:t>often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..?</a:t>
            </a:r>
          </a:p>
          <a:p>
            <a:r>
              <a:rPr lang="tr-TR" dirty="0"/>
              <a:t>futbol oynamak &gt;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soccer</a:t>
            </a:r>
            <a:endParaRPr lang="tr-TR" dirty="0"/>
          </a:p>
          <a:p>
            <a:r>
              <a:rPr lang="tr-TR" dirty="0"/>
              <a:t>How </a:t>
            </a:r>
            <a:r>
              <a:rPr lang="tr-TR" dirty="0" err="1"/>
              <a:t>often</a:t>
            </a:r>
            <a:r>
              <a:rPr lang="tr-TR" dirty="0"/>
              <a:t> do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soccer</a:t>
            </a:r>
            <a:r>
              <a:rPr lang="tr-TR" dirty="0"/>
              <a:t>?</a:t>
            </a:r>
          </a:p>
          <a:p>
            <a:r>
              <a:rPr lang="tr-TR" dirty="0"/>
              <a:t>(Sen hangi sıklıkla futbol oynarsın?)</a:t>
            </a:r>
          </a:p>
          <a:p>
            <a:r>
              <a:rPr lang="tr-TR" dirty="0"/>
              <a:t>Diyelim ki “ Ben her zaman futbol oynarım.”</a:t>
            </a:r>
          </a:p>
          <a:p>
            <a:r>
              <a:rPr lang="tr-TR" dirty="0"/>
              <a:t>HER ZAMAN: </a:t>
            </a:r>
            <a:r>
              <a:rPr lang="tr-TR" dirty="0" err="1"/>
              <a:t>always</a:t>
            </a:r>
            <a:r>
              <a:rPr lang="tr-TR" dirty="0"/>
              <a:t> &gt;&gt; I </a:t>
            </a:r>
            <a:r>
              <a:rPr lang="tr-TR" dirty="0" err="1"/>
              <a:t>always</a:t>
            </a:r>
            <a:r>
              <a:rPr lang="tr-TR" dirty="0"/>
              <a:t>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soccer</a:t>
            </a:r>
            <a:r>
              <a:rPr lang="tr-TR" dirty="0"/>
              <a:t>.</a:t>
            </a:r>
          </a:p>
          <a:p>
            <a:r>
              <a:rPr lang="tr-TR" dirty="0"/>
              <a:t>Her zaman yerine</a:t>
            </a:r>
          </a:p>
          <a:p>
            <a:r>
              <a:rPr lang="tr-TR" dirty="0" err="1"/>
              <a:t>often</a:t>
            </a:r>
            <a:r>
              <a:rPr lang="tr-TR" dirty="0"/>
              <a:t>(sık sık),</a:t>
            </a:r>
          </a:p>
          <a:p>
            <a:r>
              <a:rPr lang="tr-TR" dirty="0" err="1"/>
              <a:t>usually</a:t>
            </a:r>
            <a:r>
              <a:rPr lang="tr-TR" dirty="0"/>
              <a:t> (genellikle),</a:t>
            </a:r>
          </a:p>
          <a:p>
            <a:r>
              <a:rPr lang="tr-TR" dirty="0" err="1"/>
              <a:t>never</a:t>
            </a:r>
            <a:r>
              <a:rPr lang="tr-TR" dirty="0"/>
              <a:t> (hiç),</a:t>
            </a:r>
          </a:p>
          <a:p>
            <a:r>
              <a:rPr lang="tr-TR" dirty="0" err="1"/>
              <a:t>sometimes</a:t>
            </a:r>
            <a:r>
              <a:rPr lang="tr-TR" dirty="0"/>
              <a:t> (bazen) gibi cevaplar da verebiliriz.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845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HOW OFTEN DOES SHE/HE</a:t>
            </a:r>
            <a:r>
              <a:rPr lang="tr-TR" dirty="0" smtClean="0"/>
              <a:t>…?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“O hangi sıklıkta şunu yapar?” diye sorarken;</a:t>
            </a:r>
          </a:p>
          <a:p>
            <a:r>
              <a:rPr lang="tr-TR" dirty="0"/>
              <a:t>(kız) O hangi sıklıkta..? &gt; How </a:t>
            </a:r>
            <a:r>
              <a:rPr lang="tr-TR" dirty="0" err="1"/>
              <a:t>often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..?</a:t>
            </a:r>
          </a:p>
          <a:p>
            <a:r>
              <a:rPr lang="tr-TR" dirty="0"/>
              <a:t>alışverişe gitmek &gt;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shopping</a:t>
            </a:r>
            <a:endParaRPr lang="tr-TR" dirty="0"/>
          </a:p>
          <a:p>
            <a:r>
              <a:rPr lang="tr-TR" dirty="0"/>
              <a:t>How </a:t>
            </a:r>
            <a:r>
              <a:rPr lang="tr-TR" dirty="0" err="1"/>
              <a:t>often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</a:t>
            </a:r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shopping</a:t>
            </a:r>
            <a:r>
              <a:rPr lang="tr-TR" dirty="0"/>
              <a:t>?</a:t>
            </a:r>
          </a:p>
          <a:p>
            <a:r>
              <a:rPr lang="tr-TR" dirty="0"/>
              <a:t>(O hangi sıklıkla alışverişe gider?)</a:t>
            </a:r>
          </a:p>
          <a:p>
            <a:r>
              <a:rPr lang="tr-TR" dirty="0"/>
              <a:t>Diyelim ki “her zaman”</a:t>
            </a:r>
          </a:p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always</a:t>
            </a:r>
            <a:r>
              <a:rPr lang="tr-TR" dirty="0"/>
              <a:t> </a:t>
            </a:r>
            <a:r>
              <a:rPr lang="tr-TR" dirty="0" err="1"/>
              <a:t>goes</a:t>
            </a:r>
            <a:r>
              <a:rPr lang="tr-TR" dirty="0"/>
              <a:t> </a:t>
            </a:r>
            <a:r>
              <a:rPr lang="tr-TR" dirty="0" err="1"/>
              <a:t>shopping</a:t>
            </a:r>
            <a:r>
              <a:rPr lang="tr-TR" dirty="0"/>
              <a:t>.</a:t>
            </a:r>
          </a:p>
          <a:p>
            <a:r>
              <a:rPr lang="tr-TR" dirty="0"/>
              <a:t>(O her zaman alışverişe gider.)</a:t>
            </a:r>
          </a:p>
          <a:p>
            <a:r>
              <a:rPr lang="tr-TR" dirty="0"/>
              <a:t>(erkek) O hangi sıklıkta..? &gt; How </a:t>
            </a:r>
            <a:r>
              <a:rPr lang="tr-TR" dirty="0" err="1"/>
              <a:t>often</a:t>
            </a:r>
            <a:r>
              <a:rPr lang="tr-TR" dirty="0"/>
              <a:t> he..?</a:t>
            </a:r>
          </a:p>
          <a:p>
            <a:r>
              <a:rPr lang="tr-TR" dirty="0"/>
              <a:t>TV izlemek &gt; </a:t>
            </a:r>
            <a:r>
              <a:rPr lang="tr-TR" dirty="0" err="1"/>
              <a:t>watch</a:t>
            </a:r>
            <a:r>
              <a:rPr lang="tr-TR" dirty="0"/>
              <a:t> TV</a:t>
            </a:r>
          </a:p>
          <a:p>
            <a:r>
              <a:rPr lang="tr-TR" dirty="0"/>
              <a:t>How </a:t>
            </a:r>
            <a:r>
              <a:rPr lang="tr-TR" dirty="0" err="1"/>
              <a:t>often</a:t>
            </a:r>
            <a:r>
              <a:rPr lang="tr-TR" dirty="0"/>
              <a:t> </a:t>
            </a:r>
            <a:r>
              <a:rPr lang="tr-TR" dirty="0" err="1"/>
              <a:t>does</a:t>
            </a:r>
            <a:r>
              <a:rPr lang="tr-TR" dirty="0"/>
              <a:t> he </a:t>
            </a:r>
            <a:r>
              <a:rPr lang="tr-TR" dirty="0" err="1"/>
              <a:t>watch</a:t>
            </a:r>
            <a:r>
              <a:rPr lang="tr-TR" dirty="0"/>
              <a:t> TV?</a:t>
            </a:r>
          </a:p>
          <a:p>
            <a:r>
              <a:rPr lang="tr-TR" dirty="0"/>
              <a:t>(O hangi sıklıkla TV izler?)</a:t>
            </a:r>
          </a:p>
          <a:p>
            <a:r>
              <a:rPr lang="tr-TR" dirty="0"/>
              <a:t>Diyelim ki “bazen”</a:t>
            </a:r>
          </a:p>
          <a:p>
            <a:r>
              <a:rPr lang="tr-TR" dirty="0"/>
              <a:t>He </a:t>
            </a:r>
            <a:r>
              <a:rPr lang="tr-TR" dirty="0" err="1"/>
              <a:t>sometimes</a:t>
            </a:r>
            <a:r>
              <a:rPr lang="tr-TR" dirty="0"/>
              <a:t> </a:t>
            </a:r>
            <a:r>
              <a:rPr lang="tr-TR" dirty="0" err="1"/>
              <a:t>watches</a:t>
            </a:r>
            <a:r>
              <a:rPr lang="tr-TR" dirty="0"/>
              <a:t> TV.</a:t>
            </a:r>
          </a:p>
          <a:p>
            <a:r>
              <a:rPr lang="tr-TR" dirty="0"/>
              <a:t>(O bazen televizyon izler.)</a:t>
            </a:r>
          </a:p>
        </p:txBody>
      </p:sp>
    </p:spTree>
    <p:extLst>
      <p:ext uri="{BB962C8B-B14F-4D97-AF65-F5344CB8AC3E}">
        <p14:creationId xmlns:p14="http://schemas.microsoft.com/office/powerpoint/2010/main" xmlns="" val="125165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Kaynakça: http</a:t>
            </a:r>
            <a:r>
              <a:rPr lang="tr-TR" dirty="0"/>
              <a:t>://www.bilginbakterim.com/?p=914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BİLGİN BAKTERİME </a:t>
            </a:r>
            <a:r>
              <a:rPr lang="tr-TR" dirty="0" err="1" smtClean="0"/>
              <a:t>Teşşekür</a:t>
            </a:r>
            <a:r>
              <a:rPr lang="tr-TR" dirty="0" smtClean="0"/>
              <a:t> ediyorum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9177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serkan\Desktop\downlo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0" y="0"/>
            <a:ext cx="9113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066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dirty="0" err="1"/>
              <a:t>common</a:t>
            </a:r>
            <a:r>
              <a:rPr lang="tr-TR" dirty="0"/>
              <a:t> </a:t>
            </a:r>
            <a:r>
              <a:rPr lang="tr-TR" dirty="0" err="1"/>
              <a:t>activities</a:t>
            </a:r>
            <a:r>
              <a:rPr lang="tr-TR" dirty="0"/>
              <a:t> : genel etkinlikler</a:t>
            </a:r>
          </a:p>
          <a:p>
            <a:r>
              <a:rPr lang="tr-TR" dirty="0" err="1"/>
              <a:t>course</a:t>
            </a:r>
            <a:r>
              <a:rPr lang="tr-TR" dirty="0"/>
              <a:t> : kurs</a:t>
            </a:r>
          </a:p>
          <a:p>
            <a:r>
              <a:rPr lang="tr-TR" dirty="0" err="1"/>
              <a:t>daily</a:t>
            </a:r>
            <a:r>
              <a:rPr lang="tr-TR" dirty="0"/>
              <a:t> </a:t>
            </a:r>
            <a:r>
              <a:rPr lang="tr-TR" dirty="0" err="1"/>
              <a:t>routines</a:t>
            </a:r>
            <a:r>
              <a:rPr lang="tr-TR" dirty="0"/>
              <a:t> : günlük işler</a:t>
            </a:r>
          </a:p>
          <a:p>
            <a:r>
              <a:rPr lang="tr-TR" dirty="0" err="1"/>
              <a:t>dance</a:t>
            </a:r>
            <a:r>
              <a:rPr lang="tr-TR" dirty="0"/>
              <a:t> : dans etmek</a:t>
            </a:r>
          </a:p>
          <a:p>
            <a:r>
              <a:rPr lang="tr-TR" dirty="0" err="1"/>
              <a:t>dance</a:t>
            </a:r>
            <a:r>
              <a:rPr lang="tr-TR" dirty="0"/>
              <a:t> </a:t>
            </a:r>
            <a:r>
              <a:rPr lang="tr-TR" dirty="0" err="1"/>
              <a:t>course</a:t>
            </a:r>
            <a:r>
              <a:rPr lang="tr-TR" dirty="0"/>
              <a:t> : dans kursu</a:t>
            </a:r>
          </a:p>
          <a:p>
            <a:r>
              <a:rPr lang="tr-TR" dirty="0" err="1"/>
              <a:t>day</a:t>
            </a:r>
            <a:r>
              <a:rPr lang="tr-TR" dirty="0"/>
              <a:t> : gün</a:t>
            </a:r>
          </a:p>
          <a:p>
            <a:r>
              <a:rPr lang="tr-TR" dirty="0" err="1"/>
              <a:t>days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week</a:t>
            </a:r>
            <a:r>
              <a:rPr lang="tr-TR" dirty="0"/>
              <a:t> : haftanın günleri</a:t>
            </a:r>
          </a:p>
          <a:p>
            <a:r>
              <a:rPr lang="tr-TR" dirty="0" err="1"/>
              <a:t>different</a:t>
            </a:r>
            <a:r>
              <a:rPr lang="tr-TR" dirty="0"/>
              <a:t> </a:t>
            </a:r>
            <a:r>
              <a:rPr lang="tr-TR" dirty="0" err="1"/>
              <a:t>countries</a:t>
            </a:r>
            <a:r>
              <a:rPr lang="tr-TR" dirty="0"/>
              <a:t> : farklı </a:t>
            </a:r>
            <a:r>
              <a:rPr lang="tr-TR" dirty="0" smtClean="0"/>
              <a:t>ülkeler</a:t>
            </a:r>
            <a:endParaRPr lang="tr-TR" dirty="0"/>
          </a:p>
          <a:p>
            <a:r>
              <a:rPr lang="tr-TR" dirty="0"/>
              <a:t>do </a:t>
            </a:r>
            <a:r>
              <a:rPr lang="tr-TR" dirty="0" err="1"/>
              <a:t>homework</a:t>
            </a:r>
            <a:r>
              <a:rPr lang="tr-TR" dirty="0"/>
              <a:t> : ödev </a:t>
            </a:r>
            <a:r>
              <a:rPr lang="tr-TR" dirty="0" err="1" smtClean="0"/>
              <a:t>yapmak,ev</a:t>
            </a:r>
            <a:r>
              <a:rPr lang="tr-TR" dirty="0" smtClean="0"/>
              <a:t> ödevi yapmak</a:t>
            </a:r>
            <a:endParaRPr lang="tr-TR" dirty="0"/>
          </a:p>
          <a:p>
            <a:r>
              <a:rPr lang="tr-TR" dirty="0"/>
              <a:t>do karate : karate yapmak</a:t>
            </a:r>
          </a:p>
          <a:p>
            <a:r>
              <a:rPr lang="tr-TR" dirty="0" err="1"/>
              <a:t>Egypt</a:t>
            </a:r>
            <a:r>
              <a:rPr lang="tr-TR" dirty="0"/>
              <a:t> : Mısır</a:t>
            </a:r>
          </a:p>
          <a:p>
            <a:r>
              <a:rPr lang="tr-TR" dirty="0" err="1"/>
              <a:t>enroll</a:t>
            </a:r>
            <a:r>
              <a:rPr lang="tr-TR" dirty="0"/>
              <a:t> : kayıt yaptırmak</a:t>
            </a:r>
          </a:p>
          <a:p>
            <a:r>
              <a:rPr lang="tr-TR" dirty="0" err="1"/>
              <a:t>feed</a:t>
            </a:r>
            <a:r>
              <a:rPr lang="tr-TR" dirty="0"/>
              <a:t> </a:t>
            </a:r>
            <a:r>
              <a:rPr lang="tr-TR" dirty="0" err="1"/>
              <a:t>cat</a:t>
            </a:r>
            <a:r>
              <a:rPr lang="tr-TR" dirty="0"/>
              <a:t> : kedi beslemek</a:t>
            </a:r>
          </a:p>
          <a:p>
            <a:r>
              <a:rPr lang="tr-TR" dirty="0" err="1"/>
              <a:t>feed</a:t>
            </a:r>
            <a:r>
              <a:rPr lang="tr-TR" dirty="0"/>
              <a:t> </a:t>
            </a:r>
            <a:r>
              <a:rPr lang="tr-TR" dirty="0" err="1"/>
              <a:t>dog</a:t>
            </a:r>
            <a:r>
              <a:rPr lang="tr-TR" dirty="0"/>
              <a:t> </a:t>
            </a:r>
            <a:r>
              <a:rPr lang="tr-TR" dirty="0" smtClean="0"/>
              <a:t>:köpeği beslemek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265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/>
              <a:t>fill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membership</a:t>
            </a:r>
            <a:r>
              <a:rPr lang="tr-TR" dirty="0"/>
              <a:t> </a:t>
            </a:r>
            <a:r>
              <a:rPr lang="tr-TR" dirty="0" err="1"/>
              <a:t>card</a:t>
            </a:r>
            <a:r>
              <a:rPr lang="tr-TR" dirty="0"/>
              <a:t> : üyelik kartını doldurmak</a:t>
            </a:r>
          </a:p>
          <a:p>
            <a:r>
              <a:rPr lang="tr-TR" dirty="0" err="1"/>
              <a:t>first</a:t>
            </a:r>
            <a:r>
              <a:rPr lang="tr-TR" dirty="0"/>
              <a:t> of </a:t>
            </a:r>
            <a:r>
              <a:rPr lang="tr-TR" dirty="0" err="1"/>
              <a:t>all</a:t>
            </a:r>
            <a:r>
              <a:rPr lang="tr-TR" dirty="0"/>
              <a:t> : ilk olarak</a:t>
            </a:r>
          </a:p>
          <a:p>
            <a:r>
              <a:rPr lang="tr-TR" dirty="0" err="1"/>
              <a:t>Flamenco</a:t>
            </a:r>
            <a:r>
              <a:rPr lang="tr-TR" dirty="0"/>
              <a:t> : İspanyol Dansı</a:t>
            </a:r>
          </a:p>
          <a:p>
            <a:r>
              <a:rPr lang="tr-TR" dirty="0"/>
              <a:t>Germany : Almanya</a:t>
            </a:r>
          </a:p>
          <a:p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back</a:t>
            </a:r>
            <a:r>
              <a:rPr lang="tr-TR" dirty="0"/>
              <a:t> </a:t>
            </a:r>
            <a:r>
              <a:rPr lang="tr-TR" dirty="0" err="1"/>
              <a:t>home</a:t>
            </a:r>
            <a:r>
              <a:rPr lang="tr-TR" dirty="0"/>
              <a:t> : eve geri dönmek</a:t>
            </a:r>
          </a:p>
          <a:p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home</a:t>
            </a:r>
            <a:r>
              <a:rPr lang="tr-TR" dirty="0"/>
              <a:t> : eve varmak</a:t>
            </a:r>
          </a:p>
          <a:p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up</a:t>
            </a:r>
            <a:r>
              <a:rPr lang="tr-TR" dirty="0"/>
              <a:t> : kalkmak, uyanmak</a:t>
            </a:r>
          </a:p>
          <a:p>
            <a:r>
              <a:rPr lang="tr-TR" dirty="0" err="1"/>
              <a:t>get</a:t>
            </a:r>
            <a:r>
              <a:rPr lang="tr-TR" dirty="0"/>
              <a:t> </a:t>
            </a:r>
            <a:r>
              <a:rPr lang="tr-TR" dirty="0" err="1"/>
              <a:t>up</a:t>
            </a:r>
            <a:r>
              <a:rPr lang="tr-TR" dirty="0"/>
              <a:t> </a:t>
            </a:r>
            <a:r>
              <a:rPr lang="tr-TR" dirty="0" err="1"/>
              <a:t>early</a:t>
            </a:r>
            <a:r>
              <a:rPr lang="tr-TR" dirty="0"/>
              <a:t> : erkenden kalkmak</a:t>
            </a:r>
          </a:p>
          <a:p>
            <a:r>
              <a:rPr lang="tr-TR" dirty="0" err="1"/>
              <a:t>give</a:t>
            </a:r>
            <a:r>
              <a:rPr lang="tr-TR" dirty="0"/>
              <a:t> </a:t>
            </a:r>
            <a:r>
              <a:rPr lang="tr-TR" dirty="0" err="1"/>
              <a:t>information</a:t>
            </a:r>
            <a:r>
              <a:rPr lang="tr-TR" dirty="0"/>
              <a:t> : bilgi vermek</a:t>
            </a:r>
          </a:p>
          <a:p>
            <a:r>
              <a:rPr lang="tr-TR" dirty="0" err="1"/>
              <a:t>go</a:t>
            </a:r>
            <a:r>
              <a:rPr lang="tr-TR" dirty="0"/>
              <a:t> online : çevirim içi olmak</a:t>
            </a:r>
          </a:p>
          <a:p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out</a:t>
            </a:r>
            <a:r>
              <a:rPr lang="tr-TR" dirty="0"/>
              <a:t> : dışarı çıkmak</a:t>
            </a:r>
          </a:p>
          <a:p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shopping</a:t>
            </a:r>
            <a:r>
              <a:rPr lang="tr-TR" dirty="0"/>
              <a:t> : alışverişe gitmek</a:t>
            </a:r>
          </a:p>
          <a:p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bed</a:t>
            </a:r>
            <a:r>
              <a:rPr lang="tr-TR" dirty="0"/>
              <a:t> </a:t>
            </a:r>
            <a:r>
              <a:rPr lang="tr-TR" dirty="0" err="1"/>
              <a:t>early</a:t>
            </a:r>
            <a:r>
              <a:rPr lang="tr-TR" dirty="0"/>
              <a:t> : yatağa erken gitmek</a:t>
            </a:r>
          </a:p>
          <a:p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</a:t>
            </a:r>
            <a:r>
              <a:rPr lang="tr-TR" dirty="0" err="1"/>
              <a:t>club</a:t>
            </a:r>
            <a:r>
              <a:rPr lang="tr-TR" dirty="0"/>
              <a:t> : dans kulübüne gitmek</a:t>
            </a:r>
          </a:p>
          <a:p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grannies</a:t>
            </a:r>
            <a:r>
              <a:rPr lang="tr-TR" dirty="0"/>
              <a:t> : büyükannelere gitmek</a:t>
            </a:r>
          </a:p>
          <a:p>
            <a:r>
              <a:rPr lang="tr-TR" dirty="0"/>
              <a:t>Halay : Türk Dansı</a:t>
            </a:r>
          </a:p>
          <a:p>
            <a:r>
              <a:rPr lang="tr-TR" dirty="0" err="1"/>
              <a:t>hang</a:t>
            </a:r>
            <a:r>
              <a:rPr lang="tr-TR" dirty="0"/>
              <a:t> </a:t>
            </a:r>
            <a:r>
              <a:rPr lang="tr-TR" dirty="0" err="1"/>
              <a:t>out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friends</a:t>
            </a:r>
            <a:r>
              <a:rPr lang="tr-TR" dirty="0"/>
              <a:t> : arkadaşlarla takılmak</a:t>
            </a:r>
          </a:p>
          <a:p>
            <a:r>
              <a:rPr lang="tr-TR" dirty="0" err="1"/>
              <a:t>have</a:t>
            </a:r>
            <a:r>
              <a:rPr lang="tr-TR" dirty="0"/>
              <a:t> a </a:t>
            </a:r>
            <a:r>
              <a:rPr lang="tr-TR" dirty="0" err="1"/>
              <a:t>big</a:t>
            </a:r>
            <a:r>
              <a:rPr lang="tr-TR" dirty="0"/>
              <a:t> </a:t>
            </a:r>
            <a:r>
              <a:rPr lang="tr-TR" dirty="0" err="1"/>
              <a:t>family</a:t>
            </a:r>
            <a:r>
              <a:rPr lang="tr-TR" dirty="0"/>
              <a:t> </a:t>
            </a:r>
            <a:r>
              <a:rPr lang="tr-TR" dirty="0" err="1"/>
              <a:t>breakfast</a:t>
            </a:r>
            <a:r>
              <a:rPr lang="tr-TR" dirty="0"/>
              <a:t> : büyük aile kahvaltısı yapmak</a:t>
            </a:r>
          </a:p>
        </p:txBody>
      </p:sp>
    </p:spTree>
    <p:extLst>
      <p:ext uri="{BB962C8B-B14F-4D97-AF65-F5344CB8AC3E}">
        <p14:creationId xmlns:p14="http://schemas.microsoft.com/office/powerpoint/2010/main" xmlns="" val="202376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r>
              <a:rPr lang="tr-TR" dirty="0" err="1"/>
              <a:t>have</a:t>
            </a:r>
            <a:r>
              <a:rPr lang="tr-TR" dirty="0"/>
              <a:t> a rest : dinlenmek</a:t>
            </a:r>
          </a:p>
          <a:p>
            <a:r>
              <a:rPr lang="tr-TR" dirty="0" err="1"/>
              <a:t>have</a:t>
            </a:r>
            <a:r>
              <a:rPr lang="tr-TR" dirty="0"/>
              <a:t> a </a:t>
            </a:r>
            <a:r>
              <a:rPr lang="tr-TR" dirty="0" err="1"/>
              <a:t>snack</a:t>
            </a:r>
            <a:r>
              <a:rPr lang="tr-TR" dirty="0"/>
              <a:t> : atıştırmak</a:t>
            </a:r>
          </a:p>
          <a:p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breakfast</a:t>
            </a:r>
            <a:r>
              <a:rPr lang="tr-TR" dirty="0"/>
              <a:t> : kahvaltı yapmak</a:t>
            </a:r>
          </a:p>
          <a:p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dinner</a:t>
            </a:r>
            <a:r>
              <a:rPr lang="tr-TR" dirty="0"/>
              <a:t> : akşam yemeği yemek</a:t>
            </a:r>
          </a:p>
          <a:p>
            <a:r>
              <a:rPr lang="tr-TR" dirty="0"/>
              <a:t>I </a:t>
            </a:r>
            <a:r>
              <a:rPr lang="tr-TR" dirty="0" err="1"/>
              <a:t>think</a:t>
            </a:r>
            <a:r>
              <a:rPr lang="tr-TR" dirty="0"/>
              <a:t> : bence</a:t>
            </a:r>
          </a:p>
          <a:p>
            <a:r>
              <a:rPr lang="tr-TR" dirty="0"/>
              <a:t>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afternoons</a:t>
            </a:r>
            <a:r>
              <a:rPr lang="tr-TR" dirty="0"/>
              <a:t> : öğleden sonraları</a:t>
            </a:r>
          </a:p>
          <a:p>
            <a:r>
              <a:rPr lang="tr-TR" dirty="0" err="1"/>
              <a:t>join</a:t>
            </a:r>
            <a:r>
              <a:rPr lang="tr-TR" dirty="0"/>
              <a:t> </a:t>
            </a:r>
            <a:r>
              <a:rPr lang="tr-TR" dirty="0" err="1"/>
              <a:t>clubs</a:t>
            </a:r>
            <a:r>
              <a:rPr lang="tr-TR" dirty="0"/>
              <a:t> : kulüplere katılmak</a:t>
            </a:r>
          </a:p>
          <a:p>
            <a:r>
              <a:rPr lang="tr-TR" dirty="0" err="1"/>
              <a:t>learn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: dans öğrenmek</a:t>
            </a:r>
          </a:p>
          <a:p>
            <a:r>
              <a:rPr lang="tr-TR" dirty="0" err="1"/>
              <a:t>learn</a:t>
            </a:r>
            <a:r>
              <a:rPr lang="tr-TR" dirty="0"/>
              <a:t> </a:t>
            </a:r>
            <a:r>
              <a:rPr lang="tr-TR" dirty="0" err="1"/>
              <a:t>flamenco</a:t>
            </a:r>
            <a:r>
              <a:rPr lang="tr-TR" dirty="0"/>
              <a:t> : Flâmenko öğrenmek</a:t>
            </a:r>
          </a:p>
          <a:p>
            <a:r>
              <a:rPr lang="tr-TR" dirty="0" err="1"/>
              <a:t>learn</a:t>
            </a:r>
            <a:r>
              <a:rPr lang="tr-TR" dirty="0"/>
              <a:t> Polka : Polka dansı öğrenmek</a:t>
            </a:r>
          </a:p>
          <a:p>
            <a:r>
              <a:rPr lang="tr-TR" dirty="0" err="1"/>
              <a:t>leisure</a:t>
            </a:r>
            <a:r>
              <a:rPr lang="tr-TR" dirty="0"/>
              <a:t> time : boş zaman</a:t>
            </a:r>
          </a:p>
          <a:p>
            <a:r>
              <a:rPr lang="tr-TR" dirty="0" err="1"/>
              <a:t>lots</a:t>
            </a:r>
            <a:r>
              <a:rPr lang="tr-TR" dirty="0"/>
              <a:t> of </a:t>
            </a:r>
            <a:r>
              <a:rPr lang="tr-TR" dirty="0" err="1"/>
              <a:t>fun</a:t>
            </a:r>
            <a:r>
              <a:rPr lang="tr-TR" dirty="0"/>
              <a:t> : çok eğlenceli</a:t>
            </a:r>
          </a:p>
          <a:p>
            <a:r>
              <a:rPr lang="tr-TR" dirty="0" err="1"/>
              <a:t>meet</a:t>
            </a:r>
            <a:r>
              <a:rPr lang="tr-TR" dirty="0"/>
              <a:t> </a:t>
            </a:r>
            <a:r>
              <a:rPr lang="tr-TR" dirty="0" err="1"/>
              <a:t>friends</a:t>
            </a:r>
            <a:r>
              <a:rPr lang="tr-TR" dirty="0"/>
              <a:t> : arkadaşlarla buluşmak</a:t>
            </a:r>
          </a:p>
          <a:p>
            <a:r>
              <a:rPr lang="tr-TR" dirty="0" err="1"/>
              <a:t>morning</a:t>
            </a:r>
            <a:r>
              <a:rPr lang="tr-TR" dirty="0"/>
              <a:t> </a:t>
            </a:r>
            <a:r>
              <a:rPr lang="tr-TR" dirty="0" err="1"/>
              <a:t>classes</a:t>
            </a:r>
            <a:r>
              <a:rPr lang="tr-TR" dirty="0"/>
              <a:t> : sabah dersleri</a:t>
            </a:r>
          </a:p>
          <a:p>
            <a:r>
              <a:rPr lang="tr-TR" dirty="0" err="1"/>
              <a:t>never</a:t>
            </a:r>
            <a:r>
              <a:rPr lang="tr-TR" dirty="0"/>
              <a:t> : hiçbir zaman</a:t>
            </a:r>
          </a:p>
          <a:p>
            <a:r>
              <a:rPr lang="tr-TR" dirty="0"/>
              <a:t>of </a:t>
            </a:r>
            <a:r>
              <a:rPr lang="tr-TR" dirty="0" err="1"/>
              <a:t>course</a:t>
            </a:r>
            <a:r>
              <a:rPr lang="tr-TR" dirty="0"/>
              <a:t> : tabii ki</a:t>
            </a:r>
          </a:p>
          <a:p>
            <a:r>
              <a:rPr lang="tr-TR" dirty="0" err="1"/>
              <a:t>often</a:t>
            </a:r>
            <a:r>
              <a:rPr lang="tr-TR" dirty="0"/>
              <a:t> : sık sık</a:t>
            </a:r>
          </a:p>
          <a:p>
            <a:r>
              <a:rPr lang="tr-TR" dirty="0" err="1"/>
              <a:t>one</a:t>
            </a:r>
            <a:r>
              <a:rPr lang="tr-TR" dirty="0"/>
              <a:t>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bir gün daha</a:t>
            </a:r>
          </a:p>
          <a:p>
            <a:r>
              <a:rPr lang="tr-TR" dirty="0" err="1"/>
              <a:t>or</a:t>
            </a:r>
            <a:r>
              <a:rPr lang="tr-TR" dirty="0"/>
              <a:t> : veya</a:t>
            </a:r>
          </a:p>
          <a:p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games</a:t>
            </a:r>
            <a:r>
              <a:rPr lang="tr-TR" dirty="0"/>
              <a:t> : oyunlar oynamak</a:t>
            </a:r>
          </a:p>
          <a:p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soccer</a:t>
            </a:r>
            <a:r>
              <a:rPr lang="tr-TR" dirty="0"/>
              <a:t> : futbol oynamak</a:t>
            </a:r>
          </a:p>
          <a:p>
            <a:r>
              <a:rPr lang="tr-TR" dirty="0"/>
              <a:t>Polka : Alman Dansı</a:t>
            </a:r>
          </a:p>
          <a:p>
            <a:r>
              <a:rPr lang="tr-TR" dirty="0" err="1"/>
              <a:t>prepare</a:t>
            </a:r>
            <a:r>
              <a:rPr lang="tr-TR" dirty="0"/>
              <a:t> a </a:t>
            </a:r>
            <a:r>
              <a:rPr lang="tr-TR" dirty="0" err="1"/>
              <a:t>programme</a:t>
            </a:r>
            <a:r>
              <a:rPr lang="tr-TR" dirty="0"/>
              <a:t> : program hazırlamak</a:t>
            </a:r>
          </a:p>
          <a:p>
            <a:r>
              <a:rPr lang="tr-TR" dirty="0" err="1"/>
              <a:t>region</a:t>
            </a:r>
            <a:r>
              <a:rPr lang="tr-TR" dirty="0"/>
              <a:t> : bölge</a:t>
            </a:r>
          </a:p>
          <a:p>
            <a:r>
              <a:rPr lang="tr-TR" dirty="0" err="1"/>
              <a:t>Saturday</a:t>
            </a:r>
            <a:r>
              <a:rPr lang="tr-TR" dirty="0"/>
              <a:t> </a:t>
            </a:r>
            <a:r>
              <a:rPr lang="tr-TR" dirty="0" err="1"/>
              <a:t>mornings</a:t>
            </a:r>
            <a:r>
              <a:rPr lang="tr-TR" dirty="0"/>
              <a:t> : Cumartesi sabahları</a:t>
            </a:r>
          </a:p>
          <a:p>
            <a:r>
              <a:rPr lang="tr-TR" dirty="0" err="1"/>
              <a:t>sometimes</a:t>
            </a:r>
            <a:r>
              <a:rPr lang="tr-TR" dirty="0"/>
              <a:t> : </a:t>
            </a:r>
            <a:r>
              <a:rPr lang="tr-TR" dirty="0" smtClean="0"/>
              <a:t>bazen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7512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/>
              <a:t>Spain</a:t>
            </a:r>
            <a:r>
              <a:rPr lang="tr-TR" dirty="0"/>
              <a:t> : İspanya</a:t>
            </a:r>
          </a:p>
          <a:p>
            <a:r>
              <a:rPr lang="tr-TR" dirty="0" err="1"/>
              <a:t>stay</a:t>
            </a:r>
            <a:r>
              <a:rPr lang="tr-TR" dirty="0"/>
              <a:t> </a:t>
            </a:r>
            <a:r>
              <a:rPr lang="tr-TR" dirty="0" err="1"/>
              <a:t>there</a:t>
            </a:r>
            <a:r>
              <a:rPr lang="tr-TR" dirty="0"/>
              <a:t> </a:t>
            </a:r>
            <a:r>
              <a:rPr lang="tr-TR" dirty="0" err="1"/>
              <a:t>overnight</a:t>
            </a:r>
            <a:r>
              <a:rPr lang="tr-TR" dirty="0"/>
              <a:t> : gece yatıya kalmak</a:t>
            </a:r>
          </a:p>
          <a:p>
            <a:r>
              <a:rPr lang="tr-TR" dirty="0"/>
              <a:t>Sunday </a:t>
            </a:r>
            <a:r>
              <a:rPr lang="tr-TR" dirty="0" err="1"/>
              <a:t>mornings</a:t>
            </a:r>
            <a:r>
              <a:rPr lang="tr-TR" dirty="0"/>
              <a:t> : Pazar sabahları</a:t>
            </a:r>
          </a:p>
          <a:p>
            <a:r>
              <a:rPr lang="tr-TR" dirty="0" err="1"/>
              <a:t>surf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net : internette gezinmek</a:t>
            </a:r>
          </a:p>
          <a:p>
            <a:r>
              <a:rPr lang="tr-TR" dirty="0" err="1"/>
              <a:t>take</a:t>
            </a:r>
            <a:r>
              <a:rPr lang="tr-TR" dirty="0"/>
              <a:t> </a:t>
            </a:r>
            <a:r>
              <a:rPr lang="tr-TR" dirty="0" err="1"/>
              <a:t>guitar</a:t>
            </a:r>
            <a:r>
              <a:rPr lang="tr-TR" dirty="0"/>
              <a:t> </a:t>
            </a:r>
            <a:r>
              <a:rPr lang="tr-TR" dirty="0" err="1"/>
              <a:t>courses</a:t>
            </a:r>
            <a:r>
              <a:rPr lang="tr-TR" dirty="0"/>
              <a:t> : gitar dersleri almak</a:t>
            </a:r>
          </a:p>
          <a:p>
            <a:r>
              <a:rPr lang="tr-TR" dirty="0" err="1"/>
              <a:t>Tanoura</a:t>
            </a:r>
            <a:r>
              <a:rPr lang="tr-TR" dirty="0"/>
              <a:t> : Mısır Dansı</a:t>
            </a:r>
          </a:p>
          <a:p>
            <a:r>
              <a:rPr lang="tr-TR" dirty="0" err="1"/>
              <a:t>teach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: dans öğretmek</a:t>
            </a:r>
          </a:p>
          <a:p>
            <a:r>
              <a:rPr lang="tr-TR" dirty="0" err="1"/>
              <a:t>thanks</a:t>
            </a:r>
            <a:r>
              <a:rPr lang="tr-TR" dirty="0"/>
              <a:t> a lot : çok teşekkürler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beşinci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first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ilk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first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school</a:t>
            </a:r>
            <a:r>
              <a:rPr lang="tr-TR" dirty="0"/>
              <a:t> : okulun ilk günü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dördüncü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middle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week</a:t>
            </a:r>
            <a:r>
              <a:rPr lang="tr-TR" dirty="0"/>
              <a:t> : hafta ortası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second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ikinci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seventh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yedinci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sixth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altıncı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third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 : üçüncü gün</a:t>
            </a:r>
          </a:p>
          <a:p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weekend</a:t>
            </a:r>
            <a:r>
              <a:rPr lang="tr-TR" dirty="0"/>
              <a:t> : hafta sonu</a:t>
            </a:r>
          </a:p>
          <a:p>
            <a:r>
              <a:rPr lang="tr-TR" dirty="0" err="1"/>
              <a:t>Then</a:t>
            </a:r>
            <a:r>
              <a:rPr lang="tr-TR" dirty="0"/>
              <a:t> : sonra, sonrasında</a:t>
            </a:r>
          </a:p>
          <a:p>
            <a:r>
              <a:rPr lang="tr-TR" dirty="0" err="1"/>
              <a:t>tidy</a:t>
            </a:r>
            <a:r>
              <a:rPr lang="tr-TR" dirty="0"/>
              <a:t> </a:t>
            </a:r>
            <a:r>
              <a:rPr lang="tr-TR" dirty="0" err="1"/>
              <a:t>room</a:t>
            </a:r>
            <a:r>
              <a:rPr lang="tr-TR" dirty="0"/>
              <a:t> : oda toplamak</a:t>
            </a:r>
          </a:p>
          <a:p>
            <a:r>
              <a:rPr lang="tr-TR" dirty="0"/>
              <a:t>time : zaman</a:t>
            </a:r>
          </a:p>
          <a:p>
            <a:r>
              <a:rPr lang="tr-TR" dirty="0" err="1"/>
              <a:t>traditional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: geleneksel dans</a:t>
            </a:r>
          </a:p>
          <a:p>
            <a:r>
              <a:rPr lang="tr-TR" dirty="0" err="1"/>
              <a:t>traditional</a:t>
            </a:r>
            <a:r>
              <a:rPr lang="tr-TR" dirty="0"/>
              <a:t> </a:t>
            </a:r>
            <a:r>
              <a:rPr lang="tr-TR" dirty="0" err="1"/>
              <a:t>German</a:t>
            </a:r>
            <a:r>
              <a:rPr lang="tr-TR" dirty="0"/>
              <a:t> </a:t>
            </a:r>
            <a:r>
              <a:rPr lang="tr-TR" dirty="0" err="1"/>
              <a:t>dance</a:t>
            </a:r>
            <a:r>
              <a:rPr lang="tr-TR" dirty="0"/>
              <a:t> : geleneksel Alman dansı</a:t>
            </a:r>
          </a:p>
        </p:txBody>
      </p:sp>
    </p:spTree>
    <p:extLst>
      <p:ext uri="{BB962C8B-B14F-4D97-AF65-F5344CB8AC3E}">
        <p14:creationId xmlns:p14="http://schemas.microsoft.com/office/powerpoint/2010/main" xmlns="" val="17291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err="1"/>
              <a:t>Turkey</a:t>
            </a:r>
            <a:r>
              <a:rPr lang="tr-TR" dirty="0"/>
              <a:t> : Türkiye</a:t>
            </a:r>
          </a:p>
          <a:p>
            <a:r>
              <a:rPr lang="tr-TR" dirty="0" err="1"/>
              <a:t>until</a:t>
            </a:r>
            <a:r>
              <a:rPr lang="tr-TR" dirty="0"/>
              <a:t> </a:t>
            </a:r>
            <a:r>
              <a:rPr lang="tr-TR" dirty="0" err="1"/>
              <a:t>dinner</a:t>
            </a:r>
            <a:r>
              <a:rPr lang="tr-TR" dirty="0"/>
              <a:t> : akşam yemeğine kadar</a:t>
            </a:r>
          </a:p>
          <a:p>
            <a:r>
              <a:rPr lang="tr-TR" dirty="0" err="1"/>
              <a:t>usually</a:t>
            </a:r>
            <a:r>
              <a:rPr lang="tr-TR" dirty="0"/>
              <a:t> : genellikle</a:t>
            </a:r>
          </a:p>
          <a:p>
            <a:r>
              <a:rPr lang="tr-TR" dirty="0" err="1"/>
              <a:t>visit</a:t>
            </a:r>
            <a:r>
              <a:rPr lang="tr-TR" dirty="0"/>
              <a:t> </a:t>
            </a:r>
            <a:r>
              <a:rPr lang="tr-TR" dirty="0" err="1"/>
              <a:t>relatives</a:t>
            </a:r>
            <a:r>
              <a:rPr lang="tr-TR" dirty="0"/>
              <a:t> : akrabaları ziyaret etmek</a:t>
            </a:r>
          </a:p>
          <a:p>
            <a:r>
              <a:rPr lang="tr-TR" dirty="0" err="1"/>
              <a:t>wait</a:t>
            </a:r>
            <a:r>
              <a:rPr lang="tr-TR" dirty="0"/>
              <a:t> : beklemek</a:t>
            </a:r>
          </a:p>
          <a:p>
            <a:r>
              <a:rPr lang="tr-TR" dirty="0" err="1"/>
              <a:t>watch</a:t>
            </a:r>
            <a:r>
              <a:rPr lang="tr-TR" dirty="0"/>
              <a:t> TV : TV izlemek</a:t>
            </a:r>
          </a:p>
          <a:p>
            <a:r>
              <a:rPr lang="tr-TR" dirty="0" err="1"/>
              <a:t>weekend</a:t>
            </a:r>
            <a:r>
              <a:rPr lang="tr-TR" dirty="0"/>
              <a:t> </a:t>
            </a:r>
            <a:r>
              <a:rPr lang="tr-TR" dirty="0" err="1"/>
              <a:t>activities</a:t>
            </a:r>
            <a:r>
              <a:rPr lang="tr-TR" dirty="0"/>
              <a:t> : hafta sonu etkinlikleri</a:t>
            </a:r>
          </a:p>
          <a:p>
            <a:r>
              <a:rPr lang="tr-TR" dirty="0" err="1"/>
              <a:t>You’re</a:t>
            </a:r>
            <a:r>
              <a:rPr lang="tr-TR" dirty="0"/>
              <a:t> </a:t>
            </a:r>
            <a:r>
              <a:rPr lang="tr-TR" dirty="0" err="1"/>
              <a:t>welcome</a:t>
            </a:r>
            <a:r>
              <a:rPr lang="tr-TR" dirty="0"/>
              <a:t>. : Bir şey değil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654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Dilbilgisi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Her zaman yaptığımız şeylerden bahsederken, “Yaparım, Giderim, Yaşarım, Bisiklete binerim” gibi genel</a:t>
            </a:r>
          </a:p>
          <a:p>
            <a:r>
              <a:rPr lang="tr-TR" dirty="0"/>
              <a:t>bilgiler verirken</a:t>
            </a:r>
            <a:r>
              <a:rPr lang="tr-TR" dirty="0" smtClean="0"/>
              <a:t>;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6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I… (BEN..)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Ben &gt; I</a:t>
            </a:r>
          </a:p>
          <a:p>
            <a:r>
              <a:rPr lang="tr-TR" dirty="0"/>
              <a:t>Ödev yapmak &gt; do </a:t>
            </a:r>
            <a:r>
              <a:rPr lang="tr-TR" dirty="0" err="1"/>
              <a:t>homework</a:t>
            </a:r>
            <a:endParaRPr lang="tr-TR" dirty="0"/>
          </a:p>
          <a:p>
            <a:r>
              <a:rPr lang="tr-TR" dirty="0"/>
              <a:t>I do </a:t>
            </a:r>
            <a:r>
              <a:rPr lang="tr-TR" dirty="0" err="1"/>
              <a:t>homework</a:t>
            </a:r>
            <a:r>
              <a:rPr lang="tr-TR" dirty="0"/>
              <a:t>.</a:t>
            </a:r>
          </a:p>
          <a:p>
            <a:r>
              <a:rPr lang="tr-TR" dirty="0"/>
              <a:t>(Ben ödev yaparım.)</a:t>
            </a:r>
          </a:p>
        </p:txBody>
      </p:sp>
    </p:spTree>
    <p:extLst>
      <p:ext uri="{BB962C8B-B14F-4D97-AF65-F5344CB8AC3E}">
        <p14:creationId xmlns:p14="http://schemas.microsoft.com/office/powerpoint/2010/main" xmlns="" val="198819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</TotalTime>
  <Words>1577</Words>
  <PresentationFormat>Ekran Gösterisi (4:3)</PresentationFormat>
  <Paragraphs>235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Cumba</vt:lpstr>
      <vt:lpstr>AFTER SCHOOL</vt:lpstr>
      <vt:lpstr>6. Sınıf İngilizce 1. Ünite After School Konu Anlatımı:Kelimeler </vt:lpstr>
      <vt:lpstr>Slayt 3</vt:lpstr>
      <vt:lpstr>Slayt 4</vt:lpstr>
      <vt:lpstr>Slayt 5</vt:lpstr>
      <vt:lpstr>Slayt 6</vt:lpstr>
      <vt:lpstr>Slayt 7</vt:lpstr>
      <vt:lpstr>Dilbilgisi </vt:lpstr>
      <vt:lpstr>I… (BEN..)</vt:lpstr>
      <vt:lpstr>He/she...(o..)</vt:lpstr>
      <vt:lpstr>“Sen şunu yapar mısın?” diye sorarken;</vt:lpstr>
      <vt:lpstr>DO YOU…?Bilgi:Soru anlamı katmak için “Do you” ile konuşmaya başlıyoruz.</vt:lpstr>
      <vt:lpstr>DOES SHE/HE…? Bilgi:Soru anlamı katmak içine “Does she/he..?” ile konuşmaya başlıyoruz.</vt:lpstr>
      <vt:lpstr>WHAT TIME DO YOU…? “Sen saat kaçta şunu yaparsın?” diye sorarken;</vt:lpstr>
      <vt:lpstr>WHAT DOES SHE/HE DO..?</vt:lpstr>
      <vt:lpstr>WHEN DO YOU…?</vt:lpstr>
      <vt:lpstr>WHEN DOES SHE/HE …?</vt:lpstr>
      <vt:lpstr>WHAT DO YOU DO…?</vt:lpstr>
      <vt:lpstr>WHAT DOES SHE/HE…?</vt:lpstr>
      <vt:lpstr>HOW OFTEN DO YOU…?</vt:lpstr>
      <vt:lpstr>HOW OFTEN DOES SHE/HE…?</vt:lpstr>
      <vt:lpstr>Kaynakça: http://www.bilginbakterim.com/?p=914</vt:lpstr>
      <vt:lpstr>Slayt 23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2017-09-13T10:44:38Z</dcterms:created>
  <dcterms:modified xsi:type="dcterms:W3CDTF">2017-09-14T11:17:00Z</dcterms:modified>
  <cp:category>www.sorubak.com</cp:category>
</cp:coreProperties>
</file>