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166EE-12A8-42DE-896A-2258D24CF6D1}" type="datetimeFigureOut">
              <a:rPr lang="tr-TR" smtClean="0"/>
              <a:t>23/09/2017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C8C06-E975-4477-BA1C-7DD54EB28BD5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C8C06-E975-4477-BA1C-7DD54EB28BD5}" type="slidenum">
              <a:rPr lang="tr-TR" smtClean="0"/>
              <a:t>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75F3F-D7C0-4930-A3ED-DDD55D1F5FA7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69ABB-EE0A-4CBE-AD61-75A1058EA8A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13A03-7EF5-41A3-AA50-D0DC9B9D8A32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A4E7C-255C-46F5-AED8-244DEA2FF2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20192-AC4B-4119-8948-EC816CB3ED50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5B5D-014F-4B26-89F0-D5B0EF18B7C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7A4FF-AA5E-4689-B5BE-CCC7163207D3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50135-35C5-4D59-8777-17166E8A618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29E74-5506-4BA8-8949-354E67D9FF32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CD63D-4A13-45CE-B93A-2659AF67169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8F21-9F9E-467F-BE44-BB7CEA36A748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58E99-2EE3-4010-B75C-856A17D5AC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C1795-204A-445A-A181-A3C27CC9A167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A69F3-D36E-462E-AA56-7643914B94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CF84B-7DA5-4C87-99C1-7EDC084B328F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79D3A-74ED-46C4-B5D4-3E96205F13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228AB-A038-4CC6-93E8-0C0F7265FA0A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72727-F451-4182-8CE4-1536C34F00F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B501A-43C6-4802-ACDD-53D11B0F35FB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78D6E-75E2-407E-AED1-98F4AFFCBB6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D6C85-D2E2-437B-B7ED-34245993ACFF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909CE-B4CF-4532-B65D-BEE5BC1D17C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7FA110-F68D-43AA-B691-5359144402B7}" type="datetimeFigureOut">
              <a:rPr lang="tr-TR"/>
              <a:pPr>
                <a:defRPr/>
              </a:pPr>
              <a:t>23/09/2017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D92E12-8D88-4CE9-8A6F-607DB2690D0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4" r:id="rId2"/>
    <p:sldLayoutId id="2147483813" r:id="rId3"/>
    <p:sldLayoutId id="2147483812" r:id="rId4"/>
    <p:sldLayoutId id="2147483811" r:id="rId5"/>
    <p:sldLayoutId id="2147483810" r:id="rId6"/>
    <p:sldLayoutId id="2147483809" r:id="rId7"/>
    <p:sldLayoutId id="2147483808" r:id="rId8"/>
    <p:sldLayoutId id="2147483807" r:id="rId9"/>
    <p:sldLayoutId id="2147483806" r:id="rId10"/>
    <p:sldLayoutId id="21474838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ematikciler.com/5-sinif/matematik-konu-anlatimlari/947-milyon-ne-kadar-buyuktu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atematikciler.com/5-sinif/matematik-konu-anlatimlari/947-milyon-ne-kadar-buyuktu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ematikciler.com/5-sinif/matematik-konu-anlatimlari/947-milyon-ne-kadar-buyuktur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ematikciler.com/5-sinif/matematik-konu-anlatimlari/947-milyon-ne-kadar-buyuktur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tematikciler.com/5-sinif/matematik-konu-anlatimlari/947-milyon-ne-kadar-buyuktur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s://tr.pinterest.com/yusuf_guler21/karikat%C3%BC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mtClean="0"/>
              <a:t>MİLYON NE KADAR BÜYÜK?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>
                <a:solidFill>
                  <a:srgbClr val="FF0000"/>
                </a:solidFill>
              </a:rPr>
              <a:t>Matematik (5. sınıf)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BU KONUDA ÖĞRENECEKLERİNİZ:</a:t>
            </a:r>
          </a:p>
        </p:txBody>
      </p:sp>
      <p:sp>
        <p:nvSpPr>
          <p:cNvPr id="14338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tr-TR" sz="2800" smtClean="0"/>
              <a:t>√ Bir Milyon </a:t>
            </a:r>
          </a:p>
          <a:p>
            <a:pPr>
              <a:buFont typeface="Arial" charset="0"/>
              <a:buNone/>
            </a:pPr>
            <a:r>
              <a:rPr lang="tr-TR" sz="2800" smtClean="0"/>
              <a:t>√ Milyonun ne kadar büyük bir sayı olduğu</a:t>
            </a:r>
          </a:p>
          <a:p>
            <a:pPr>
              <a:buFont typeface="Arial" charset="0"/>
              <a:buNone/>
            </a:pPr>
            <a:endParaRPr lang="tr-TR" sz="2800" smtClean="0"/>
          </a:p>
          <a:p>
            <a:pPr>
              <a:buFont typeface="Arial" charset="0"/>
              <a:buNone/>
            </a:pPr>
            <a:r>
              <a:rPr lang="tr-TR" sz="2800" smtClean="0"/>
              <a:t> BU KONUYLA İLGİLİ KAZANIMLAR: </a:t>
            </a:r>
          </a:p>
          <a:p>
            <a:pPr>
              <a:buFont typeface="Arial" charset="0"/>
              <a:buNone/>
            </a:pPr>
            <a:r>
              <a:rPr lang="tr-TR" sz="2800" smtClean="0"/>
              <a:t>√ En çok dokuz basamaklı doğal sayıları okur ve yazar.</a:t>
            </a:r>
            <a:br>
              <a:rPr lang="tr-TR" sz="2800" smtClean="0"/>
            </a:br>
            <a:r>
              <a:rPr lang="tr-TR" sz="2800" smtClean="0"/>
              <a:t/>
            </a:r>
            <a:br>
              <a:rPr lang="tr-TR" sz="2800" smtClean="0"/>
            </a:br>
            <a:r>
              <a:rPr lang="tr-TR" sz="2800" smtClean="0"/>
              <a:t>Kaynak: </a:t>
            </a:r>
            <a:r>
              <a:rPr lang="tr-TR" sz="2800" smtClean="0">
                <a:hlinkClick r:id="rId2"/>
              </a:rPr>
              <a:t>http://www.matematikciler.com/5-sinif/matematik-konu-anlatimlari/947-milyon-ne-kadar-buyuktur</a:t>
            </a:r>
            <a:endParaRPr lang="tr-TR" sz="280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IŞIK HIZI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800" dirty="0" smtClean="0"/>
              <a:t>Işık bir saniyede yaklaşık olarak 300.000 (üç yüz bin) kilometre yol alır. Peki 10 saniyede ne kadar yol alır? 300.000'i 10 ile çarparsak 3.000.000 (üç milyon) eder.</a:t>
            </a:r>
            <a:br>
              <a:rPr lang="tr-TR" sz="2800" dirty="0" smtClean="0"/>
            </a:br>
            <a:endParaRPr lang="tr-TR" sz="28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8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800" dirty="0" smtClean="0"/>
              <a:t>BİR MİLYON LİRA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dirty="0" smtClean="0"/>
              <a:t/>
            </a:r>
            <a:br>
              <a:rPr lang="tr-TR" sz="2800" dirty="0" smtClean="0"/>
            </a:br>
            <a:endParaRPr lang="tr-TR" sz="28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dirty="0" smtClean="0"/>
              <a:t>Kaynak: </a:t>
            </a:r>
            <a:r>
              <a:rPr lang="tr-TR" sz="2800" dirty="0" smtClean="0">
                <a:hlinkClick r:id="rId2"/>
              </a:rPr>
              <a:t>http://www.</a:t>
            </a:r>
            <a:r>
              <a:rPr lang="tr-TR" sz="2800" dirty="0" err="1" smtClean="0">
                <a:hlinkClick r:id="rId2"/>
              </a:rPr>
              <a:t>matematikciler</a:t>
            </a:r>
            <a:r>
              <a:rPr lang="tr-TR" sz="2800" dirty="0" smtClean="0">
                <a:hlinkClick r:id="rId2"/>
              </a:rPr>
              <a:t>.com/5-</a:t>
            </a:r>
            <a:r>
              <a:rPr lang="tr-TR" sz="2800" dirty="0" err="1" smtClean="0">
                <a:hlinkClick r:id="rId2"/>
              </a:rPr>
              <a:t>sinif</a:t>
            </a:r>
            <a:r>
              <a:rPr lang="tr-TR" sz="2800" dirty="0" smtClean="0">
                <a:hlinkClick r:id="rId2"/>
              </a:rPr>
              <a:t>/matematik-konu-</a:t>
            </a:r>
            <a:r>
              <a:rPr lang="tr-TR" sz="2800" dirty="0" err="1" smtClean="0">
                <a:hlinkClick r:id="rId2"/>
              </a:rPr>
              <a:t>anlatimlari</a:t>
            </a:r>
            <a:r>
              <a:rPr lang="tr-TR" sz="2800" dirty="0" smtClean="0">
                <a:hlinkClick r:id="rId2"/>
              </a:rPr>
              <a:t>/947-milyon-ne-kadar-</a:t>
            </a:r>
            <a:r>
              <a:rPr lang="tr-TR" sz="2800" dirty="0" err="1" smtClean="0">
                <a:hlinkClick r:id="rId2"/>
              </a:rPr>
              <a:t>buyuktur</a:t>
            </a:r>
            <a:endParaRPr lang="tr-TR" sz="2800" dirty="0"/>
          </a:p>
        </p:txBody>
      </p:sp>
      <p:pic>
        <p:nvPicPr>
          <p:cNvPr id="15363" name="3 Resim" descr="milyonlar-1-milyon-lir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2928938"/>
            <a:ext cx="3654425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4 Resim" descr="indir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3286125"/>
            <a:ext cx="10001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PEKİ MİLYON NE KADAR BÜYÜKTÜR?</a:t>
            </a:r>
            <a:endParaRPr lang="tr-TR" dirty="0"/>
          </a:p>
        </p:txBody>
      </p:sp>
      <p:sp>
        <p:nvSpPr>
          <p:cNvPr id="16386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smtClean="0"/>
              <a:t>Birkaç örnek verelim:</a:t>
            </a:r>
          </a:p>
          <a:p>
            <a:r>
              <a:rPr lang="tr-TR" sz="2800" smtClean="0"/>
              <a:t>ÖRNEK 1:Dünyanın en büyük 20 şehrinden biri olan İstanbul, 2012 nüfus sayımına göre on üç milyondan fazla nüfusa sahiptir. (13.710.542</a:t>
            </a:r>
            <a:br>
              <a:rPr lang="tr-TR" sz="2800" smtClean="0"/>
            </a:br>
            <a:endParaRPr lang="tr-TR" sz="2800" smtClean="0"/>
          </a:p>
          <a:p>
            <a:pPr>
              <a:buFont typeface="Arial" charset="0"/>
              <a:buNone/>
            </a:pPr>
            <a:r>
              <a:rPr lang="tr-TR" sz="2800" smtClean="0"/>
              <a:t/>
            </a:r>
            <a:br>
              <a:rPr lang="tr-TR" sz="2800" smtClean="0"/>
            </a:br>
            <a:r>
              <a:rPr lang="tr-TR" sz="2800" smtClean="0"/>
              <a:t>Kaynak: </a:t>
            </a:r>
            <a:r>
              <a:rPr lang="tr-TR" sz="2800" smtClean="0">
                <a:hlinkClick r:id="rId2"/>
              </a:rPr>
              <a:t>http://www.matematikciler.com/5-sinif/matematik-konu-anlatimlari/947-milyon-ne-kadar-buyuktur</a:t>
            </a:r>
            <a:endParaRPr lang="tr-TR" sz="28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PEKİ MİLYON NE KADAR BÜYÜKTÜR?</a:t>
            </a:r>
            <a:endParaRPr lang="tr-TR" dirty="0"/>
          </a:p>
        </p:txBody>
      </p:sp>
      <p:sp>
        <p:nvSpPr>
          <p:cNvPr id="17410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smtClean="0"/>
              <a:t>ÖRNEK 2: 1 milyona kadar normal bir hızda saymak için yaklaşık 12 gün boyunca, başka hiçbir iş yapmadan sürekli saymamız gerekir. Dakikada 80 kelime okusak bile, 1 000 000 (bir milyon) kelimeyi bitirebilmek için, yaklaşık 9 gün boyunca hiç ara vermeksizin okumamız gerekir.</a:t>
            </a:r>
            <a:br>
              <a:rPr lang="tr-TR" sz="2800" smtClean="0"/>
            </a:br>
            <a:r>
              <a:rPr lang="tr-TR" sz="2800" smtClean="0"/>
              <a:t/>
            </a:r>
            <a:br>
              <a:rPr lang="tr-TR" sz="2800" smtClean="0"/>
            </a:br>
            <a:r>
              <a:rPr lang="tr-TR" sz="2800" smtClean="0"/>
              <a:t>Kaynak: </a:t>
            </a:r>
            <a:r>
              <a:rPr lang="tr-TR" sz="2800" smtClean="0">
                <a:hlinkClick r:id="rId2"/>
              </a:rPr>
              <a:t>http://www.matematikciler.com/5-sinif/matematik-konu-anlatimlari/947-milyon-ne-kadar-buyuktur</a:t>
            </a:r>
            <a:endParaRPr lang="tr-TR" sz="2800" smtClean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BİR KARİKATÜR</a:t>
            </a:r>
          </a:p>
        </p:txBody>
      </p:sp>
      <p:pic>
        <p:nvPicPr>
          <p:cNvPr id="18434" name="3 İçerik Yer Tutucusu" descr="ebde8f01d1be9f29dcd55ec2456bf85c--caricature-ankar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1500188"/>
            <a:ext cx="4143375" cy="4525962"/>
          </a:xfrm>
        </p:spPr>
      </p:pic>
      <p:sp>
        <p:nvSpPr>
          <p:cNvPr id="18435" name="4 Dikdörtgen"/>
          <p:cNvSpPr>
            <a:spLocks noChangeArrowheads="1"/>
          </p:cNvSpPr>
          <p:nvPr/>
        </p:nvSpPr>
        <p:spPr bwMode="auto">
          <a:xfrm>
            <a:off x="539750" y="3429000"/>
            <a:ext cx="40005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>
                <a:latin typeface="Calibri" pitchFamily="34" charset="0"/>
                <a:hlinkClick r:id="rId4"/>
              </a:rPr>
              <a:t>https://tr.pinterest.com/yusuf_guler21/karikat%C3%BCr/</a:t>
            </a:r>
            <a:r>
              <a:rPr lang="tr-TR" dirty="0">
                <a:latin typeface="Calibri" pitchFamily="34" charset="0"/>
              </a:rPr>
              <a:t> </a:t>
            </a:r>
            <a:endParaRPr lang="tr-TR" dirty="0"/>
          </a:p>
          <a:p>
            <a:endParaRPr lang="tr-TR" dirty="0"/>
          </a:p>
        </p:txBody>
      </p:sp>
      <p:pic>
        <p:nvPicPr>
          <p:cNvPr id="18436" name="6 Resim" descr="indir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1484313"/>
            <a:ext cx="26797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7 Dikdörtgen"/>
          <p:cNvSpPr>
            <a:spLocks noChangeArrowheads="1"/>
          </p:cNvSpPr>
          <p:nvPr/>
        </p:nvSpPr>
        <p:spPr bwMode="auto">
          <a:xfrm>
            <a:off x="500063" y="4714875"/>
            <a:ext cx="4143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latin typeface="Calibri" pitchFamily="34" charset="0"/>
                <a:hlinkClick r:id="rId6"/>
              </a:rPr>
              <a:t>http://www.matematikciler.com/5-sinif/matematik-konu-anlatimlari/947-milyon-ne-kadar-buyuktur</a:t>
            </a:r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135</Words>
  <PresentationFormat>Ekran Gösterisi (4:3)</PresentationFormat>
  <Paragraphs>26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MİLYON NE KADAR BÜYÜK?</vt:lpstr>
      <vt:lpstr>BU KONUDA ÖĞRENECEKLERİNİZ:</vt:lpstr>
      <vt:lpstr>IŞIK HIZI</vt:lpstr>
      <vt:lpstr>PEKİ MİLYON NE KADAR BÜYÜKTÜR?</vt:lpstr>
      <vt:lpstr>PEKİ MİLYON NE KADAR BÜYÜKTÜR?</vt:lpstr>
      <vt:lpstr>BİR KARİKATÜR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2017-09-23T08:31:58Z</dcterms:modified>
  <cp:category>www.sorubak.com</cp:category>
</cp:coreProperties>
</file>