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802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Click="0" advTm="4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21/09/2017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Click="0" advTm="4000">
    <p:random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F:\SLAYT\G&#252;l-en%20-%20Yatcaz%20Kalkcaz%20Orday-m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0"/>
            <a:ext cx="8892480" cy="6525344"/>
          </a:xfrm>
        </p:spPr>
        <p:txBody>
          <a:bodyPr>
            <a:normAutofit fontScale="90000"/>
          </a:bodyPr>
          <a:lstStyle/>
          <a:p>
            <a:r>
              <a:rPr lang="tr-TR" sz="16600" dirty="0" smtClean="0">
                <a:solidFill>
                  <a:srgbClr val="00B0F0"/>
                </a:solidFill>
              </a:rPr>
              <a:t>  </a:t>
            </a:r>
            <a:r>
              <a:rPr lang="tr-TR" sz="16600" dirty="0" smtClean="0">
                <a:solidFill>
                  <a:srgbClr val="00B0F0"/>
                </a:solidFill>
                <a:latin typeface="Berlin Sans FB Demi" pitchFamily="34" charset="0"/>
              </a:rPr>
              <a:t>UNIT5</a:t>
            </a:r>
            <a:br>
              <a:rPr lang="tr-TR" sz="16600" dirty="0" smtClean="0">
                <a:solidFill>
                  <a:srgbClr val="00B0F0"/>
                </a:solidFill>
                <a:latin typeface="Berlin Sans FB Demi" pitchFamily="34" charset="0"/>
              </a:rPr>
            </a:br>
            <a:r>
              <a:rPr lang="tr-TR" sz="16600" smtClean="0">
                <a:solidFill>
                  <a:srgbClr val="00B0F0"/>
                </a:solidFill>
                <a:latin typeface="Berlin Sans FB Demi" pitchFamily="34" charset="0"/>
              </a:rPr>
              <a:t>  HEALTH</a:t>
            </a:r>
            <a:endParaRPr lang="tr-TR" sz="16600" dirty="0">
              <a:solidFill>
                <a:srgbClr val="00B0F0"/>
              </a:solidFill>
              <a:latin typeface="Berlin Sans FB Demi" pitchFamily="34" charset="0"/>
            </a:endParaRPr>
          </a:p>
        </p:txBody>
      </p:sp>
      <p:pic>
        <p:nvPicPr>
          <p:cNvPr id="3" name="Gül-en - Yatcaz Kalkcaz Orday-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runny</a:t>
            </a:r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nose</a:t>
            </a:r>
            <a:endParaRPr lang="tr-TR" sz="80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3554" name="Picture 2" descr="http://thumb9.shutterstock.com/display_pic_with_logo/269281/226149736/stock-vector-cartoon-vector-humorous-illustration-of-a-man-with-a-flu-and-running-nose-2261497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407179"/>
            <a:ext cx="6480720" cy="545082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broken</a:t>
            </a:r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arm</a:t>
            </a:r>
            <a:endParaRPr lang="tr-TR" sz="80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2530" name="Picture 2" descr="http://esldivlabs.vcc.ca/elsa/instructor_web_exercises/vocabulary/Brokearm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40768"/>
            <a:ext cx="6480720" cy="55172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broken</a:t>
            </a:r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leg</a:t>
            </a:r>
            <a:endParaRPr lang="tr-TR" sz="80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1506" name="Picture 2" descr="http://www.plkcktps.edu.hk/world/ctv/source/work/20110801goodenglishcomposition/student%20work/5b_tomm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5328592" cy="55172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 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sunburn</a:t>
            </a:r>
            <a:endParaRPr lang="tr-TR" sz="80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19458" name="Picture 2" descr="http://cliparts.co/cliparts/6ip/oqj/6ipoqjA4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44000" cy="534924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bump</a:t>
            </a:r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on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head</a:t>
            </a:r>
            <a:endParaRPr lang="tr-TR" sz="66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18434" name="Picture 2" descr="http://image.shutterstock.com/z/stock-vector-cartoon-man-s-head-with-a-bump-and-stars-2465738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628800"/>
            <a:ext cx="9144000" cy="5229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        THE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flu</a:t>
            </a:r>
            <a:endParaRPr lang="tr-TR" sz="80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17410" name="Picture 2" descr="http://images.clipartpanda.com/humidity-clipart-undertheweathergraphics-1261234630FluMan_375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9144000" cy="530120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470648" cy="1143000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       </a:t>
            </a:r>
            <a:r>
              <a:rPr lang="tr-TR" sz="6600" dirty="0" smtClean="0">
                <a:solidFill>
                  <a:srgbClr val="7030A0"/>
                </a:solidFill>
                <a:latin typeface="Algerian" pitchFamily="82" charset="0"/>
              </a:rPr>
              <a:t>THE </a:t>
            </a:r>
            <a:r>
              <a:rPr lang="tr-TR" sz="6600" dirty="0" err="1" smtClean="0">
                <a:solidFill>
                  <a:srgbClr val="7030A0"/>
                </a:solidFill>
                <a:latin typeface="Algerian" pitchFamily="82" charset="0"/>
              </a:rPr>
              <a:t>measles</a:t>
            </a:r>
            <a:endParaRPr lang="tr-TR" sz="66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4098" name="Picture 2" descr="http://muslimobserver.com/http:/muslimobserver.com/wp-content/uploads/2015/03/216138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     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cancer</a:t>
            </a:r>
            <a:endParaRPr lang="tr-TR" sz="72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3074" name="Picture 2" descr="http://www.drawshop.com/graphics/320/watermarks/RF-Graphic-from-DrawShop-woman-doctor-and-nurse-visit-a-young-girl-lying-down-on-hospital-bed-receiving-intravenous-chemotherapy-treatment-for-cancer-163103-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8568952" cy="551723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      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mumps</a:t>
            </a:r>
            <a:endParaRPr lang="tr-TR" sz="72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050" name="Picture 2" descr="http://www.epainassist.com/images/Mump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74320"/>
            <a:ext cx="8352928" cy="6251024"/>
          </a:xfrm>
        </p:spPr>
        <p:txBody>
          <a:bodyPr>
            <a:normAutofit fontScale="90000"/>
          </a:bodyPr>
          <a:lstStyle/>
          <a:p>
            <a:r>
              <a:rPr lang="tr-TR" sz="6600" dirty="0" smtClean="0">
                <a:latin typeface="Cooper Black" pitchFamily="18" charset="0"/>
              </a:rPr>
              <a:t>    </a:t>
            </a:r>
            <a: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  <a:t>ARİF KAMİL</a:t>
            </a:r>
            <a:b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</a:br>
            <a: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  <a:t>        YILMAZ</a:t>
            </a:r>
            <a:b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</a:br>
            <a: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  <a:t>             5/B</a:t>
            </a:r>
            <a:b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</a:br>
            <a:r>
              <a:rPr lang="tr-TR" sz="9800" dirty="0" smtClean="0">
                <a:solidFill>
                  <a:srgbClr val="00B0F0"/>
                </a:solidFill>
                <a:latin typeface="Cooper Black" pitchFamily="18" charset="0"/>
              </a:rPr>
              <a:t>                4</a:t>
            </a:r>
            <a:endParaRPr lang="tr-TR" sz="6600" dirty="0">
              <a:solidFill>
                <a:srgbClr val="00B0F0"/>
              </a:solidFill>
              <a:latin typeface="Cooper Black" pitchFamily="18" charset="0"/>
            </a:endParaRPr>
          </a:p>
        </p:txBody>
      </p:sp>
      <p:pic>
        <p:nvPicPr>
          <p:cNvPr id="1026" name="Picture 2" descr="http://hasanfatmacavliortaokulu.meb.k12.tr/meb_iys_dosyalar/07/20/705190/resimler/2013_07/04113257_resim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573016"/>
            <a:ext cx="3851921" cy="328498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englishexercises.org/makeagame/my_documents/my_pictures/gallery/h/headac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2352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3568" y="0"/>
            <a:ext cx="7470648" cy="11430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7030A0"/>
                </a:solidFill>
                <a:latin typeface="Algerian" pitchFamily="82" charset="0"/>
              </a:rPr>
              <a:t>       </a:t>
            </a:r>
            <a:r>
              <a:rPr lang="tr-TR" sz="9600" dirty="0" err="1" smtClean="0">
                <a:solidFill>
                  <a:srgbClr val="7030A0"/>
                </a:solidFill>
                <a:latin typeface="Algerian" pitchFamily="82" charset="0"/>
              </a:rPr>
              <a:t>headache</a:t>
            </a:r>
            <a:endParaRPr lang="tr-TR" dirty="0">
              <a:solidFill>
                <a:srgbClr val="7030A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78800" y="179564"/>
            <a:ext cx="7470648" cy="1143000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</a:rPr>
              <a:t> </a:t>
            </a:r>
            <a:r>
              <a:rPr lang="tr-TR" sz="8800" dirty="0" smtClean="0">
                <a:solidFill>
                  <a:srgbClr val="7030A0"/>
                </a:solidFill>
              </a:rPr>
              <a:t> 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backache</a:t>
            </a:r>
            <a:endParaRPr lang="tr-TR" sz="6600" dirty="0">
              <a:solidFill>
                <a:srgbClr val="7030A0"/>
              </a:solidFill>
            </a:endParaRPr>
          </a:p>
        </p:txBody>
      </p:sp>
      <p:pic>
        <p:nvPicPr>
          <p:cNvPr id="30722" name="Picture 2" descr="http://previews.123rf.com/images/cteconsulting/cteconsulting1105/cteconsulting110500155/9582958-An-image-of-a-man-with-back-pain--Stock-Vector-chiropract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 smtClean="0">
                <a:solidFill>
                  <a:srgbClr val="7030A0"/>
                </a:solidFill>
                <a:latin typeface="Algerian" pitchFamily="82" charset="0"/>
              </a:rPr>
              <a:t>      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earache</a:t>
            </a:r>
            <a:endParaRPr lang="tr-TR" sz="66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9698" name="Picture 2" descr="http://previews.123rf.com/images/cteconsulting/cteconsulting1203/cteconsulting120300090/12963392-An-image-of-a-man-with-a-headache--Stock-Vector-headache-earache-cart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  </a:t>
            </a:r>
            <a:r>
              <a:rPr lang="tr-TR" sz="8000" dirty="0" err="1" smtClean="0">
                <a:solidFill>
                  <a:srgbClr val="7030A0"/>
                </a:solidFill>
                <a:latin typeface="Algerian" pitchFamily="82" charset="0"/>
              </a:rPr>
              <a:t>toothache</a:t>
            </a:r>
            <a:endParaRPr lang="tr-TR" sz="80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8674" name="Picture 2" descr="http://classroomclipart.com/images/gallery/Clipart/Dental/boy-painful-toothach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53732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        </a:t>
            </a:r>
            <a:r>
              <a:rPr lang="tr-TR" sz="8000" dirty="0" smtClean="0">
                <a:solidFill>
                  <a:srgbClr val="7030A0"/>
                </a:solidFill>
                <a:latin typeface="Algerian" pitchFamily="82" charset="0"/>
              </a:rPr>
              <a:t>     </a:t>
            </a:r>
            <a:r>
              <a:rPr lang="tr-TR" sz="8900" dirty="0" err="1" smtClean="0">
                <a:solidFill>
                  <a:srgbClr val="7030A0"/>
                </a:solidFill>
                <a:latin typeface="Algerian" pitchFamily="82" charset="0"/>
              </a:rPr>
              <a:t>cold</a:t>
            </a:r>
            <a:endParaRPr lang="tr-TR" sz="4900" dirty="0"/>
          </a:p>
        </p:txBody>
      </p:sp>
      <p:pic>
        <p:nvPicPr>
          <p:cNvPr id="27650" name="Picture 2" descr="http://images.clipartpanda.com/cold-clip-art--cold-clipart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340768"/>
            <a:ext cx="6840760" cy="55172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    </a:t>
            </a:r>
            <a:r>
              <a:rPr lang="tr-TR" sz="6600" dirty="0" err="1" smtClean="0">
                <a:solidFill>
                  <a:srgbClr val="7030A0"/>
                </a:solidFill>
                <a:latin typeface="Algerian" pitchFamily="82" charset="0"/>
              </a:rPr>
              <a:t>sore</a:t>
            </a:r>
            <a:r>
              <a:rPr lang="tr-TR" sz="6600" dirty="0" smtClean="0">
                <a:solidFill>
                  <a:srgbClr val="7030A0"/>
                </a:solidFill>
                <a:latin typeface="Algerian" pitchFamily="82" charset="0"/>
              </a:rPr>
              <a:t> </a:t>
            </a:r>
            <a:r>
              <a:rPr lang="tr-TR" sz="6600" dirty="0" err="1" smtClean="0">
                <a:solidFill>
                  <a:srgbClr val="7030A0"/>
                </a:solidFill>
                <a:latin typeface="Algerian" pitchFamily="82" charset="0"/>
              </a:rPr>
              <a:t>throat</a:t>
            </a:r>
            <a:endParaRPr lang="tr-TR" sz="54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6626" name="Picture 2" descr="http://worldartsme.com/images/sore-throat-clip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       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cough</a:t>
            </a:r>
            <a:endParaRPr lang="tr-TR" sz="7200" dirty="0">
              <a:solidFill>
                <a:srgbClr val="7030A0"/>
              </a:solidFill>
              <a:latin typeface="Algerian" pitchFamily="82" charset="0"/>
            </a:endParaRPr>
          </a:p>
        </p:txBody>
      </p:sp>
      <p:pic>
        <p:nvPicPr>
          <p:cNvPr id="25602" name="Picture 2" descr="http://cliparts.co/cliparts/kcM/be9/kcMbe9x6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9552" y="0"/>
            <a:ext cx="7470648" cy="1772816"/>
          </a:xfrm>
        </p:spPr>
        <p:txBody>
          <a:bodyPr>
            <a:noAutofit/>
          </a:bodyPr>
          <a:lstStyle/>
          <a:p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temperature</a:t>
            </a:r>
            <a:r>
              <a:rPr lang="tr-TR" sz="7200" dirty="0" smtClean="0">
                <a:solidFill>
                  <a:srgbClr val="7030A0"/>
                </a:solidFill>
                <a:latin typeface="Algerian" pitchFamily="82" charset="0"/>
              </a:rPr>
              <a:t> /     </a:t>
            </a:r>
            <a:r>
              <a:rPr lang="tr-TR" sz="7200" dirty="0" err="1" smtClean="0">
                <a:solidFill>
                  <a:srgbClr val="7030A0"/>
                </a:solidFill>
                <a:latin typeface="Algerian" pitchFamily="82" charset="0"/>
              </a:rPr>
              <a:t>fever</a:t>
            </a:r>
            <a:endParaRPr lang="tr-TR" sz="7200" dirty="0">
              <a:solidFill>
                <a:srgbClr val="7030A0"/>
              </a:solidFill>
              <a:latin typeface="Algerian" pitchFamily="82" charset="0"/>
            </a:endParaRPr>
          </a:p>
        </p:txBody>
      </p:sp>
      <p:sp>
        <p:nvSpPr>
          <p:cNvPr id="24578" name="AutoShape 2" descr="data:image/png;base64,iVBORw0KGgoAAAANSUhEUgAAAQcAAADACAMAAAA+71YtAAAB+1BMVEX///99SQSdCw0AAAD7w6V9SgSORkttz/V+SAT2lB2eCw1t0PWbDA6QR0t7SQX6w6X/yaqYAAAAAAadAADrAACVAAD/zK3/x6fW1dVw1fu9vbyjCg4AAAqNSEx5RQDj1suhFhkzAAAACQgKAABPLjBEAACEEBF1OgAVAABqQxaBSwD/mh6VDxInAADrAA705OR1ERMfAAAoKCn++fmbdU9zcnJjtdOjGR6k5/88AAAAHB9nAADNpo+PERNTMxE8CwwqHw53REVUDxDdsJZPT09eNTZ1YVXNk5TrFiFcDA5QkKnvnaA4XmyAgoLk5OQmAAh8ERPDe3y7aGmmpaVCcIH/2dmTlZWefW3s19bbAADxAABfAAAzRU9GLhE9KhbRp45ySRZMQTnxhojrNjsAKyrzZGulhXP2S1X4qKjeu7vtenykcG+/oaSFNjtboryxVVbWP0NMg5ard3j9xsdvVD/Br5nzLzmdXGHaq6wfJSuXgYD9hoyoLjHXb2/1urkcGBTTUFYfNDwwQkC5DhaCZlmtREYNO0qPNDRYRDhbamk3LSjvWll5BQSCp72lh2VuSEaSdIPVkpJvLjKPfn3Gs6XxbXGQVmKLh5m3NThLLzfAeCLkiyVVNgt/aE+KXi2maCM5MSfREhun8f+wq7uOwNRli5ipvcxeeYRbVl9cGNTMAAAgAElEQVR4nO19i0Mb57Wn0OeB8WiQhBASYiArC6OAEOKhGmLMW1iWAFNhsPGap6EG2zcmob517F5fqyQkdXDS3nTXe29tNmmy7qZ/5p7zPWa+GQmStjycbj/bgITA+n5zzu/8zmNmXK6TWvXpE/uv/rn+kdZ0fema/v/KmNL1DTcuFEn5tXfh6mxDwz84LNOIQA/d78jQvrnaxMehpeURGyo9F2401E9Pn/b7PsqVbrjKEVjab1v1JlS1QlEq4I8Knyrwa/inqgnFu7ra1sagWeKoxK42nPbbP5LFMSgiArDxCtw4+8A/iqVUeCke/OlEwrvaNrQ/hHBc+IlDYWLQhltUzT2ypcIzaBS4e3jAsFBkiPCh4t1fRijqT3szf+tKN/yFY5BQKQoq36CqVEh7Na2BP1YlnOA5L1hQwrv/k7WK9FV458v73oREAA43kDetiH2XvASxqFATqxSKGz8x2qwHFEbAECr45lWJEfAplUMgtg0gURcphwY+4/UiHAjFhZ8OEtM3QCCMrALR2S2A48Fogm9ZcdgFPiV5kAUJIqckVoEqrp72/n7cahgHUhharUjwTUjxgXuI9bXKWYO/RjFfw5DgUVXgglEWkSj+BCjzBjjx0qqSsFu2DQHFNAy+dR4sZONRBRSmkfAfApHR9vabxCyYwr5446q0C4UeVnOvin3LFkCCThQZFcXx2btMYm9z6KgnpLlNEaygmpGwooxxlH9CKX1F6c9CHG0LkPG3li8BBgyT0oHkskFEAWYjzMIlVjA/SgZk9xI7Hoivd+mtdQ6AYTXBpLG5C9X8WO6wSi85YMsqDyuOOKqgnlgmPW9lSgowmDHOMgrhHUhxKKTZVzb7lwOKiAwVVqxRzReKjwqLvvuEvIW+cYG0JVR5Z3ZRYG2MblUiDxMQSVhZP0BRUSpkOhVfYuB46+jyKlmWkiiWTzNpIPNFhewkqoWYaRL4gwonCxMX1YJJ+mVeVV2NkQunvXH7qgf9qHpVr80AbEfb2nvp91V+zO28YmNG/qzkQ/DfJSCC9rxVvtEAXuFl71HhNm9mlTRiqCYKShlmdCBjy76sx7LEpkAAEkASs6e9eWkBDqZeNPWSFQdVx8FVBUxOTFQ7h8qim32kv4vxBWXLxOoIGT/t3VsLcZD3o0gsb9uwwglCZOElwVOxHXxFEt2qSDikV2ANa+gtCqCIgz3A2dhftR13+YhbtKmYr5KAUxyPK0p+EdBEG+k57f2LRe1BsR15VXJuxe7orB5npRFi/6WyotyyXEcIeLCItyQFBRxKjrXtkKsmNPZDrDj+CQioFFMEtdp+oVpiT8iWF94K3+D8IBUQ+G5NOWk9ZiJKLYMZz0xV1WYa4idsCtM0MPhFEDdWl94OkmDxQnZek+Hs6VOF/YFjv1R7S/lJmR9U7AVtBq3XC+LybQDC9AsTBWmnLNpxE1HM2mTJHi32UEwrMLdcwpgVQnPSx15IN94CILhf8LelMH0gJIJQD17MRhWvVbh2iIUKxxKvkwS2otrJ1MTHq74VQDjtQTIKNFu0ZuzIqKtDXlWWlKbnSHU40zekHQt+sX7QVvKi621wDdTV1u4V801zL4bMo22/bVVRioQseWkqhR+xTOv1Kl6JEBghWr/AwlT2Ceslpl2grZy+RUh+YW1AYRVm/NOGHdtAbDkw8ipQXF0FSBJqQqEIoEl7rQ2X5mDc01RTlJUkYOKr07cIp67mb8y7uj+0tDTUthpr/Ob161erjWS1/ewICSAmxeWhVYCioi2wpNgVmOL8PYrjETM0J6EA6KcOhMQPivQZG7SNsUb4uN9+9uzZ9rOv4ePZVfL161ffrI4EyNK+twJdRUkk0DYkYWCWG+xFObuxqPZwo6inTpZ2e1Cpx3srVsny67Pt7e2w61dnrQXP4L/2s94AGRki37wKeJdGsHihOEKICYvTQmwGIqp4CJ1XOV2LMPMsqhVU1oJSvIHV9rOHrPbXr4uk8exrAhazpAIQrLBp5tbybuU83UpXzAoXk6JANGARp5iH19M8y3zXWJgChvQGiu2WCZRHQnnVflZZ+mZkhMZXvk3FFikkclREuc6GkyJxp5pYOsXKzDQZklBA+1QSq/vLpI3SQvvrb4pDryQoJFgYb7SBPXht7m6vTjqdQpE0m50j4Jni6dWx02Sf2a3CEiiQuUWICkOw47Ov6DzLHil+8+r12Vev4KlXQ8X917JZNJIRHPjwSt4vDrgFr61yY6buTFrYasSrp+gZZDlh0ZwCaU8jKb563d7+zXKMkGJ23hfyzQfY4JfixY9LMg7fBMiyqpaULqWCvZS8m+0R1axeWD9Ih6xO0TOaRxLiXUEaAT7aTMDxz7aDKez6Qv7wmTM+f3hlPpvdzcIzmdAA/bblJ6/IUqLCW0ILTp+wrF8k445XYKRVvSPktOoy2L7gZqmgbujqImD5sL3dldAZAOEM/RD2wwqtACqhRnsoaW8tJhSvbbdlbKPCBMBZw7a/zktipwNDGrSQeB9KYj9QMAoEJMPrQMAfphiYy+dDUHz+bLctcLxubPQmMBWrUMvvj/OmokihQsoxLIKgEbTtlBo808CTrA6gIjd0GQbYQ/vZVjIQPlN2hTcI01ImEEOQgSW8VlWzpGDFS9YltX7FTELM13sTy6fT8qsn+/wdVCRWG1sMY7CbnH29TLIhn68sDr4VMgJi8hsplr4ageCpqHLh3iap7RHEjgerS6gmKhXeZnIastLU1V6vN9bt1vIQM183kmymvDXACm3sZZ8XyTcyW75qDHjbhobavFi14kmo1QNVVbOLIR19izylEOvF1PPz08KB6mFvMaAbcbL06myRZEK+M+XNAQwiHALK3CCyjmg/u9wYwDWyryhWTBRVOjmDkyxBDCtb9kFhXDoNzxD5ppJYak4aYA6v2hWyET4IBJMlBmw4ILGO6YNdLYFAcT9BizWWODCjpDVLw59XFfsLaMFbhSTuVHBgIa2NFAwNcGh/TW4fxA02tnxlw+EVGdbchpYcC5BiG+0PS50Pbv58zw44hEmovDCMba6Tnxxi9gAHMDBmuN3JDtLeRg7mBtM3/Fm7PbR7fz6o6brbbSTBJvatwp5k8U7fQN6wbMKcQYXMc/nk1dRVgqzmVUa6Nd2txcjIawwVP4iDj7SeteNwznADDLquAccE9nHqTJECB82tBHMoVmGyTLEb05WT73v2FJHeE0OBJMBQIPtnvyYrB1KkhENsqN3hF0k3GIQOYBiDzYGhBA0bNusXE6gOvlR5Y0ThqTl8M7FPbpwwDv8bkgogh0AXHE5tAYw98Dz0g24BfrE74qhLjIwZYA/UJozkMGbzXudGKQU4xVQFq0nY3UYZOWkRQbsS3tgwcKRbAyn5igz4kQfPnDncKjKOeAEGMai5cYFRaO7hwCqO2YjE0qkv7WmZszUGT504VaLPJpYadb0LoqZOXg0RhMG34f8Bgwhll+wG0T40TA2CQuFOBpq9ijl3zs3AyrFlErUwUs3WqnLiBvE1HJxVkjc6CBmLDpKvCbhFONN4YHphIWFTlIjDORMHN1LNCGgIkyK8q4qYRXMOl4pKrYkFrQC0nXAl4ut3KrzFDmOM3J4nJEluk/kwZBBkAxTEis0xSrwkYytEnG3nBMEtAtK1ZUX18pZFYikwRJukqhghKU3SrXIV4uZtLZ4sDooyFBjUA8Tnz/ScGyZgCP5sccXvg9Bo840Vu4H4fKF5G0W8Jl0WDhA2jHwjz1yUhHcpEACdovCIqfATe8z0W66AMDL1qkMnq66/VpViHkL+vB+1ciPgAMEghLp6gMg6wlfqKaHby5I5fE3imtuyB0CitagmEgmvd3WpMUDGOkbMAGKnSbnbp1rf9p5srdKbWA2gEa9gMNyYL6IR+Pbg4Puzu5Y9+OBhzC/7BjyzEiAyPfzc0CW/cGP0GVlaHsH8qxVspavRyyeTK+TZOSkvddS3l080y/iZOpTX4C2jloZMMtsT8oXnSdZ/JrRn9wSfI/uCDKNRSjHal/Ka28KBmkQHAQyGxwqDGJajtNBhBQ45WDjLmegaoKVOtIh/gUC4HyRMPMFRD8EH2PIZX9EeOv0DRM6+gD6Ktsx7SaZJJrH1wXg8aRjGMGhNtzE8kpD3KoDgpXt7xRvJte1kCQJiJrznVlRPvjOh53uhMyEC1hEemJcPvy8M38tKShMTTlu4+DqgazpnBsswgDK0JAGINK0QMEtWirxhp3uIdbI4zJIkvtc4pUE4yOARvj0gCd+A33fGcgx4CIFSSkT92Wa7noR4oVE7cIMFGJaPaEA+g5h/DZLVhDUvwUNF2XNkeVA50YrteAceRfBe4oODvkFJgMcJ35kBYRH+XcDAv5G1TMR/mw0EmCXb9jbIOBGEwlhHa0c+SV1DM/R4V/cwWpymBdrE3JBkCc6GoOBSULkjJ6ggpkmXjgeri+xBBMggGpZk8he5b/hCRRpPByxP8d+mHdBvlodWv3n1Ghs/X/8ctqvlSWxsoaurJQbZBtjAcIwQMkwNwxheVnBisjTntJ0FJDwHdM0JEmUD2iyNcZkwMCHBvMLnZ1iAJ+C+6SNCMHpIjOHv+Ro2P0Ri2T0cFmG62hhsjXW5IWXTaAw1FmIkNjzWUUBhAVgXWWdcihFS8DSlA+8G4mDlyRHE1Q6dvUeC+pBsIBP6n1MeQKJEJ3lONVXRVpxBPdHWDtopGwr5Q/6V7H77a4ItoBYIPhqlSvg0TGIFzdAoWcBz8cBqBUsyRNy0CWw+u6yIztaJKqkejBawkmTgOcGUG0zff/s52kBmIxxewUcrkHgFskCbctwMbXTQSiYzDh951RYw8oT/NqAcHWEYjgpphdDoKK29NvWgmoFC5QPLYp4E+yEnp6SmkeRpoIvvkT/B4Q9nNyC1QOWI0SKMcoKKbL/fnnSB3rxNGJtQ/nheJIXhWMHQdCEfQDXkRWWGPWUEhmwdYbnbq0icwSYQvBXqyRFEPU8KdC3ajFGRHXMgRJ5M+A4o2fp3M2Hf/O15IbVBgo7vQQTWzY1DBjvmENqAA52/sgcIxSzLmOUZ0fdYPbHc+wa+d54mz/uZ58Oxhvgp+jjlK/jhXYI9cCo5EDH4AdIKrsBkAyPeYY0LKmEQGrUHe5SUl2kN1DdwTLX5pMq14x0GVYE6WDEvz/rRLvy3YxlZVsuSimKVYeknKo4VhkO3zo8+ZclkgFABwUDhJYnAkMLboE4RLZCQ8nHE43gdY7rhRgP7/WnSwojNnWyOcdEc3lgBQvDdJvMZn496CdDgGf98xmYYoSLPRn23QYkjDvKuAdYYrVbSZ/Qu2trQjVibVbwtawsSZyi0fHycjjFLZ3zof9BAtTCa7CDZ5UfcRwMD5OD0ZVRW7UG6sTFgJ4jnzylzYkMHYcpipADZgJSAuQRZMAQxaMOExPGzHlhVvV5ZSSryTCE/j098k3Jl8fgixjgh33/5ZpFqlKtYY0ZrBnfesGfZEDsGdudXKGsWQWw7ijD+XZ6Ohvbwi1B/FyQV8bGOMeobWmu3LjIMwMQz1Y1wQ4JBcRApFQ+XdotQLE2FbZVj62NcIDtv3oP1hNAHhi5wKC3MhsNhn49biLM8SZkU+WEFDMkHKdhgYSxGzuVbBvHIFzAMCcY8NxeZQK/R4o1ea/t2dxBNHDMX52ZybOX7BrKIKLz3hiAOxVZuvZBvbhxSoAbDp5LaCh4chzO+Rkqr8yRGOrqw1kApoXXY4Ek3ThJ4IluAg6YXYl7e05MngWy8oJrmwEYCjktSpgl5j61Fsnd1lvwBQh0VvkkyLyXZJTj4dwdsMGAtEyNrBuu6gFKxNZ80qHhmxjWocdrUjItzkUgvFmK0rliigs1iS+ZgO29cYQVtjoiKOBxP7j1L/sxx+DN5QomwFXLk/ILe190DmUI4LDBwjIj5s7f94Q2pQgX2gLRQJCt+CsqgoZsaSu9Ac+DBMkl6qzy91C/AHqxTpyWutNUnWStHYR8U7zHxw+dgDm+ekNgU4PDmDWn+fpGQGL9aYnYvOz8/4PP7Q+EyFoHTcrtSujlfRC2ZofwZ2rvIanKsFBVnOSx9rC1MRRgOuhaPee3N39LRCMlMKpg9HA8OZPG7KXIuXiBfPgFEFhuBJxa/e+9j8v3U9+ISm83FP2UHnEj4aCyVPCf0/LaZcUCIjevCEXTd6BgTBXzAoXurygM4gGyl9iDrB1XefImy4vxwLDyZJn9+QzpyuVzd91NffvfdZ3Pffdff/x2AAQ+mFpE930wtLu70kwF/WTltLX9s3i8gypC8ZulGbTCWFFoabIBseaqqqjg/8ElsdtBVxTb8UDonoh4bDvXkz1+SwdxY/uLi/7nymw8/+fA3v/nkwyvvXxn86Mr7fyYUB0oerOpy2GK1ShYyYh26rYOTNHNOt/bFTu8W+gUIKaMrpqiqV7Xt1OxkWRjI7nFMflEPEooUcpADfXvrVvC/05W6detWKnUr2IwBdYqR6JckcPC8HDWHbJGlmr5wJkbM+rQmKg0izzRatqvmIlWMHwAHbPZaPSuFzZ5X2Jfc7Go7pgEh8gSO9be5b3O3rnz5Bo/9m60//+f33/8F1tSb96xFSPGwUTGfj2wwW/AP0DxTFyi4JcuAFSW9kalIZOIi1sS7igmz6S3SbYVNkTrNgV9v5dgSrQvkzZek+5Nvjf8LkfNLa99vcH355ffffz+F4RSiCBk4EAcfdrwocYZ8WdKBmbutkWWhAfRQFZkCKC4BVFq+mPCCXygl8UJyB8lnEKXj6mlNEwiXOwRVBJUPPSJoWuv57m6WZAdWDnMLH8li22svSyBR09xu3YkDh8JYQGPYjiBNurUxbGiZDQsxIqRKJVrJYVh379gS73pCvnzvzXvfQaI1e4MMD7eM5fP5sbGurq5hkgE1kAE15ff7/OEzhwzU+rEK4wMx3ZrXDQkEzQYCRs1z26AeplBO6m5jmJ7RZu3WMRAi5xYCm6Fjm4oBIMgUyqcb4CRJDVtPBi20D0OMCGdsacZBQGTIPGjP0J9aDcPtLvEJDgd+pGIysrh1TkP93j1UbuReXMVR5FZyHzhxnJXa2b+wiwhPE9pnotkQqJ88ZhgZVoHGwmzmgJIcti4Iub07f5t0ud0l1GCBoKN6iHg8kbnFFoOWqNpUpaSdyzxAusKMqNciPSRGjqowVz994GXWb4D8NWM+hDXyPOTzP2fjcmdCWVpvK+MUZ+A1g4UOwDJv6OWIQQACv3NhEXCo2iJUYMYDMgaKee1SxYwRqlNNKEeUbtbTa5GXl2TMHKSDmMdM2oe9nLA/cxv7fGUXINQFvpQEnxLWoJUFAhihYyICYtIDP0DTrITDK2R+tF9uhc8PHZGchOgwNTH3pLwWGYcc0dDMA6rRlrfPD7Lo9sYuIbv+cm7hC4d2cVc4IslcyukRUqVeGySYZFVFaFmOzj9YfTybbVRUiOu5Wk/jV6tHIyevku0IJv/lflk9GTPiY128aEDTZdrzPwOSAOLpim2o1meiMLAHP2dVoq1j7+BLWgPPT015qF9QiQ3hQuGJdoV1NT+ZJ0x+EJ+OCAfSjG8jUraWMUvyw5Bzi3wZa6zMMYAhNzbKTJpDgPBt7BGyIE8HyhvXjaQdDIgWExPw/8+xwcqfL0l2r5rxwbQIp8eoyhE1curJHDXLxb0y32zAmvUNwt+yEe0aaxkWQTPsTLJ8EFE35p8TnDU1+NiLAwmMOGM2PzEWdiIecIxIP/a7de3nQzwKmK1ciSTt2abCT8g4mo73DbKFdB2ZQzEyPTtOihK60+OzaQAjiVSHIyukp59gU7ssKfjmsblPznUlTULB4rx8/HWjq9UePPTmiUhkh7oFnZIBe1Dlopx9+04foVgdjay+TYCrQcdMkD1WYYk5zYy2ed1asqNjrz59/94sH4mzsICvIHjMwy8IxAZRNYmMCpygI0DnGkQqMRhjhsK0A7zgUn+EJRct9Hmwh4RoVAgKMGEwC5byNXfwHMYjkJP1ZAfdAtbEzpOdqe3eSKSZTF+gtyuZpb9/9gnpMDBQkPXNh/eDz1x4gpo/k8HmtqBGP84DZEMZ0jw23GWYLqHprc1JzWzlwb/Wgs1LdK15Av73re1IrGBQ1uzed8zVqzaKsCBigxBYfWg+AvkABADingIRoQs8ZAut4nmxGT7Vu2Zj5PJlUjAG4cH19VTqviu9R4rPMfPKihJcGJII8qcVf3ieljGHhV9oyeZuXTMJAshhbMx6SLVkgaAx9tLkAleUtKk8p7BJhQrr+mXiImN0ebHf/beFC+Q+Uhwfv3D16gVMI1DDeKhF4FdVkYknOEAeglRqoBjrbx2trq4ukmF68eD7qeALSDhm+8Fa4GcDA356UvcGyf7rAIRQ/5PLX43e/zRGBtlGo83dmmhYUfMotOpm2ska6B3bcwjE4vY5ajU4Lie1K+w5llWktIjCqygl4QJv1POX8R+8m8Y0yMftqZ1GenOaKSBJxAGhQDAivTt4Bj890D5QQ4BCE/w9T8hXaded4P1nL7Lk3PrLtc1OV+f7hOD1DjbgB0LYwQkPkGupXO6Fi1YikQI7dFuyrceSbl2yB9w2+AT834tTrNOpdQW8qjxU7JykNB/xVo6iOsLm9FWrOFD2HivTDbP8fmjjhAALgDdgmkdJskr8hahBnvtEbRU2BjiMnm+qPk+uPNpcT61Nz/4C/GMylwqmJtdxyq2IvMCZIpT9uL7zRQpwwJP6gBs6pEIcfmrB0Rc5ahotUxEP8FPkCS/iay3L5p4Vyf5L5gYrzKtJKAmvGS5uXIC9dXQVBqMGxHiw4XE7EvUNs+x+RhcaGgCvDpAMaAHMESgSaBF4XHD6yYyK4Q3SNFok5PwouZFey6We4q/oe/RiM7f+7E7qWzCnTIA85yMQPsw6gEOCd3D4FqJCR7MoxXHaLHQYbnlhponCpbcqEuvW8cWa3rifELNRqjkNZUYHfrMdc/xaURWvon5t7vPCxeIYBiyDgm0kx2QkkPyB+MYKcUQI3nwhSRYjdN8MBcEOoK2B+3yWOPAjVZJdiKfj15+9DE4Cs8SALIOpTZdrMgVqIhOmU1I+kVOQHtdmLtVJFjQOg9ttqWsdYqoEAiavrSDhItsg62MLzJOSZNVWprffLIFHSjlyAGjv/M7E4V6tYRh9fVGdN0ooEkwnp2eBwPOFODZXIf8rxJOapnXHaIZn2gL9CuMEnQg8I6AIDzQXs5kQkOqzYAo339BDxr/anLyfevEw+G2MzOP53VRLhEOZXZqzPgs+Sn1FCpox3Jxk85CGxuoPxnCXYS/NGflfoFtuTUWYiILX5GM4IlaSXpmI8Et8qiJs4Kvf/W8mDumvZmZm+mpqo319OotHeFJg7MbsDfCX1jgEdFYlBe9EAjeGSW8V5wQPNwmIE3B8RWOGd6rw+h7hFYhL6YdACY+uu9K/JwuXiOtZKvXo1+RPPgwWK5lMZmAX+1xXb75cS+U6N2tIHLIQOumiGYMLMXpmmlbocCTe4BUTSNK9OyCimKWAmkyIUGE2/g+YDqoQfCrhwNbNmWuf1ml9UeZ7oGDRqocLuibClqgE6F1k0cNZgbkF1dV7LEyE/b6VedM3fKEslVVNnXdzwTsv7kxf+Piq604utXkVT0IIDzRybv7DtbTreiqVu+56+C3Jx9EkDL2Qj5HmfJIemlhSqtvTt9M9NwdMXdX7xCMGIZKBVd7LUm13kXEgoghzoGNBJThQD/mg1t3HNmtog3EgTirbrPyXzSLFMOev4r5BkeglexD84PhnaKaUsZIo1Ea3s+D6nWspCAaw7qQmr6+RnhAtyHx89erVGw2uF6k7a8FUbh2YI0dizWADXR0gs/ODfHh4mI5JSkgYC/1YpEYctkiUQmXQnj+zBnmYtszUnLTK4uBydT6t6WPtIitEOSwSvCRPFnsjQjpU0fT/+fzG/C5gMLW9SHb9VjmhhzxfCYU2IKm7nsoFc8+AIlObNxtwNMa/S375b52uOy86Xc8egY2knwXXNoN3+tkVlIYXkgZr7WvueLO9GoGxojfSixWYrcWpFvYNo2M5UXartqtROr6jHICDy/VBbZQXVksrH8w9dCwjkJ1tBgWjh22w8P6piS2QFJwueQnWT/VEhvx6cjOXfgZIpF7cTa3t9PjDYR+5+iz3aD2XSoGgyOU6Jx/BV5OunvHffnSBDBsGb9/B/wckJRUk4Ikopvu9T+D/n1jsZyPmepSdc8C939biLFO7F+7zzkE4pGvcfZpu27nDHuhzhRaAYm6r1xOhLgIfeX7xGZsjD2XMKVH4t0H+Hbfo6oSdbj6EKDQQGsjiDSpuBnPrL3O5tU4wk+Cj+5CAuD6/sDYJ+XxevAldy3eIpJOfhRJtpaH7CSabpDuKRKqDmOQDIGUvuFUWE+UAfmCuURMVY2gOS5COCHC5e3ABK8pPtrmsZH97h0I+CAPze1iJNEej93qAAtavu17empxMBTdBadA0Zdp1P/jQ5bqbepGD0PrM5XoZ7IQMxvUw+HKcRDkQmh6L83fAn0i2MqJujXgiO+KUTm14xHmCuyKRhPmc7Y4rivLOwVn3TG3U/cOL1tn0eGGhG5ItIbDh+AxAzgBx8Il5xhl83iA9s482c8H7t+B4p+/+F61wzzyedq2lJj+edV1/lHtxdzJ4F4JWcPPOPXIfIJumBWhcRt4qelNnjXbveLD44yHgkqSbo5MMtCleOw+IDEOxTuA0c24OgyQnS9bjmr5DWgYWDLTMBIYRP4fZN8sxImQDyHJuy9O4YZ2K6SOQfl1LQ/aQgqPvuvtrvMPVw1Tw4ST4yjh5DOoCjsqLtenp60CX1z/+YDP36NnnrI4FthcrSGcrgly62B9BBQMYeEDExpnu1PIx251GFBmSEjOxoDoEhzSEjMOWJtkoDapGoXmH62wPIY3bQBVzu2adxRd6DgduB8s+sOE7z+4H13757Ppk8NF6KnUH/rt+kN3BSY/TgTwAABJySURBVJbqdQ/eg3xn/CGkI5OxYUrKEA41OVYYYxAqdjBkIg47LRoT2TpeFkMeKFYc15CyIcDjKuSbPzsEh9qoGaB+jIPgYcuTXh5GIYoAIMSqu4Xm4XvwzLirM7h2P3Ur9ejuJtBl6uZNEE5gH9fIdDr3CFG4ivclHa+fJtOu9dyLD0BN4f6784YUubQushWJLM4hO5PIVGuUqW0jH/DKYzD2do0977Q+eSve/dXBOCBBaG4LBM3ZTZH9g6NldNHN8nJMZOJfQ2Y/YoMKYBDe4zc+vDfd8IExerXhYS6XW9/MPczduruea/n1ei5KyI1OEBP3QHwW4cvg5MtHlzsM7F/GktJ/ZhTwt0UWIeP2oISKs1aPrjcuJax2vgMLPgaiKs5ny8jqEoLQ++iySkDlO2vCJoxLhKfhWLadosVYSCDCoQFW2acZiLmupa5DzrHmSoNvTP7i8p083pkBHwQ705jkf5hae3RnltBsZswwG706wIBUFCliM2+L0DN96BAEVmAkR3Agwvdtb+XgZb0OllF0fVDTF43W1tbU1NRqmIhKLnJQnxEsc0dkoCAi5kNgCX7fxsYG67thDuLpndjengCz8UyR912u9dRLF2SYqc3qnnFy4/p1F6QgOUhL117eINFcKvfoChnEE3Xj/FBgrI4T8ApkoS1MuckYf1+63j2SUK0rZpWioNLhF/O656JW6X238zAcAIjamiv3YD3+tIYmomgY9rOJS0hCO0d37GHtjA2fbwCTaSxoM/nNirksquyQhnTuafaCK7d+N5VbgJx0M7geXH+4GXy5FlxzffzJ+loud4cUDGOs1eIq4Ibtz7apJQAbefovmk5aCLRZwVGxHXxVQsbR2VK8iUPkA133Ht/kX6XvzTwFy4AEDMFgx4X+cRqEO9k8ETEdAyGYArnZy4Q3y8iqTMH1hNAS17/fgviQJ9m7EEYh6QYhBTn5s04gVJAS1/svGUazOLUdc2DgBmTIyFxzJNL7hOiMueBfx0hJRmW1bxwXClLZ+Bh1nXcOCZvlVvrm46cGoBFFJ7GbhDmUgb3nKo9gyl7MNSKiYifqV4xKI55tyEKzAwPkNxBH79ZfuB6EXPx+MPgMaxO3grdSubudz4LXP16AcNhlyso8weYV4hDD0wzOFQRxGPFAmyAFc3BUtePCKrOKA6N3Nv46HNjqfAzZ6GFjGSwfZ8l4RHxhVmxY8QqcAxizuOHzhzPk3lrqVs7lml4LgjFcfxQEJdl5/Rn4RBAyr+AnLQaWIpi5acOBXogUsW0cldyaArlpiKlzbPdbQz+28Mgv4W09L66lxRo57/7PvwUHWDN1fXa2pHmxGNnKE4/oZphV7CrZImgdEzscfkg+fBugrXLrnRAq61Op+52uzs1UkLpj7uXDtfXcv/12DHCI807eIFmkDDmB7BPrTpplOkzCY0urCen0TOf131XpNhO8SkMfeP9mHCAt73Nr5SIpnlAYpWxuxU9RzeXlOxo1tnH+g9Zp/LvE5Zr8CJOuG5Bw3XoG6UYq9wyDyHUIJy9cHy9AnIyzyKifI0VsFgBDRhbJcJRln6z91419sJE2s1Ul1yhNzWBTVoIwDw+bh610DcRUSVLYslCtZTHCiVB4gggW/K9nkeyJUr3/dk96tp9kfRly7SF4xSPXw5eTwWBu7Q64ShqoEq/4QnjBNh7bRmPbwqFRHKiUgmmeNO02nQ8AEgqftS/t36jmHYSYtFBYEP3bcXClZ2pqsYpZShM0sPVyohQVXI/Z96OiuxEHYsQJuni63p9WQv55sg7p96/z5OMb0+nJ9WBuffIhpJ/TEDe7CPMKo3t7gkRQjG3FWuNokKI8AS/B5mF10/kYKe57sSTlFYNQkoC0GYhgkL/DHmB1flCHkqIEC2QsOtQpEUSVGTLpszFarDIl98D8Sih8JkQuuCb/B7jHRpYE4PeDd1CaTBFDBxyo7cVJ1VwxQjtmY7x8zgNVnJyvbqpsqgQoLsfYbbH5huW79AlNbbeUvw8Hl+vmlT50DwsG4R1aAZJBj4iewi6Eh6C8CpkzD7TJy/p/2DLezfhRhD9+ls69cHXeTd1f+69WQ4vTk8N17dJOJDaF7dPhQX5iOyUpjNXdTdVs8Vaq6R5qCV+WOMvfiQNC8VUdBcJez8VRUaxbsiGArYneCKcKFjDYlZrDYX/In9kVl6D0DRCKAn6ZIf+eepQClpyEwPGLBUMbDGD/AsfBIFhOkIs6MoNuVm0BhmJTNTUGBKISkWgkRXpLGX706W14KmThYGWfR4ADSM5SLaHT0R0S+2xue25qBwXjokcQJFoHuZ0JhXwrG7t4PYOseSJ/ZoCfrhXeiLkmQURBtPjQVY8npkVp19etXfoMgmVrnE8TmgErSYp095XVlfCX28VlQpZX8Y5y1r04S5dyFH7B1gyE0BKGcGtasutSS+u5lnzXoDHY0d8bMfteKB2e4/zQZ1MTO/RkRNES5p8zkHbeRWa4n3vputCcBKUUYANghf6e5rim2SlJS7bGmgABRKGSo9FUzbxjGW2Cdmqcmbh0pbGjweFmTbRM0MA5ajxdEyfL4fEwmYuIIREQ2hM7UxNY495ip2f5M1Zf2IdjtL/J5TbTz16kcrde0qniJNVR8Gc4z8/X1CxSjsdIUzUDgS181FRZyZHY90r3oLNMQxo0PhocXNdYvcZJlm63NNOEhGFqK0QiQgMKnlzh82fsE9YZ8nn6UWoNy7X3H/6+FTaT72KjDTprxltVSrxEzBhyAxqAiQPzi8omjkSRXj6cF2/5iRj2+eujweFxrSjoOqpT1nM6xnccLfRYfWGsao+E2FzUbWta7Exoj0xj0+tFei3YeRVVwXkSCwzyK4iZI7noehpE1GZyHo+/ZA4mGowsRmPUO5ApJVVtO3/vaHC4V9d3YEHCQgUsope3Q4W08pABOhFEesySNl7mgHywuZlLT4J22Jwml+GYNpFAt2YHFh4NFrpwTpfOXpXCUE35kn3FvCOBt66rqLCn5UeJA61bua05cktG2EwCyycRc26EtUNBMpHtLfPyzXQuCCQS1upcD9dzqU+K9KieZ9fYsXkfHUcBW2hCwVBqDcJBKoWeKA6tWjOVnCPNMHokMABD1BjRaOn+ZXtA3uRhw6xA9ELImPBEnmSt83Uze2Ruoj+fewFpZ2797sJlusvLzbp0/gV6hjFGzo8y5VTOJ0yToEEEXwXe0Yi3DzevhyAVat85pGr/162bVGNHNbflv7qTL1hdfyvC5BQdl/DQhmi/OF/X79vFwmPE89ml3K21zeD1esIYMNZl2AfNjRaQ0ZXM/ysPRoJTZhMNpKOthN6QzVGWgXV0OEDedaW2jide0Sgv6jo5Q8d6u5mSi/o+yOwMnv8fGgBZNVeFZBqZa/0ExyQ+P8+2gRfN0nh+jX32KFgDI4UDAbCQaKKugbHjMil6+XWNbTR5lDjQCmZtLWAQra2rwVxUL3MqEVbce6usnJwBsohjE3hGSnErwtQ3JJQPNm99CMGCHu1uEtXj8XgS9AgIksGFANInxaAsR5axCYpF9SjV2hXWGTnKMeAAq3MGMKi90pm+OQPGUdIWRGCMfH9E5F0iC41szX3W+NniVm/EjKyRXvLxV/9C4FiiX4wSOnRHYh1jXWPwZXGUHeIfYQ4290AgvOJmuMox2QOHgncCHs88rS3TJwYkunn10iMK12Is25JZCETkCXkSG23CdbmVFIm0mi+PUtnUVHmoMVRbq5KloQjEEvY/5fvMKceCg7XStVGZITQxvTHIlKVVueY5WJX00UOv5GCuud5I78QcQTG+1bu1vRgjpPtyE1MHh+BQyaNJdRMzH9RbezGv1zEjdMw4QAJWQhAauxAnS7rMAqZpBWYkYeGkdwvWBHMXMcnvYZp8a4pQHVmGIPjxF3ISZFgT+pYo0pBV1SxgsqHa48bhXl2fEwXKEcZYv6jTSYPJgjHkOhYWbaymj2kwNEPxTMSALXHfsE/TAoQhMDyc7gFo7JFVfkEY2uPAEuVx44CDA2VCBl77ajFilqtEgcasbEtVbW4dFq96TGJB9TFHLjOTZwefhQUmJppMaxg9Ly9C73WIl8XB/X/9DhbtjhsH1xVRotEcSAyCXOqNmHVc4QjWAKJc6/dYbRBhRfy7EF1Hq1mxgcUV3Dp6AXzd1DQ6evmPezZ+hbVXLNIOKKx31F+5fveucuw8CbGjzlmh4UBoC/CW+kFSV0kxQ5RxpaaXxKWma8hwROa6zzdVN3H1TJ2AFmBGL7P9x4pFVN8YcyhPwKfLaA/vvAuLjn786l31sGG5o1npqCP5EsUTXRtMxheaY1w2WZ1wmRlEZmr/a+aqbByNcLrEIEol4+XLf0QMms8DAGb+UW1JrtEigPCrX/1KnG7xu3ch3Tzua5HewxGrUoZg7ScDrGKql88AeLho6K2KiANu1bqrSsxERJlIl57Mx0ZFRZJaQWzv/CjTF0w7CbKkSFWOOs/T/Nm76rHjkGYlu5L8U+dWkbyIQ6hVkQhvCW/3g7tsRUyb8MgWYDVBTDqNVNUYkMYStPrRvRhpNY2gmsvN6iZZSVSXwaHzd4nflX/3R7ges5k7yTnMK9xQgAz9i3w3+Wx7q7eqFyTBwhfJ+EVbAc/iD6EtxJke6BZfPq3F8FMYxRN+YnujolorYLD0ZKXITc+fzv2JD5vB5AmHkbzU0kFIa8sX4Cr0hN+5iLVhYQqCKjwWgXh+W1tLr5CONZnzl5uqRQ2K80GlcAlZU5w/hRvquUpquI7Fr7qNSSQ91Yfm1UacfBaR9m71RmVmgA//UcsmKnV3ofh7IaElKyirtE8Jh3vAEIdN2LnZfdF00bem51/G6VCZx9q8NVJkqqiqyG9r2Q/Dv2SRdrEOTjVMyV15Sjika2xlCHOg6gBs2JiyQU82MlPPKosjRHQFUv2PWl0XdxPTOqiKMEuzhwBx/pTu0vwYQ4Z2GEk4PMXN2qO9QkJ5zOxL1pqR/1UrBWTj4mh10w9AwBVESbw4oZWu69PcNos4eP+mSejaGG2Ym3JSzsVo5eY/a3UxbY2elB+tbvpRbgFx85RuX17a/jzQFMQpJni18hacipNUtOUVyA2eWrc4U4iuwuUfVZxCYXXy95lkq9Ps8mj2AaLDXINaRP8ELTyIlNvK0T0RqhvElDEy6/kftAehsU9JQLhcT3+QHcroTeCU5CVaiIpU2dZ7EU8v9QrbTw7uHcaQlo4AIC6fFg607efc8w+YBb2hpKEVLoLWFPMkuHonpv5YqNVqnX1EDJwHdzGqLX1Z2dT0h1PCwfUD57NIfTBHnQLPKL50sZn0fzaHa2qnueWLGkMzT6W10BwsVleXJwhaosV/rGjVVP2g6TTuXY7rmhG1ulsHDuqXeY5dWEdLxr+4dOnSF18kARd+Z96SDlGRDjyUtQWWY1U+aPqIrnunBQPNvg8ZQz7QPNgDnXf44Z+1fxZZzBfqWne1pagdHkEN4kH1+6e1fXOl69jZ4j8iVnBDKPuULn/H4UGAQ6VVlLJZA5aoHly5+cNv8/jXDHZ0yoLg6II6X2O7jpzj3oLyaQ+60dEkzMFq+1YzVnjw4KN7p40AW5110bKnrvATlkv9vTweBy162hJtVzVV2nIMgAFM4fBTbU506VqfdeEra8JLj0a1WiMqJlH/CgpxWATIT6zGVj745fvvPxBlW+oSlR+d9t7ldbNWj9oOK82xo301dddmrtXVABbRg+o1paZQbsrEuDQKG3+ALPD+b0U1Ej48+OjUokPZda8uGmVH3NRRfdGamhm02fS9a9f66mqiP1CoOAAC+qzeVxjlMIAX/vKjBw8eoIM8+OVbQY/y4kBQKPB8NzwPcEby3JuP8WwnoTJKzvs69GRJNK3a0aZK69d1dr7/L7DeOhRceAZPbRShwDmRGlh1nzr4K/2Y2oTbrNuUgHEIFFHjowdv465LV/reB301BoJQO4NnQpYJZZ1oE1FuN4eeOVyyotG3QCf96HUPnOHaYbq2c6YOz4w8tLJb+oyuRfWnD96i8HgEK33vcZ9Rct0JvWTWyo5HX83MT8Mr/poFlGqfSAXOiMr1bPvpcXgKes3Ttys8Hs16LBUsaJ+mT6ulZ0DRRS945jbRwCvjaE//sZxCrE/5pWlYbyPaV/t0ZiZKg0xdHZ50X6tFozzr0kCT1tb94zkFXWkctdM0iAKYcdfWfIpW3ynWzLVrn9bV6mgX4BJRo+5tyiCOeH2KYiNaU/f0A1jlQuzM05oa9Iqamk8fn/zbO7GVhm3WGDOHHeibVz6F9Q8YJ2wrfe/eP661/3P9c/3E1v8Dg8YRyc1KFE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0" name="AutoShape 4" descr="data:image/png;base64,iVBORw0KGgoAAAANSUhEUgAAAQcAAADACAMAAAA+71YtAAAB+1BMVEX///99SQSdCw0AAAD7w6V9SgSORkttz/V+SAT2lB2eCw1t0PWbDA6QR0t7SQX6w6X/yaqYAAAAAAadAADrAACVAAD/zK3/x6fW1dVw1fu9vbyjCg4AAAqNSEx5RQDj1suhFhkzAAAACQgKAABPLjBEAACEEBF1OgAVAABqQxaBSwD/mh6VDxInAADrAA705OR1ERMfAAAoKCn++fmbdU9zcnJjtdOjGR6k5/88AAAAHB9nAADNpo+PERNTMxE8CwwqHw53REVUDxDdsJZPT09eNTZ1YVXNk5TrFiFcDA5QkKnvnaA4XmyAgoLk5OQmAAh8ERPDe3y7aGmmpaVCcIH/2dmTlZWefW3s19bbAADxAABfAAAzRU9GLhE9KhbRp45ySRZMQTnxhojrNjsAKyrzZGulhXP2S1X4qKjeu7vtenykcG+/oaSFNjtboryxVVbWP0NMg5ard3j9xsdvVD/Br5nzLzmdXGHaq6wfJSuXgYD9hoyoLjHXb2/1urkcGBTTUFYfNDwwQkC5DhaCZlmtREYNO0qPNDRYRDhbamk3LSjvWll5BQSCp72lh2VuSEaSdIPVkpJvLjKPfn3Gs6XxbXGQVmKLh5m3NThLLzfAeCLkiyVVNgt/aE+KXi2maCM5MSfREhun8f+wq7uOwNRli5ipvcxeeYRbVl9cGNTMAAAgAElEQVR4nO19i0Mb57Wn0OeB8WiQhBASYiArC6OAEOKhGmLMW1iWAFNhsPGap6EG2zcmob517F5fqyQkdXDS3nTXe29tNmmy7qZ/5p7zPWa+GQmStjycbj/bgITA+n5zzu/8zmNmXK6TWvXpE/uv/rn+kdZ0fema/v/KmNL1DTcuFEn5tXfh6mxDwz84LNOIQA/d78jQvrnaxMehpeURGyo9F2401E9Pn/b7PsqVbrjKEVjab1v1JlS1QlEq4I8Knyrwa/inqgnFu7ra1sagWeKoxK42nPbbP5LFMSgiArDxCtw4+8A/iqVUeCke/OlEwrvaNrQ/hHBc+IlDYWLQhltUzT2ypcIzaBS4e3jAsFBkiPCh4t1fRijqT3szf+tKN/yFY5BQKQoq36CqVEh7Na2BP1YlnOA5L1hQwrv/k7WK9FV458v73oREAA43kDetiH2XvASxqFATqxSKGz8x2qwHFEbAECr45lWJEfAplUMgtg0gURcphwY+4/UiHAjFhZ8OEtM3QCCMrALR2S2A48Fogm9ZcdgFPiV5kAUJIqckVoEqrp72/n7cahgHUhharUjwTUjxgXuI9bXKWYO/RjFfw5DgUVXgglEWkSj+BCjzBjjx0qqSsFu2DQHFNAy+dR4sZONRBRSmkfAfApHR9vabxCyYwr5446q0C4UeVnOvin3LFkCCThQZFcXx2btMYm9z6KgnpLlNEaygmpGwooxxlH9CKX1F6c9CHG0LkPG3li8BBgyT0oHkskFEAWYjzMIlVjA/SgZk9xI7Hoivd+mtdQ6AYTXBpLG5C9X8WO6wSi85YMsqDyuOOKqgnlgmPW9lSgowmDHOMgrhHUhxKKTZVzb7lwOKiAwVVqxRzReKjwqLvvuEvIW+cYG0JVR5Z3ZRYG2MblUiDxMQSVhZP0BRUSpkOhVfYuB46+jyKlmWkiiWTzNpIPNFhewkqoWYaRL4gwonCxMX1YJJ+mVeVV2NkQunvXH7qgf9qHpVr80AbEfb2nvp91V+zO28YmNG/qzkQ/DfJSCC9rxVvtEAXuFl71HhNm9mlTRiqCYKShlmdCBjy76sx7LEpkAAEkASs6e9eWkBDqZeNPWSFQdVx8FVBUxOTFQ7h8qim32kv4vxBWXLxOoIGT/t3VsLcZD3o0gsb9uwwglCZOElwVOxHXxFEt2qSDikV2ANa+gtCqCIgz3A2dhftR13+YhbtKmYr5KAUxyPK0p+EdBEG+k57f2LRe1BsR15VXJuxe7orB5npRFi/6WyotyyXEcIeLCItyQFBRxKjrXtkKsmNPZDrDj+CQioFFMEtdp+oVpiT8iWF94K3+D8IBUQ+G5NOWk9ZiJKLYMZz0xV1WYa4idsCtM0MPhFEDdWl94OkmDxQnZek+Hs6VOF/YFjv1R7S/lJmR9U7AVtBq3XC+LybQDC9AsTBWmnLNpxE1HM2mTJHi32UEwrMLdcwpgVQnPSx15IN94CILhf8LelMH0gJIJQD17MRhWvVbh2iIUKxxKvkwS2otrJ1MTHq74VQDjtQTIKNFu0ZuzIqKtDXlWWlKbnSHU40zekHQt+sX7QVvKi621wDdTV1u4V801zL4bMo22/bVVRioQseWkqhR+xTOv1Kl6JEBghWr/AwlT2Ceslpl2grZy+RUh+YW1AYRVm/NOGHdtAbDkw8ipQXF0FSBJqQqEIoEl7rQ2X5mDc01RTlJUkYOKr07cIp67mb8y7uj+0tDTUthpr/Ob161erjWS1/ewICSAmxeWhVYCioi2wpNgVmOL8PYrjETM0J6EA6KcOhMQPivQZG7SNsUb4uN9+9uzZ9rOv4ePZVfL161ffrI4EyNK+twJdRUkk0DYkYWCWG+xFObuxqPZwo6inTpZ2e1Cpx3srVsny67Pt7e2w61dnrQXP4L/2s94AGRki37wKeJdGsHihOEKICYvTQmwGIqp4CJ1XOV2LMPMsqhVU1oJSvIHV9rOHrPbXr4uk8exrAhazpAIQrLBp5tbybuU83UpXzAoXk6JANGARp5iH19M8y3zXWJgChvQGiu2WCZRHQnnVflZZ+mZkhMZXvk3FFikkclREuc6GkyJxp5pYOsXKzDQZklBA+1QSq/vLpI3SQvvrb4pDryQoJFgYb7SBPXht7m6vTjqdQpE0m50j4Jni6dWx02Sf2a3CEiiQuUWICkOw47Ov6DzLHil+8+r12Vev4KlXQ8X917JZNJIRHPjwSt4vDrgFr61yY6buTFrYasSrp+gZZDlh0ZwCaU8jKb563d7+zXKMkGJ23hfyzQfY4JfixY9LMg7fBMiyqpaULqWCvZS8m+0R1axeWD9Ih6xO0TOaRxLiXUEaAT7aTMDxz7aDKez6Qv7wmTM+f3hlPpvdzcIzmdAA/bblJ6/IUqLCW0ILTp+wrF8k445XYKRVvSPktOoy2L7gZqmgbujqImD5sL3dldAZAOEM/RD2wwqtACqhRnsoaW8tJhSvbbdlbKPCBMBZw7a/zktipwNDGrSQeB9KYj9QMAoEJMPrQMAfphiYy+dDUHz+bLctcLxubPQmMBWrUMvvj/OmokihQsoxLIKgEbTtlBo808CTrA6gIjd0GQbYQ/vZVjIQPlN2hTcI01ImEEOQgSW8VlWzpGDFS9YltX7FTELM13sTy6fT8qsn+/wdVCRWG1sMY7CbnH29TLIhn68sDr4VMgJi8hsplr4ageCpqHLh3iap7RHEjgerS6gmKhXeZnIastLU1V6vN9bt1vIQM183kmymvDXACm3sZZ8XyTcyW75qDHjbhobavFi14kmo1QNVVbOLIR19izylEOvF1PPz08KB6mFvMaAbcbL06myRZEK+M+XNAQwiHALK3CCyjmg/u9wYwDWyryhWTBRVOjmDkyxBDCtb9kFhXDoNzxD5ppJYak4aYA6v2hWyET4IBJMlBmw4ILGO6YNdLYFAcT9BizWWODCjpDVLw59XFfsLaMFbhSTuVHBgIa2NFAwNcGh/TW4fxA02tnxlw+EVGdbchpYcC5BiG+0PS50Pbv58zw44hEmovDCMba6Tnxxi9gAHMDBmuN3JDtLeRg7mBtM3/Fm7PbR7fz6o6brbbSTBJvatwp5k8U7fQN6wbMKcQYXMc/nk1dRVgqzmVUa6Nd2txcjIawwVP4iDj7SeteNwznADDLquAccE9nHqTJECB82tBHMoVmGyTLEb05WT73v2FJHeE0OBJMBQIPtnvyYrB1KkhENsqN3hF0k3GIQOYBiDzYGhBA0bNusXE6gOvlR5Y0ThqTl8M7FPbpwwDv8bkgogh0AXHE5tAYw98Dz0g24BfrE74qhLjIwZYA/UJozkMGbzXudGKQU4xVQFq0nY3UYZOWkRQbsS3tgwcKRbAyn5igz4kQfPnDncKjKOeAEGMai5cYFRaO7hwCqO2YjE0qkv7WmZszUGT504VaLPJpYadb0LoqZOXg0RhMG34f8Bgwhll+wG0T40TA2CQuFOBpq9ijl3zs3AyrFlErUwUs3WqnLiBvE1HJxVkjc6CBmLDpKvCbhFONN4YHphIWFTlIjDORMHN1LNCGgIkyK8q4qYRXMOl4pKrYkFrQC0nXAl4ut3KrzFDmOM3J4nJEluk/kwZBBkAxTEis0xSrwkYytEnG3nBMEtAtK1ZUX18pZFYikwRJukqhghKU3SrXIV4uZtLZ4sDooyFBjUA8Tnz/ScGyZgCP5sccXvg9Bo840Vu4H4fKF5G0W8Jl0WDhA2jHwjz1yUhHcpEACdovCIqfATe8z0W66AMDL1qkMnq66/VpViHkL+vB+1ciPgAMEghLp6gMg6wlfqKaHby5I5fE3imtuyB0CitagmEgmvd3WpMUDGOkbMAGKnSbnbp1rf9p5srdKbWA2gEa9gMNyYL6IR+Pbg4Puzu5Y9+OBhzC/7BjyzEiAyPfzc0CW/cGP0GVlaHsH8qxVspavRyyeTK+TZOSkvddS3l080y/iZOpTX4C2jloZMMtsT8oXnSdZ/JrRn9wSfI/uCDKNRSjHal/Ka28KBmkQHAQyGxwqDGJajtNBhBQ45WDjLmegaoKVOtIh/gUC4HyRMPMFRD8EH2PIZX9EeOv0DRM6+gD6Ktsx7SaZJJrH1wXg8aRjGMGhNtzE8kpD3KoDgpXt7xRvJte1kCQJiJrznVlRPvjOh53uhMyEC1hEemJcPvy8M38tKShMTTlu4+DqgazpnBsswgDK0JAGINK0QMEtWirxhp3uIdbI4zJIkvtc4pUE4yOARvj0gCd+A33fGcgx4CIFSSkT92Wa7noR4oVE7cIMFGJaPaEA+g5h/DZLVhDUvwUNF2XNkeVA50YrteAceRfBe4oODvkFJgMcJ35kBYRH+XcDAv5G1TMR/mw0EmCXb9jbIOBGEwlhHa0c+SV1DM/R4V/cwWpymBdrE3JBkCc6GoOBSULkjJ6ggpkmXjgeri+xBBMggGpZk8he5b/hCRRpPByxP8d+mHdBvlodWv3n1Ghs/X/8ctqvlSWxsoaurJQbZBtjAcIwQMkwNwxheVnBisjTntJ0FJDwHdM0JEmUD2iyNcZkwMCHBvMLnZ1iAJ+C+6SNCMHpIjOHv+Ro2P0Ri2T0cFmG62hhsjXW5IWXTaAw1FmIkNjzWUUBhAVgXWWdcihFS8DSlA+8G4mDlyRHE1Q6dvUeC+pBsIBP6n1MeQKJEJ3lONVXRVpxBPdHWDtopGwr5Q/6V7H77a4ItoBYIPhqlSvg0TGIFzdAoWcBz8cBqBUsyRNy0CWw+u6yIztaJKqkejBawkmTgOcGUG0zff/s52kBmIxxewUcrkHgFskCbctwMbXTQSiYzDh951RYw8oT/NqAcHWEYjgpphdDoKK29NvWgmoFC5QPLYp4E+yEnp6SmkeRpoIvvkT/B4Q9nNyC1QOWI0SKMcoKKbL/fnnSB3rxNGJtQ/nheJIXhWMHQdCEfQDXkRWWGPWUEhmwdYbnbq0icwSYQvBXqyRFEPU8KdC3ajFGRHXMgRJ5M+A4o2fp3M2Hf/O15IbVBgo7vQQTWzY1DBjvmENqAA52/sgcIxSzLmOUZ0fdYPbHc+wa+d54mz/uZ58Oxhvgp+jjlK/jhXYI9cCo5EDH4AdIKrsBkAyPeYY0LKmEQGrUHe5SUl2kN1DdwTLX5pMq14x0GVYE6WDEvz/rRLvy3YxlZVsuSimKVYeknKo4VhkO3zo8+ZclkgFABwUDhJYnAkMLboE4RLZCQ8nHE43gdY7rhRgP7/WnSwojNnWyOcdEc3lgBQvDdJvMZn496CdDgGf98xmYYoSLPRn23QYkjDvKuAdYYrVbSZ/Qu2trQjVibVbwtawsSZyi0fHycjjFLZ3zof9BAtTCa7CDZ5UfcRwMD5OD0ZVRW7UG6sTFgJ4jnzylzYkMHYcpipADZgJSAuQRZMAQxaMOExPGzHlhVvV5ZSSryTCE/j098k3Jl8fgixjgh33/5ZpFqlKtYY0ZrBnfesGfZEDsGdudXKGsWQWw7ijD+XZ6Ohvbwi1B/FyQV8bGOMeobWmu3LjIMwMQz1Y1wQ4JBcRApFQ+XdotQLE2FbZVj62NcIDtv3oP1hNAHhi5wKC3MhsNhn49biLM8SZkU+WEFDMkHKdhgYSxGzuVbBvHIFzAMCcY8NxeZQK/R4o1ea/t2dxBNHDMX52ZybOX7BrKIKLz3hiAOxVZuvZBvbhxSoAbDp5LaCh4chzO+Rkqr8yRGOrqw1kApoXXY4Ek3ThJ4IluAg6YXYl7e05MngWy8oJrmwEYCjktSpgl5j61Fsnd1lvwBQh0VvkkyLyXZJTj4dwdsMGAtEyNrBuu6gFKxNZ80qHhmxjWocdrUjItzkUgvFmK0rliigs1iS+ZgO29cYQVtjoiKOBxP7j1L/sxx+DN5QomwFXLk/ILe190DmUI4LDBwjIj5s7f94Q2pQgX2gLRQJCt+CsqgoZsaSu9Ac+DBMkl6qzy91C/AHqxTpyWutNUnWStHYR8U7zHxw+dgDm+ekNgU4PDmDWn+fpGQGL9aYnYvOz8/4PP7Q+EyFoHTcrtSujlfRC2ZofwZ2rvIanKsFBVnOSx9rC1MRRgOuhaPee3N39LRCMlMKpg9HA8OZPG7KXIuXiBfPgFEFhuBJxa/e+9j8v3U9+ISm83FP2UHnEj4aCyVPCf0/LaZcUCIjevCEXTd6BgTBXzAoXurygM4gGyl9iDrB1XefImy4vxwLDyZJn9+QzpyuVzd91NffvfdZ3Pffdff/x2AAQ+mFpE930wtLu70kwF/WTltLX9s3i8gypC8ZulGbTCWFFoabIBseaqqqjg/8ElsdtBVxTb8UDonoh4bDvXkz1+SwdxY/uLi/7nymw8/+fA3v/nkwyvvXxn86Mr7fyYUB0oerOpy2GK1ShYyYh26rYOTNHNOt/bFTu8W+gUIKaMrpqiqV7Xt1OxkWRjI7nFMflEPEooUcpADfXvrVvC/05W6detWKnUr2IwBdYqR6JckcPC8HDWHbJGlmr5wJkbM+rQmKg0izzRatqvmIlWMHwAHbPZaPSuFzZ5X2Jfc7Go7pgEh8gSO9be5b3O3rnz5Bo/9m60//+f33/8F1tSb96xFSPGwUTGfj2wwW/AP0DxTFyi4JcuAFSW9kalIZOIi1sS7igmz6S3SbYVNkTrNgV9v5dgSrQvkzZek+5Nvjf8LkfNLa99vcH355ffffz+F4RSiCBk4EAcfdrwocYZ8WdKBmbutkWWhAfRQFZkCKC4BVFq+mPCCXygl8UJyB8lnEKXj6mlNEwiXOwRVBJUPPSJoWuv57m6WZAdWDnMLH8li22svSyBR09xu3YkDh8JYQGPYjiBNurUxbGiZDQsxIqRKJVrJYVh379gS73pCvnzvzXvfQaI1e4MMD7eM5fP5sbGurq5hkgE1kAE15ff7/OEzhwzU+rEK4wMx3ZrXDQkEzQYCRs1z26AeplBO6m5jmJ7RZu3WMRAi5xYCm6Fjm4oBIMgUyqcb4CRJDVtPBi20D0OMCGdsacZBQGTIPGjP0J9aDcPtLvEJDgd+pGIysrh1TkP93j1UbuReXMVR5FZyHzhxnJXa2b+wiwhPE9pnotkQqJ88ZhgZVoHGwmzmgJIcti4Iub07f5t0ud0l1GCBoKN6iHg8kbnFFoOWqNpUpaSdyzxAusKMqNciPSRGjqowVz994GXWb4D8NWM+hDXyPOTzP2fjcmdCWVpvK+MUZ+A1g4UOwDJv6OWIQQACv3NhEXCo2iJUYMYDMgaKee1SxYwRqlNNKEeUbtbTa5GXl2TMHKSDmMdM2oe9nLA/cxv7fGUXINQFvpQEnxLWoJUFAhihYyICYtIDP0DTrITDK2R+tF9uhc8PHZGchOgwNTH3pLwWGYcc0dDMA6rRlrfPD7Lo9sYuIbv+cm7hC4d2cVc4IslcyukRUqVeGySYZFVFaFmOzj9YfTybbVRUiOu5Wk/jV6tHIyevku0IJv/lflk9GTPiY128aEDTZdrzPwOSAOLpim2o1meiMLAHP2dVoq1j7+BLWgPPT015qF9QiQ3hQuGJdoV1NT+ZJ0x+EJ+OCAfSjG8jUraWMUvyw5Bzi3wZa6zMMYAhNzbKTJpDgPBt7BGyIE8HyhvXjaQdDIgWExPw/8+xwcqfL0l2r5rxwbQIp8eoyhE1curJHDXLxb0y32zAmvUNwt+yEe0aaxkWQTPsTLJ8EFE35p8TnDU1+NiLAwmMOGM2PzEWdiIecIxIP/a7de3nQzwKmK1ciSTt2abCT8g4mo73DbKFdB2ZQzEyPTtOihK60+OzaQAjiVSHIyukp59gU7ssKfjmsblPznUlTULB4rx8/HWjq9UePPTmiUhkh7oFnZIBe1Dlopx9+04foVgdjay+TYCrQcdMkD1WYYk5zYy2ed1asqNjrz59/94sH4mzsICvIHjMwy8IxAZRNYmMCpygI0DnGkQqMRhjhsK0A7zgUn+EJRct9Hmwh4RoVAgKMGEwC5byNXfwHMYjkJP1ZAfdAtbEzpOdqe3eSKSZTF+gtyuZpb9/9gnpMDBQkPXNh/eDz1x4gpo/k8HmtqBGP84DZEMZ0jw23GWYLqHprc1JzWzlwb/Wgs1LdK15Av73re1IrGBQ1uzed8zVqzaKsCBigxBYfWg+AvkABADingIRoQs8ZAut4nmxGT7Vu2Zj5PJlUjAG4cH19VTqviu9R4rPMfPKihJcGJII8qcVf3ieljGHhV9oyeZuXTMJAshhbMx6SLVkgaAx9tLkAleUtKk8p7BJhQrr+mXiImN0ebHf/beFC+Q+Uhwfv3D16gVMI1DDeKhF4FdVkYknOEAeglRqoBjrbx2trq4ukmF68eD7qeALSDhm+8Fa4GcDA356UvcGyf7rAIRQ/5PLX43e/zRGBtlGo83dmmhYUfMotOpm2ska6B3bcwjE4vY5ajU4Lie1K+w5llWktIjCqygl4QJv1POX8R+8m8Y0yMftqZ1GenOaKSBJxAGhQDAivTt4Bj890D5QQ4BCE/w9T8hXaded4P1nL7Lk3PrLtc1OV+f7hOD1DjbgB0LYwQkPkGupXO6Fi1YikQI7dFuyrceSbl2yB9w2+AT834tTrNOpdQW8qjxU7JykNB/xVo6iOsLm9FWrOFD2HivTDbP8fmjjhAALgDdgmkdJskr8hahBnvtEbRU2BjiMnm+qPk+uPNpcT61Nz/4C/GMylwqmJtdxyq2IvMCZIpT9uL7zRQpwwJP6gBs6pEIcfmrB0Rc5ahotUxEP8FPkCS/iay3L5p4Vyf5L5gYrzKtJKAmvGS5uXIC9dXQVBqMGxHiw4XE7EvUNs+x+RhcaGgCvDpAMaAHMESgSaBF4XHD6yYyK4Q3SNFok5PwouZFey6We4q/oe/RiM7f+7E7qWzCnTIA85yMQPsw6gEOCd3D4FqJCR7MoxXHaLHQYbnlhponCpbcqEuvW8cWa3rifELNRqjkNZUYHfrMdc/xaURWvon5t7vPCxeIYBiyDgm0kx2QkkPyB+MYKcUQI3nwhSRYjdN8MBcEOoK2B+3yWOPAjVZJdiKfj15+9DE4Cs8SALIOpTZdrMgVqIhOmU1I+kVOQHtdmLtVJFjQOg9ttqWsdYqoEAiavrSDhItsg62MLzJOSZNVWprffLIFHSjlyAGjv/M7E4V6tYRh9fVGdN0ooEkwnp2eBwPOFODZXIf8rxJOapnXHaIZn2gL9CuMEnQg8I6AIDzQXs5kQkOqzYAo339BDxr/anLyfevEw+G2MzOP53VRLhEOZXZqzPgs+Sn1FCpox3Jxk85CGxuoPxnCXYS/NGflfoFtuTUWYiILX5GM4IlaSXpmI8Et8qiJs4Kvf/W8mDumvZmZm+mpqo319OotHeFJg7MbsDfCX1jgEdFYlBe9EAjeGSW8V5wQPNwmIE3B8RWOGd6rw+h7hFYhL6YdACY+uu9K/JwuXiOtZKvXo1+RPPgwWK5lMZmAX+1xXb75cS+U6N2tIHLIQOumiGYMLMXpmmlbocCTe4BUTSNK9OyCimKWAmkyIUGE2/g+YDqoQfCrhwNbNmWuf1ml9UeZ7oGDRqocLuibClqgE6F1k0cNZgbkF1dV7LEyE/b6VedM3fKEslVVNnXdzwTsv7kxf+Piq604utXkVT0IIDzRybv7DtbTreiqVu+56+C3Jx9EkDL2Qj5HmfJIemlhSqtvTt9M9NwdMXdX7xCMGIZKBVd7LUm13kXEgoghzoGNBJThQD/mg1t3HNmtog3EgTirbrPyXzSLFMOev4r5BkeglexD84PhnaKaUsZIo1Ea3s+D6nWspCAaw7qQmr6+RnhAtyHx89erVGw2uF6k7a8FUbh2YI0dizWADXR0gs/ODfHh4mI5JSkgYC/1YpEYctkiUQmXQnj+zBnmYtszUnLTK4uBydT6t6WPtIitEOSwSvCRPFnsjQjpU0fT/+fzG/C5gMLW9SHb9VjmhhzxfCYU2IKm7nsoFc8+AIlObNxtwNMa/S375b52uOy86Xc8egY2knwXXNoN3+tkVlIYXkgZr7WvueLO9GoGxojfSixWYrcWpFvYNo2M5UXartqtROr6jHICDy/VBbZQXVksrH8w9dCwjkJ1tBgWjh22w8P6piS2QFJwueQnWT/VEhvx6cjOXfgZIpF7cTa3t9PjDYR+5+iz3aD2XSoGgyOU6Jx/BV5OunvHffnSBDBsGb9/B/wckJRUk4Ikopvu9T+D/n1jsZyPmepSdc8C939biLFO7F+7zzkE4pGvcfZpu27nDHuhzhRaAYm6r1xOhLgIfeX7xGZsjD2XMKVH4t0H+Hbfo6oSdbj6EKDQQGsjiDSpuBnPrL3O5tU4wk+Cj+5CAuD6/sDYJ+XxevAldy3eIpJOfhRJtpaH7CSabpDuKRKqDmOQDIGUvuFUWE+UAfmCuURMVY2gOS5COCHC5e3ABK8pPtrmsZH97h0I+CAPze1iJNEej93qAAtavu17empxMBTdBadA0Zdp1P/jQ5bqbepGD0PrM5XoZ7IQMxvUw+HKcRDkQmh6L83fAn0i2MqJujXgiO+KUTm14xHmCuyKRhPmc7Y4rivLOwVn3TG3U/cOL1tn0eGGhG5ItIbDh+AxAzgBx8Il5xhl83iA9s482c8H7t+B4p+/+F61wzzyedq2lJj+edV1/lHtxdzJ4F4JWcPPOPXIfIJumBWhcRt4qelNnjXbveLD44yHgkqSbo5MMtCleOw+IDEOxTuA0c24OgyQnS9bjmr5DWgYWDLTMBIYRP4fZN8sxImQDyHJuy9O4YZ2K6SOQfl1LQ/aQgqPvuvtrvMPVw1Tw4ST4yjh5DOoCjsqLtenp60CX1z/+YDP36NnnrI4FthcrSGcrgly62B9BBQMYeEDExpnu1PIx251GFBmSEjOxoDoEhzSEjMOWJtkoDapGoXmH62wPIY3bQBVzu2adxRd6DgduB8s+sOE7z+4H13757Ppk8NF6KnUH/rt+kN3BSY/TgTwAABJySURBVJbqdQ/eg3xn/CGkI5OxYUrKEA41OVYYYxAqdjBkIg47LRoT2TpeFkMeKFYc15CyIcDjKuSbPzsEh9qoGaB+jIPgYcuTXh5GIYoAIMSqu4Xm4XvwzLirM7h2P3Ur9ejuJtBl6uZNEE5gH9fIdDr3CFG4ivclHa+fJtOu9dyLD0BN4f6784YUubQushWJLM4hO5PIVGuUqW0jH/DKYzD2do0977Q+eSve/dXBOCBBaG4LBM3ZTZH9g6NldNHN8nJMZOJfQ2Y/YoMKYBDe4zc+vDfd8IExerXhYS6XW9/MPczduruea/n1ei5KyI1OEBP3QHwW4cvg5MtHlzsM7F/GktJ/ZhTwt0UWIeP2oISKs1aPrjcuJax2vgMLPgaiKs5ny8jqEoLQ++iySkDlO2vCJoxLhKfhWLadosVYSCDCoQFW2acZiLmupa5DzrHmSoNvTP7i8p083pkBHwQ705jkf5hae3RnltBsZswwG706wIBUFCliM2+L0DN96BAEVmAkR3Agwvdtb+XgZb0OllF0fVDTF43W1tbU1NRqmIhKLnJQnxEsc0dkoCAi5kNgCX7fxsYG67thDuLpndjengCz8UyR912u9dRLF2SYqc3qnnFy4/p1F6QgOUhL117eINFcKvfoChnEE3Xj/FBgrI4T8ApkoS1MuckYf1+63j2SUK0rZpWioNLhF/O656JW6X238zAcAIjamiv3YD3+tIYmomgY9rOJS0hCO0d37GHtjA2fbwCTaSxoM/nNirksquyQhnTuafaCK7d+N5VbgJx0M7geXH+4GXy5FlxzffzJ+loud4cUDGOs1eIq4Ibtz7apJQAbefovmk5aCLRZwVGxHXxVQsbR2VK8iUPkA133Ht/kX6XvzTwFy4AEDMFgx4X+cRqEO9k8ETEdAyGYArnZy4Q3y8iqTMH1hNAS17/fgviQJ9m7EEYh6QYhBTn5s04gVJAS1/svGUazOLUdc2DgBmTIyFxzJNL7hOiMueBfx0hJRmW1bxwXClLZ+Bh1nXcOCZvlVvrm46cGoBFFJ7GbhDmUgb3nKo9gyl7MNSKiYifqV4xKI55tyEKzAwPkNxBH79ZfuB6EXPx+MPgMaxO3grdSubudz4LXP16AcNhlyso8weYV4hDD0wzOFQRxGPFAmyAFc3BUtePCKrOKA6N3Nv46HNjqfAzZ6GFjGSwfZ8l4RHxhVmxY8QqcAxizuOHzhzPk3lrqVs7lml4LgjFcfxQEJdl5/Rn4RBAyr+AnLQaWIpi5acOBXogUsW0cldyaArlpiKlzbPdbQz+28Mgv4W09L66lxRo57/7PvwUHWDN1fXa2pHmxGNnKE4/oZphV7CrZImgdEzscfkg+fBugrXLrnRAq61Op+52uzs1UkLpj7uXDtfXcv/12DHCI807eIFmkDDmB7BPrTpplOkzCY0urCen0TOf131XpNhO8SkMfeP9mHCAt73Nr5SIpnlAYpWxuxU9RzeXlOxo1tnH+g9Zp/LvE5Zr8CJOuG5Bw3XoG6UYq9wyDyHUIJy9cHy9AnIyzyKifI0VsFgBDRhbJcJRln6z91419sJE2s1Ul1yhNzWBTVoIwDw+bh610DcRUSVLYslCtZTHCiVB4gggW/K9nkeyJUr3/dk96tp9kfRly7SF4xSPXw5eTwWBu7Q64ShqoEq/4QnjBNh7bRmPbwqFRHKiUgmmeNO02nQ8AEgqftS/t36jmHYSYtFBYEP3bcXClZ2pqsYpZShM0sPVyohQVXI/Z96OiuxEHYsQJuni63p9WQv55sg7p96/z5OMb0+nJ9WBuffIhpJ/TEDe7CPMKo3t7gkRQjG3FWuNokKI8AS/B5mF10/kYKe57sSTlFYNQkoC0GYhgkL/DHmB1flCHkqIEC2QsOtQpEUSVGTLpszFarDIl98D8Sih8JkQuuCb/B7jHRpYE4PeDd1CaTBFDBxyo7cVJ1VwxQjtmY7x8zgNVnJyvbqpsqgQoLsfYbbH5huW79AlNbbeUvw8Hl+vmlT50DwsG4R1aAZJBj4iewi6Eh6C8CpkzD7TJy/p/2DLezfhRhD9+ls69cHXeTd1f+69WQ4vTk8N17dJOJDaF7dPhQX5iOyUpjNXdTdVs8Vaq6R5qCV+WOMvfiQNC8VUdBcJez8VRUaxbsiGArYneCKcKFjDYlZrDYX/In9kVl6D0DRCKAn6ZIf+eepQClpyEwPGLBUMbDGD/AsfBIFhOkIs6MoNuVm0BhmJTNTUGBKISkWgkRXpLGX706W14KmThYGWfR4ADSM5SLaHT0R0S+2xue25qBwXjokcQJFoHuZ0JhXwrG7t4PYOseSJ/ZoCfrhXeiLkmQURBtPjQVY8npkVp19etXfoMgmVrnE8TmgErSYp095XVlfCX28VlQpZX8Y5y1r04S5dyFH7B1gyE0BKGcGtasutSS+u5lnzXoDHY0d8bMfteKB2e4/zQZ1MTO/RkRNES5p8zkHbeRWa4n3vputCcBKUUYANghf6e5rim2SlJS7bGmgABRKGSo9FUzbxjGW2Cdmqcmbh0pbGjweFmTbRM0MA5ajxdEyfL4fEwmYuIIREQ2hM7UxNY495ip2f5M1Zf2IdjtL/J5TbTz16kcrde0qniJNVR8Gc4z8/X1CxSjsdIUzUDgS181FRZyZHY90r3oLNMQxo0PhocXNdYvcZJlm63NNOEhGFqK0QiQgMKnlzh82fsE9YZ8nn6UWoNy7X3H/6+FTaT72KjDTprxltVSrxEzBhyAxqAiQPzi8omjkSRXj6cF2/5iRj2+eujweFxrSjoOqpT1nM6xnccLfRYfWGsao+E2FzUbWta7Exoj0xj0+tFei3YeRVVwXkSCwzyK4iZI7noehpE1GZyHo+/ZA4mGowsRmPUO5ApJVVtO3/vaHC4V9d3YEHCQgUsope3Q4W08pABOhFEesySNl7mgHywuZlLT4J22Jwml+GYNpFAt2YHFh4NFrpwTpfOXpXCUE35kn3FvCOBt66rqLCn5UeJA61bua05cktG2EwCyycRc26EtUNBMpHtLfPyzXQuCCQS1upcD9dzqU+K9KieZ9fYsXkfHUcBW2hCwVBqDcJBKoWeKA6tWjOVnCPNMHokMABD1BjRaOn+ZXtA3uRhw6xA9ELImPBEnmSt83Uze2Ruoj+fewFpZ2797sJlusvLzbp0/gV6hjFGzo8y5VTOJ0yToEEEXwXe0Yi3DzevhyAVat85pGr/162bVGNHNbflv7qTL1hdfyvC5BQdl/DQhmi/OF/X79vFwmPE89ml3K21zeD1esIYMNZl2AfNjRaQ0ZXM/ysPRoJTZhMNpKOthN6QzVGWgXV0OEDedaW2jide0Sgv6jo5Q8d6u5mSi/o+yOwMnv8fGgBZNVeFZBqZa/0ExyQ+P8+2gRfN0nh+jX32KFgDI4UDAbCQaKKugbHjMil6+XWNbTR5lDjQCmZtLWAQra2rwVxUL3MqEVbce6usnJwBsohjE3hGSnErwtQ3JJQPNm99CMGCHu1uEtXj8XgS9AgIksGFANInxaAsR5axCYpF9SjV2hXWGTnKMeAAq3MGMKi90pm+OQPGUdIWRGCMfH9E5F0iC41szX3W+NniVm/EjKyRXvLxV/9C4FiiX4wSOnRHYh1jXWPwZXGUHeIfYQ4290AgvOJmuMox2QOHgncCHs88rS3TJwYkunn10iMK12Is25JZCETkCXkSG23CdbmVFIm0mi+PUtnUVHmoMVRbq5KloQjEEvY/5fvMKceCg7XStVGZITQxvTHIlKVVueY5WJX00UOv5GCuud5I78QcQTG+1bu1vRgjpPtyE1MHh+BQyaNJdRMzH9RbezGv1zEjdMw4QAJWQhAauxAnS7rMAqZpBWYkYeGkdwvWBHMXMcnvYZp8a4pQHVmGIPjxF3ISZFgT+pYo0pBV1SxgsqHa48bhXl2fEwXKEcZYv6jTSYPJgjHkOhYWbaymj2kwNEPxTMSALXHfsE/TAoQhMDyc7gFo7JFVfkEY2uPAEuVx44CDA2VCBl77ajFilqtEgcasbEtVbW4dFq96TGJB9TFHLjOTZwefhQUmJppMaxg9Ly9C73WIl8XB/X/9DhbtjhsH1xVRotEcSAyCXOqNmHVc4QjWAKJc6/dYbRBhRfy7EF1Hq1mxgcUV3Dp6AXzd1DQ6evmPezZ+hbVXLNIOKKx31F+5fveucuw8CbGjzlmh4UBoC/CW+kFSV0kxQ5RxpaaXxKWma8hwROa6zzdVN3H1TJ2AFmBGL7P9x4pFVN8YcyhPwKfLaA/vvAuLjn786l31sGG5o1npqCP5EsUTXRtMxheaY1w2WZ1wmRlEZmr/a+aqbByNcLrEIEol4+XLf0QMms8DAGb+UW1JrtEigPCrX/1KnG7xu3ch3Tzua5HewxGrUoZg7ScDrGKql88AeLho6K2KiANu1bqrSsxERJlIl57Mx0ZFRZJaQWzv/CjTF0w7CbKkSFWOOs/T/Nm76rHjkGYlu5L8U+dWkbyIQ6hVkQhvCW/3g7tsRUyb8MgWYDVBTDqNVNUYkMYStPrRvRhpNY2gmsvN6iZZSVSXwaHzd4nflX/3R7ges5k7yTnMK9xQgAz9i3w3+Wx7q7eqFyTBwhfJ+EVbAc/iD6EtxJke6BZfPq3F8FMYxRN+YnujolorYLD0ZKXITc+fzv2JD5vB5AmHkbzU0kFIa8sX4Cr0hN+5iLVhYQqCKjwWgXh+W1tLr5CONZnzl5uqRQ2K80GlcAlZU5w/hRvquUpquI7Fr7qNSSQ91Yfm1UacfBaR9m71RmVmgA//UcsmKnV3ofh7IaElKyirtE8Jh3vAEIdN2LnZfdF00bem51/G6VCZx9q8NVJkqqiqyG9r2Q/Dv2SRdrEOTjVMyV15Sjika2xlCHOg6gBs2JiyQU82MlPPKosjRHQFUv2PWl0XdxPTOqiKMEuzhwBx/pTu0vwYQ4Z2GEk4PMXN2qO9QkJ5zOxL1pqR/1UrBWTj4mh10w9AwBVESbw4oZWu69PcNos4eP+mSejaGG2Ym3JSzsVo5eY/a3UxbY2elB+tbvpRbgFx85RuX17a/jzQFMQpJni18hacipNUtOUVyA2eWrc4U4iuwuUfVZxCYXXy95lkq9Ps8mj2AaLDXINaRP8ELTyIlNvK0T0RqhvElDEy6/kftAehsU9JQLhcT3+QHcroTeCU5CVaiIpU2dZ7EU8v9QrbTw7uHcaQlo4AIC6fFg607efc8w+YBb2hpKEVLoLWFPMkuHonpv5YqNVqnX1EDJwHdzGqLX1Z2dT0h1PCwfUD57NIfTBHnQLPKL50sZn0fzaHa2qnueWLGkMzT6W10BwsVleXJwhaosV/rGjVVP2g6TTuXY7rmhG1ulsHDuqXeY5dWEdLxr+4dOnSF18kARd+Z96SDlGRDjyUtQWWY1U+aPqIrnunBQPNvg8ZQz7QPNgDnXf44Z+1fxZZzBfqWne1pagdHkEN4kH1+6e1fXOl69jZ4j8iVnBDKPuULn/H4UGAQ6VVlLJZA5aoHly5+cNv8/jXDHZ0yoLg6II6X2O7jpzj3oLyaQ+60dEkzMFq+1YzVnjw4KN7p40AW5110bKnrvATlkv9vTweBy162hJtVzVV2nIMgAFM4fBTbU506VqfdeEra8JLj0a1WiMqJlH/CgpxWATIT6zGVj745fvvPxBlW+oSlR+d9t7ldbNWj9oOK82xo301dddmrtXVABbRg+o1paZQbsrEuDQKG3+ALPD+b0U1Ej48+OjUokPZda8uGmVH3NRRfdGamhm02fS9a9f66mqiP1CoOAAC+qzeVxjlMIAX/vKjBw8eoIM8+OVbQY/y4kBQKPB8NzwPcEby3JuP8WwnoTJKzvs69GRJNK3a0aZK69d1dr7/L7DeOhRceAZPbRShwDmRGlh1nzr4K/2Y2oTbrNuUgHEIFFHjowdv465LV/reB301BoJQO4NnQpYJZZ1oE1FuN4eeOVyyotG3QCf96HUPnOHaYbq2c6YOz4w8tLJb+oyuRfWnD96i8HgEK33vcZ9Rct0JvWTWyo5HX83MT8Mr/poFlGqfSAXOiMr1bPvpcXgKes3Ttys8Hs16LBUsaJ+mT6ulZ0DRRS945jbRwCvjaE//sZxCrE/5pWlYbyPaV/t0ZiZKg0xdHZ50X6tFozzr0kCT1tb94zkFXWkctdM0iAKYcdfWfIpW3ynWzLVrn9bV6mgX4BJRo+5tyiCOeH2KYiNaU/f0A1jlQuzM05oa9Iqamk8fn/zbO7GVhm3WGDOHHeibVz6F9Q8YJ2wrfe/eP661/3P9c/3E1v8Dg8YRyc1KFE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2" name="AutoShape 6" descr="data:image/png;base64,iVBORw0KGgoAAAANSUhEUgAAAQcAAADACAMAAAA+71YtAAAB+1BMVEX///99SQSdCw0AAAD7w6V9SgSORkttz/V+SAT2lB2eCw1t0PWbDA6QR0t7SQX6w6X/yaqYAAAAAAadAADrAACVAAD/zK3/x6fW1dVw1fu9vbyjCg4AAAqNSEx5RQDj1suhFhkzAAAACQgKAABPLjBEAACEEBF1OgAVAABqQxaBSwD/mh6VDxInAADrAA705OR1ERMfAAAoKCn++fmbdU9zcnJjtdOjGR6k5/88AAAAHB9nAADNpo+PERNTMxE8CwwqHw53REVUDxDdsJZPT09eNTZ1YVXNk5TrFiFcDA5QkKnvnaA4XmyAgoLk5OQmAAh8ERPDe3y7aGmmpaVCcIH/2dmTlZWefW3s19bbAADxAABfAAAzRU9GLhE9KhbRp45ySRZMQTnxhojrNjsAKyrzZGulhXP2S1X4qKjeu7vtenykcG+/oaSFNjtboryxVVbWP0NMg5ard3j9xsdvVD/Br5nzLzmdXGHaq6wfJSuXgYD9hoyoLjHXb2/1urkcGBTTUFYfNDwwQkC5DhaCZlmtREYNO0qPNDRYRDhbamk3LSjvWll5BQSCp72lh2VuSEaSdIPVkpJvLjKPfn3Gs6XxbXGQVmKLh5m3NThLLzfAeCLkiyVVNgt/aE+KXi2maCM5MSfREhun8f+wq7uOwNRli5ipvcxeeYRbVl9cGNTMAAAgAElEQVR4nO19i0Mb57Wn0OeB8WiQhBASYiArC6OAEOKhGmLMW1iWAFNhsPGap6EG2zcmob517F5fqyQkdXDS3nTXe29tNmmy7qZ/5p7zPWa+GQmStjycbj/bgITA+n5zzu/8zmNmXK6TWvXpE/uv/rn+kdZ0fema/v/KmNL1DTcuFEn5tXfh6mxDwz84LNOIQA/d78jQvrnaxMehpeURGyo9F2401E9Pn/b7PsqVbrjKEVjab1v1JlS1QlEq4I8Knyrwa/inqgnFu7ra1sagWeKoxK42nPbbP5LFMSgiArDxCtw4+8A/iqVUeCke/OlEwrvaNrQ/hHBc+IlDYWLQhltUzT2ypcIzaBS4e3jAsFBkiPCh4t1fRijqT3szf+tKN/yFY5BQKQoq36CqVEh7Na2BP1YlnOA5L1hQwrv/k7WK9FV458v73oREAA43kDetiH2XvASxqFATqxSKGz8x2qwHFEbAECr45lWJEfAplUMgtg0gURcphwY+4/UiHAjFhZ8OEtM3QCCMrALR2S2A48Fogm9ZcdgFPiV5kAUJIqckVoEqrp72/n7cahgHUhharUjwTUjxgXuI9bXKWYO/RjFfw5DgUVXgglEWkSj+BCjzBjjx0qqSsFu2DQHFNAy+dR4sZONRBRSmkfAfApHR9vabxCyYwr5446q0C4UeVnOvin3LFkCCThQZFcXx2btMYm9z6KgnpLlNEaygmpGwooxxlH9CKX1F6c9CHG0LkPG3li8BBgyT0oHkskFEAWYjzMIlVjA/SgZk9xI7Hoivd+mtdQ6AYTXBpLG5C9X8WO6wSi85YMsqDyuOOKqgnlgmPW9lSgowmDHOMgrhHUhxKKTZVzb7lwOKiAwVVqxRzReKjwqLvvuEvIW+cYG0JVR5Z3ZRYG2MblUiDxMQSVhZP0BRUSpkOhVfYuB46+jyKlmWkiiWTzNpIPNFhewkqoWYaRL4gwonCxMX1YJJ+mVeVV2NkQunvXH7qgf9qHpVr80AbEfb2nvp91V+zO28YmNG/qzkQ/DfJSCC9rxVvtEAXuFl71HhNm9mlTRiqCYKShlmdCBjy76sx7LEpkAAEkASs6e9eWkBDqZeNPWSFQdVx8FVBUxOTFQ7h8qim32kv4vxBWXLxOoIGT/t3VsLcZD3o0gsb9uwwglCZOElwVOxHXxFEt2qSDikV2ANa+gtCqCIgz3A2dhftR13+YhbtKmYr5KAUxyPK0p+EdBEG+k57f2LRe1BsR15VXJuxe7orB5npRFi/6WyotyyXEcIeLCItyQFBRxKjrXtkKsmNPZDrDj+CQioFFMEtdp+oVpiT8iWF94K3+D8IBUQ+G5NOWk9ZiJKLYMZz0xV1WYa4idsCtM0MPhFEDdWl94OkmDxQnZek+Hs6VOF/YFjv1R7S/lJmR9U7AVtBq3XC+LybQDC9AsTBWmnLNpxE1HM2mTJHi32UEwrMLdcwpgVQnPSx15IN94CILhf8LelMH0gJIJQD17MRhWvVbh2iIUKxxKvkwS2otrJ1MTHq74VQDjtQTIKNFu0ZuzIqKtDXlWWlKbnSHU40zekHQt+sX7QVvKi621wDdTV1u4V801zL4bMo22/bVVRioQseWkqhR+xTOv1Kl6JEBghWr/AwlT2Ceslpl2grZy+RUh+YW1AYRVm/NOGHdtAbDkw8ipQXF0FSBJqQqEIoEl7rQ2X5mDc01RTlJUkYOKr07cIp67mb8y7uj+0tDTUthpr/Ob161erjWS1/ewICSAmxeWhVYCioi2wpNgVmOL8PYrjETM0J6EA6KcOhMQPivQZG7SNsUb4uN9+9uzZ9rOv4ePZVfL161ffrI4EyNK+twJdRUkk0DYkYWCWG+xFObuxqPZwo6inTpZ2e1Cpx3srVsny67Pt7e2w61dnrQXP4L/2s94AGRki37wKeJdGsHihOEKICYvTQmwGIqp4CJ1XOV2LMPMsqhVU1oJSvIHV9rOHrPbXr4uk8exrAhazpAIQrLBp5tbybuU83UpXzAoXk6JANGARp5iH19M8y3zXWJgChvQGiu2WCZRHQnnVflZZ+mZkhMZXvk3FFikkclREuc6GkyJxp5pYOsXKzDQZklBA+1QSq/vLpI3SQvvrb4pDryQoJFgYb7SBPXht7m6vTjqdQpE0m50j4Jni6dWx02Sf2a3CEiiQuUWICkOw47Ov6DzLHil+8+r12Vev4KlXQ8X917JZNJIRHPjwSt4vDrgFr61yY6buTFrYasSrp+gZZDlh0ZwCaU8jKb563d7+zXKMkGJ23hfyzQfY4JfixY9LMg7fBMiyqpaULqWCvZS8m+0R1axeWD9Ih6xO0TOaRxLiXUEaAT7aTMDxz7aDKez6Qv7wmTM+f3hlPpvdzcIzmdAA/bblJ6/IUqLCW0ILTp+wrF8k445XYKRVvSPktOoy2L7gZqmgbujqImD5sL3dldAZAOEM/RD2wwqtACqhRnsoaW8tJhSvbbdlbKPCBMBZw7a/zktipwNDGrSQeB9KYj9QMAoEJMPrQMAfphiYy+dDUHz+bLctcLxubPQmMBWrUMvvj/OmokihQsoxLIKgEbTtlBo808CTrA6gIjd0GQbYQ/vZVjIQPlN2hTcI01ImEEOQgSW8VlWzpGDFS9YltX7FTELM13sTy6fT8qsn+/wdVCRWG1sMY7CbnH29TLIhn68sDr4VMgJi8hsplr4ageCpqHLh3iap7RHEjgerS6gmKhXeZnIastLU1V6vN9bt1vIQM183kmymvDXACm3sZZ8XyTcyW75qDHjbhobavFi14kmo1QNVVbOLIR19izylEOvF1PPz08KB6mFvMaAbcbL06myRZEK+M+XNAQwiHALK3CCyjmg/u9wYwDWyryhWTBRVOjmDkyxBDCtb9kFhXDoNzxD5ppJYak4aYA6v2hWyET4IBJMlBmw4ILGO6YNdLYFAcT9BizWWODCjpDVLw59XFfsLaMFbhSTuVHBgIa2NFAwNcGh/TW4fxA02tnxlw+EVGdbchpYcC5BiG+0PS50Pbv58zw44hEmovDCMba6Tnxxi9gAHMDBmuN3JDtLeRg7mBtM3/Fm7PbR7fz6o6brbbSTBJvatwp5k8U7fQN6wbMKcQYXMc/nk1dRVgqzmVUa6Nd2txcjIawwVP4iDj7SeteNwznADDLquAccE9nHqTJECB82tBHMoVmGyTLEb05WT73v2FJHeE0OBJMBQIPtnvyYrB1KkhENsqN3hF0k3GIQOYBiDzYGhBA0bNusXE6gOvlR5Y0ThqTl8M7FPbpwwDv8bkgogh0AXHE5tAYw98Dz0g24BfrE74qhLjIwZYA/UJozkMGbzXudGKQU4xVQFq0nY3UYZOWkRQbsS3tgwcKRbAyn5igz4kQfPnDncKjKOeAEGMai5cYFRaO7hwCqO2YjE0qkv7WmZszUGT504VaLPJpYadb0LoqZOXg0RhMG34f8Bgwhll+wG0T40TA2CQuFOBpq9ijl3zs3AyrFlErUwUs3WqnLiBvE1HJxVkjc6CBmLDpKvCbhFONN4YHphIWFTlIjDORMHN1LNCGgIkyK8q4qYRXMOl4pKrYkFrQC0nXAl4ut3KrzFDmOM3J4nJEluk/kwZBBkAxTEis0xSrwkYytEnG3nBMEtAtK1ZUX18pZFYikwRJukqhghKU3SrXIV4uZtLZ4sDooyFBjUA8Tnz/ScGyZgCP5sccXvg9Bo840Vu4H4fKF5G0W8Jl0WDhA2jHwjz1yUhHcpEACdovCIqfATe8z0W66AMDL1qkMnq66/VpViHkL+vB+1ciPgAMEghLp6gMg6wlfqKaHby5I5fE3imtuyB0CitagmEgmvd3WpMUDGOkbMAGKnSbnbp1rf9p5srdKbWA2gEa9gMNyYL6IR+Pbg4Puzu5Y9+OBhzC/7BjyzEiAyPfzc0CW/cGP0GVlaHsH8qxVspavRyyeTK+TZOSkvddS3l080y/iZOpTX4C2jloZMMtsT8oXnSdZ/JrRn9wSfI/uCDKNRSjHal/Ka28KBmkQHAQyGxwqDGJajtNBhBQ45WDjLmegaoKVOtIh/gUC4HyRMPMFRD8EH2PIZX9EeOv0DRM6+gD6Ktsx7SaZJJrH1wXg8aRjGMGhNtzE8kpD3KoDgpXt7xRvJte1kCQJiJrznVlRPvjOh53uhMyEC1hEemJcPvy8M38tKShMTTlu4+DqgazpnBsswgDK0JAGINK0QMEtWirxhp3uIdbI4zJIkvtc4pUE4yOARvj0gCd+A33fGcgx4CIFSSkT92Wa7noR4oVE7cIMFGJaPaEA+g5h/DZLVhDUvwUNF2XNkeVA50YrteAceRfBe4oODvkFJgMcJ35kBYRH+XcDAv5G1TMR/mw0EmCXb9jbIOBGEwlhHa0c+SV1DM/R4V/cwWpymBdrE3JBkCc6GoOBSULkjJ6ggpkmXjgeri+xBBMggGpZk8he5b/hCRRpPByxP8d+mHdBvlodWv3n1Ghs/X/8ctqvlSWxsoaurJQbZBtjAcIwQMkwNwxheVnBisjTntJ0FJDwHdM0JEmUD2iyNcZkwMCHBvMLnZ1iAJ+C+6SNCMHpIjOHv+Ro2P0Ri2T0cFmG62hhsjXW5IWXTaAw1FmIkNjzWUUBhAVgXWWdcihFS8DSlA+8G4mDlyRHE1Q6dvUeC+pBsIBP6n1MeQKJEJ3lONVXRVpxBPdHWDtopGwr5Q/6V7H77a4ItoBYIPhqlSvg0TGIFzdAoWcBz8cBqBUsyRNy0CWw+u6yIztaJKqkejBawkmTgOcGUG0zff/s52kBmIxxewUcrkHgFskCbctwMbXTQSiYzDh951RYw8oT/NqAcHWEYjgpphdDoKK29NvWgmoFC5QPLYp4E+yEnp6SmkeRpoIvvkT/B4Q9nNyC1QOWI0SKMcoKKbL/fnnSB3rxNGJtQ/nheJIXhWMHQdCEfQDXkRWWGPWUEhmwdYbnbq0icwSYQvBXqyRFEPU8KdC3ajFGRHXMgRJ5M+A4o2fp3M2Hf/O15IbVBgo7vQQTWzY1DBjvmENqAA52/sgcIxSzLmOUZ0fdYPbHc+wa+d54mz/uZ58Oxhvgp+jjlK/jhXYI9cCo5EDH4AdIKrsBkAyPeYY0LKmEQGrUHe5SUl2kN1DdwTLX5pMq14x0GVYE6WDEvz/rRLvy3YxlZVsuSimKVYeknKo4VhkO3zo8+ZclkgFABwUDhJYnAkMLboE4RLZCQ8nHE43gdY7rhRgP7/WnSwojNnWyOcdEc3lgBQvDdJvMZn496CdDgGf98xmYYoSLPRn23QYkjDvKuAdYYrVbSZ/Qu2trQjVibVbwtawsSZyi0fHycjjFLZ3zof9BAtTCa7CDZ5UfcRwMD5OD0ZVRW7UG6sTFgJ4jnzylzYkMHYcpipADZgJSAuQRZMAQxaMOExPGzHlhVvV5ZSSryTCE/j098k3Jl8fgixjgh33/5ZpFqlKtYY0ZrBnfesGfZEDsGdudXKGsWQWw7ijD+XZ6Ohvbwi1B/FyQV8bGOMeobWmu3LjIMwMQz1Y1wQ4JBcRApFQ+XdotQLE2FbZVj62NcIDtv3oP1hNAHhi5wKC3MhsNhn49biLM8SZkU+WEFDMkHKdhgYSxGzuVbBvHIFzAMCcY8NxeZQK/R4o1ea/t2dxBNHDMX52ZybOX7BrKIKLz3hiAOxVZuvZBvbhxSoAbDp5LaCh4chzO+Rkqr8yRGOrqw1kApoXXY4Ek3ThJ4IluAg6YXYl7e05MngWy8oJrmwEYCjktSpgl5j61Fsnd1lvwBQh0VvkkyLyXZJTj4dwdsMGAtEyNrBuu6gFKxNZ80qHhmxjWocdrUjItzkUgvFmK0rliigs1iS+ZgO29cYQVtjoiKOBxP7j1L/sxx+DN5QomwFXLk/ILe190DmUI4LDBwjIj5s7f94Q2pQgX2gLRQJCt+CsqgoZsaSu9Ac+DBMkl6qzy91C/AHqxTpyWutNUnWStHYR8U7zHxw+dgDm+ekNgU4PDmDWn+fpGQGL9aYnYvOz8/4PP7Q+EyFoHTcrtSujlfRC2ZofwZ2rvIanKsFBVnOSx9rC1MRRgOuhaPee3N39LRCMlMKpg9HA8OZPG7KXIuXiBfPgFEFhuBJxa/e+9j8v3U9+ISm83FP2UHnEj4aCyVPCf0/LaZcUCIjevCEXTd6BgTBXzAoXurygM4gGyl9iDrB1XefImy4vxwLDyZJn9+QzpyuVzd91NffvfdZ3Pffdff/x2AAQ+mFpE930wtLu70kwF/WTltLX9s3i8gypC8ZulGbTCWFFoabIBseaqqqjg/8ElsdtBVxTb8UDonoh4bDvXkz1+SwdxY/uLi/7nymw8/+fA3v/nkwyvvXxn86Mr7fyYUB0oerOpy2GK1ShYyYh26rYOTNHNOt/bFTu8W+gUIKaMrpqiqV7Xt1OxkWRjI7nFMflEPEooUcpADfXvrVvC/05W6detWKnUr2IwBdYqR6JckcPC8HDWHbJGlmr5wJkbM+rQmKg0izzRatqvmIlWMHwAHbPZaPSuFzZ5X2Jfc7Go7pgEh8gSO9be5b3O3rnz5Bo/9m60//+f33/8F1tSb96xFSPGwUTGfj2wwW/AP0DxTFyi4JcuAFSW9kalIZOIi1sS7igmz6S3SbYVNkTrNgV9v5dgSrQvkzZek+5Nvjf8LkfNLa99vcH355ffffz+F4RSiCBk4EAcfdrwocYZ8WdKBmbutkWWhAfRQFZkCKC4BVFq+mPCCXygl8UJyB8lnEKXj6mlNEwiXOwRVBJUPPSJoWuv57m6WZAdWDnMLH8li22svSyBR09xu3YkDh8JYQGPYjiBNurUxbGiZDQsxIqRKJVrJYVh379gS73pCvnzvzXvfQaI1e4MMD7eM5fP5sbGurq5hkgE1kAE15ff7/OEzhwzU+rEK4wMx3ZrXDQkEzQYCRs1z26AeplBO6m5jmJ7RZu3WMRAi5xYCm6Fjm4oBIMgUyqcb4CRJDVtPBi20D0OMCGdsacZBQGTIPGjP0J9aDcPtLvEJDgd+pGIysrh1TkP93j1UbuReXMVR5FZyHzhxnJXa2b+wiwhPE9pnotkQqJ88ZhgZVoHGwmzmgJIcti4Iub07f5t0ud0l1GCBoKN6iHg8kbnFFoOWqNpUpaSdyzxAusKMqNciPSRGjqowVz994GXWb4D8NWM+hDXyPOTzP2fjcmdCWVpvK+MUZ+A1g4UOwDJv6OWIQQACv3NhEXCo2iJUYMYDMgaKee1SxYwRqlNNKEeUbtbTa5GXl2TMHKSDmMdM2oe9nLA/cxv7fGUXINQFvpQEnxLWoJUFAhihYyICYtIDP0DTrITDK2R+tF9uhc8PHZGchOgwNTH3pLwWGYcc0dDMA6rRlrfPD7Lo9sYuIbv+cm7hC4d2cVc4IslcyukRUqVeGySYZFVFaFmOzj9YfTybbVRUiOu5Wk/jV6tHIyevku0IJv/lflk9GTPiY128aEDTZdrzPwOSAOLpim2o1meiMLAHP2dVoq1j7+BLWgPPT015qF9QiQ3hQuGJdoV1NT+ZJ0x+EJ+OCAfSjG8jUraWMUvyw5Bzi3wZa6zMMYAhNzbKTJpDgPBt7BGyIE8HyhvXjaQdDIgWExPw/8+xwcqfL0l2r5rxwbQIp8eoyhE1curJHDXLxb0y32zAmvUNwt+yEe0aaxkWQTPsTLJ8EFE35p8TnDU1+NiLAwmMOGM2PzEWdiIecIxIP/a7de3nQzwKmK1ciSTt2abCT8g4mo73DbKFdB2ZQzEyPTtOihK60+OzaQAjiVSHIyukp59gU7ssKfjmsblPznUlTULB4rx8/HWjq9UePPTmiUhkh7oFnZIBe1Dlopx9+04foVgdjay+TYCrQcdMkD1WYYk5zYy2ed1asqNjrz59/94sH4mzsICvIHjMwy8IxAZRNYmMCpygI0DnGkQqMRhjhsK0A7zgUn+EJRct9Hmwh4RoVAgKMGEwC5byNXfwHMYjkJP1ZAfdAtbEzpOdqe3eSKSZTF+gtyuZpb9/9gnpMDBQkPXNh/eDz1x4gpo/k8HmtqBGP84DZEMZ0jw23GWYLqHprc1JzWzlwb/Wgs1LdK15Av73re1IrGBQ1uzed8zVqzaKsCBigxBYfWg+AvkABADingIRoQs8ZAut4nmxGT7Vu2Zj5PJlUjAG4cH19VTqviu9R4rPMfPKihJcGJII8qcVf3ieljGHhV9oyeZuXTMJAshhbMx6SLVkgaAx9tLkAleUtKk8p7BJhQrr+mXiImN0ebHf/beFC+Q+Uhwfv3D16gVMI1DDeKhF4FdVkYknOEAeglRqoBjrbx2trq4ukmF68eD7qeALSDhm+8Fa4GcDA356UvcGyf7rAIRQ/5PLX43e/zRGBtlGo83dmmhYUfMotOpm2ska6B3bcwjE4vY5ajU4Lie1K+w5llWktIjCqygl4QJv1POX8R+8m8Y0yMftqZ1GenOaKSBJxAGhQDAivTt4Bj890D5QQ4BCE/w9T8hXaded4P1nL7Lk3PrLtc1OV+f7hOD1DjbgB0LYwQkPkGupXO6Fi1YikQI7dFuyrceSbl2yB9w2+AT834tTrNOpdQW8qjxU7JykNB/xVo6iOsLm9FWrOFD2HivTDbP8fmjjhAALgDdgmkdJskr8hahBnvtEbRU2BjiMnm+qPk+uPNpcT61Nz/4C/GMylwqmJtdxyq2IvMCZIpT9uL7zRQpwwJP6gBs6pEIcfmrB0Rc5ahotUxEP8FPkCS/iay3L5p4Vyf5L5gYrzKtJKAmvGS5uXIC9dXQVBqMGxHiw4XE7EvUNs+x+RhcaGgCvDpAMaAHMESgSaBF4XHD6yYyK4Q3SNFok5PwouZFey6We4q/oe/RiM7f+7E7qWzCnTIA85yMQPsw6gEOCd3D4FqJCR7MoxXHaLHQYbnlhponCpbcqEuvW8cWa3rifELNRqjkNZUYHfrMdc/xaURWvon5t7vPCxeIYBiyDgm0kx2QkkPyB+MYKcUQI3nwhSRYjdN8MBcEOoK2B+3yWOPAjVZJdiKfj15+9DE4Cs8SALIOpTZdrMgVqIhOmU1I+kVOQHtdmLtVJFjQOg9ttqWsdYqoEAiavrSDhItsg62MLzJOSZNVWprffLIFHSjlyAGjv/M7E4V6tYRh9fVGdN0ooEkwnp2eBwPOFODZXIf8rxJOapnXHaIZn2gL9CuMEnQg8I6AIDzQXs5kQkOqzYAo339BDxr/anLyfevEw+G2MzOP53VRLhEOZXZqzPgs+Sn1FCpox3Jxk85CGxuoPxnCXYS/NGflfoFtuTUWYiILX5GM4IlaSXpmI8Et8qiJs4Kvf/W8mDumvZmZm+mpqo319OotHeFJg7MbsDfCX1jgEdFYlBe9EAjeGSW8V5wQPNwmIE3B8RWOGd6rw+h7hFYhL6YdACY+uu9K/JwuXiOtZKvXo1+RPPgwWK5lMZmAX+1xXb75cS+U6N2tIHLIQOumiGYMLMXpmmlbocCTe4BUTSNK9OyCimKWAmkyIUGE2/g+YDqoQfCrhwNbNmWuf1ml9UeZ7oGDRqocLuibClqgE6F1k0cNZgbkF1dV7LEyE/b6VedM3fKEslVVNnXdzwTsv7kxf+Piq604utXkVT0IIDzRybv7DtbTreiqVu+56+C3Jx9EkDL2Qj5HmfJIemlhSqtvTt9M9NwdMXdX7xCMGIZKBVd7LUm13kXEgoghzoGNBJThQD/mg1t3HNmtog3EgTirbrPyXzSLFMOev4r5BkeglexD84PhnaKaUsZIo1Ea3s+D6nWspCAaw7qQmr6+RnhAtyHx89erVGw2uF6k7a8FUbh2YI0dizWADXR0gs/ODfHh4mI5JSkgYC/1YpEYctkiUQmXQnj+zBnmYtszUnLTK4uBydT6t6WPtIitEOSwSvCRPFnsjQjpU0fT/+fzG/C5gMLW9SHb9VjmhhzxfCYU2IKm7nsoFc8+AIlObNxtwNMa/S375b52uOy86Xc8egY2knwXXNoN3+tkVlIYXkgZr7WvueLO9GoGxojfSixWYrcWpFvYNo2M5UXartqtROr6jHICDy/VBbZQXVksrH8w9dCwjkJ1tBgWjh22w8P6piS2QFJwueQnWT/VEhvx6cjOXfgZIpF7cTa3t9PjDYR+5+iz3aD2XSoGgyOU6Jx/BV5OunvHffnSBDBsGb9/B/wckJRUk4Ikopvu9T+D/n1jsZyPmepSdc8C939biLFO7F+7zzkE4pGvcfZpu27nDHuhzhRaAYm6r1xOhLgIfeX7xGZsjD2XMKVH4t0H+Hbfo6oSdbj6EKDQQGsjiDSpuBnPrL3O5tU4wk+Cj+5CAuD6/sDYJ+XxevAldy3eIpJOfhRJtpaH7CSabpDuKRKqDmOQDIGUvuFUWE+UAfmCuURMVY2gOS5COCHC5e3ABK8pPtrmsZH97h0I+CAPze1iJNEej93qAAtavu17empxMBTdBadA0Zdp1P/jQ5bqbepGD0PrM5XoZ7IQMxvUw+HKcRDkQmh6L83fAn0i2MqJujXgiO+KUTm14xHmCuyKRhPmc7Y4rivLOwVn3TG3U/cOL1tn0eGGhG5ItIbDh+AxAzgBx8Il5xhl83iA9s482c8H7t+B4p+/+F61wzzyedq2lJj+edV1/lHtxdzJ4F4JWcPPOPXIfIJumBWhcRt4qelNnjXbveLD44yHgkqSbo5MMtCleOw+IDEOxTuA0c24OgyQnS9bjmr5DWgYWDLTMBIYRP4fZN8sxImQDyHJuy9O4YZ2K6SOQfl1LQ/aQgqPvuvtrvMPVw1Tw4ST4yjh5DOoCjsqLtenp60CX1z/+YDP36NnnrI4FthcrSGcrgly62B9BBQMYeEDExpnu1PIx251GFBmSEjOxoDoEhzSEjMOWJtkoDapGoXmH62wPIY3bQBVzu2adxRd6DgduB8s+sOE7z+4H13757Ppk8NF6KnUH/rt+kN3BSY/TgTwAABJySURBVJbqdQ/eg3xn/CGkI5OxYUrKEA41OVYYYxAqdjBkIg47LRoT2TpeFkMeKFYc15CyIcDjKuSbPzsEh9qoGaB+jIPgYcuTXh5GIYoAIMSqu4Xm4XvwzLirM7h2P3Ur9ejuJtBl6uZNEE5gH9fIdDr3CFG4ivclHa+fJtOu9dyLD0BN4f6784YUubQushWJLM4hO5PIVGuUqW0jH/DKYzD2do0977Q+eSve/dXBOCBBaG4LBM3ZTZH9g6NldNHN8nJMZOJfQ2Y/YoMKYBDe4zc+vDfd8IExerXhYS6XW9/MPczduruea/n1ei5KyI1OEBP3QHwW4cvg5MtHlzsM7F/GktJ/ZhTwt0UWIeP2oISKs1aPrjcuJax2vgMLPgaiKs5ny8jqEoLQ++iySkDlO2vCJoxLhKfhWLadosVYSCDCoQFW2acZiLmupa5DzrHmSoNvTP7i8p083pkBHwQ705jkf5hae3RnltBsZswwG706wIBUFCliM2+L0DN96BAEVmAkR3Agwvdtb+XgZb0OllF0fVDTF43W1tbU1NRqmIhKLnJQnxEsc0dkoCAi5kNgCX7fxsYG67thDuLpndjengCz8UyR912u9dRLF2SYqc3qnnFy4/p1F6QgOUhL117eINFcKvfoChnEE3Xj/FBgrI4T8ApkoS1MuckYf1+63j2SUK0rZpWioNLhF/O656JW6X238zAcAIjamiv3YD3+tIYmomgY9rOJS0hCO0d37GHtjA2fbwCTaSxoM/nNirksquyQhnTuafaCK7d+N5VbgJx0M7geXH+4GXy5FlxzffzJ+loud4cUDGOs1eIq4Ibtz7apJQAbefovmk5aCLRZwVGxHXxVQsbR2VK8iUPkA133Ht/kX6XvzTwFy4AEDMFgx4X+cRqEO9k8ETEdAyGYArnZy4Q3y8iqTMH1hNAS17/fgviQJ9m7EEYh6QYhBTn5s04gVJAS1/svGUazOLUdc2DgBmTIyFxzJNL7hOiMueBfx0hJRmW1bxwXClLZ+Bh1nXcOCZvlVvrm46cGoBFFJ7GbhDmUgb3nKo9gyl7MNSKiYifqV4xKI55tyEKzAwPkNxBH79ZfuB6EXPx+MPgMaxO3grdSubudz4LXP16AcNhlyso8weYV4hDD0wzOFQRxGPFAmyAFc3BUtePCKrOKA6N3Nv46HNjqfAzZ6GFjGSwfZ8l4RHxhVmxY8QqcAxizuOHzhzPk3lrqVs7lml4LgjFcfxQEJdl5/Rn4RBAyr+AnLQaWIpi5acOBXogUsW0cldyaArlpiKlzbPdbQz+28Mgv4W09L66lxRo57/7PvwUHWDN1fXa2pHmxGNnKE4/oZphV7CrZImgdEzscfkg+fBugrXLrnRAq61Op+52uzs1UkLpj7uXDtfXcv/12DHCI807eIFmkDDmB7BPrTpplOkzCY0urCen0TOf131XpNhO8SkMfeP9mHCAt73Nr5SIpnlAYpWxuxU9RzeXlOxo1tnH+g9Zp/LvE5Zr8CJOuG5Bw3XoG6UYq9wyDyHUIJy9cHy9AnIyzyKifI0VsFgBDRhbJcJRln6z91419sJE2s1Ul1yhNzWBTVoIwDw+bh610DcRUSVLYslCtZTHCiVB4gggW/K9nkeyJUr3/dk96tp9kfRly7SF4xSPXw5eTwWBu7Q64ShqoEq/4QnjBNh7bRmPbwqFRHKiUgmmeNO02nQ8AEgqftS/t36jmHYSYtFBYEP3bcXClZ2pqsYpZShM0sPVyohQVXI/Z96OiuxEHYsQJuni63p9WQv55sg7p96/z5OMb0+nJ9WBuffIhpJ/TEDe7CPMKo3t7gkRQjG3FWuNokKI8AS/B5mF10/kYKe57sSTlFYNQkoC0GYhgkL/DHmB1flCHkqIEC2QsOtQpEUSVGTLpszFarDIl98D8Sih8JkQuuCb/B7jHRpYE4PeDd1CaTBFDBxyo7cVJ1VwxQjtmY7x8zgNVnJyvbqpsqgQoLsfYbbH5huW79AlNbbeUvw8Hl+vmlT50DwsG4R1aAZJBj4iewi6Eh6C8CpkzD7TJy/p/2DLezfhRhD9+ls69cHXeTd1f+69WQ4vTk8N17dJOJDaF7dPhQX5iOyUpjNXdTdVs8Vaq6R5qCV+WOMvfiQNC8VUdBcJez8VRUaxbsiGArYneCKcKFjDYlZrDYX/In9kVl6D0DRCKAn6ZIf+eepQClpyEwPGLBUMbDGD/AsfBIFhOkIs6MoNuVm0BhmJTNTUGBKISkWgkRXpLGX706W14KmThYGWfR4ADSM5SLaHT0R0S+2xue25qBwXjokcQJFoHuZ0JhXwrG7t4PYOseSJ/ZoCfrhXeiLkmQURBtPjQVY8npkVp19etXfoMgmVrnE8TmgErSYp095XVlfCX28VlQpZX8Y5y1r04S5dyFH7B1gyE0BKGcGtasutSS+u5lnzXoDHY0d8bMfteKB2e4/zQZ1MTO/RkRNES5p8zkHbeRWa4n3vputCcBKUUYANghf6e5rim2SlJS7bGmgABRKGSo9FUzbxjGW2Cdmqcmbh0pbGjweFmTbRM0MA5ajxdEyfL4fEwmYuIIREQ2hM7UxNY495ip2f5M1Zf2IdjtL/J5TbTz16kcrde0qniJNVR8Gc4z8/X1CxSjsdIUzUDgS181FRZyZHY90r3oLNMQxo0PhocXNdYvcZJlm63NNOEhGFqK0QiQgMKnlzh82fsE9YZ8nn6UWoNy7X3H/6+FTaT72KjDTprxltVSrxEzBhyAxqAiQPzi8omjkSRXj6cF2/5iRj2+eujweFxrSjoOqpT1nM6xnccLfRYfWGsao+E2FzUbWta7Exoj0xj0+tFei3YeRVVwXkSCwzyK4iZI7noehpE1GZyHo+/ZA4mGowsRmPUO5ApJVVtO3/vaHC4V9d3YEHCQgUsope3Q4W08pABOhFEesySNl7mgHywuZlLT4J22Jwml+GYNpFAt2YHFh4NFrpwTpfOXpXCUE35kn3FvCOBt66rqLCn5UeJA61bua05cktG2EwCyycRc26EtUNBMpHtLfPyzXQuCCQS1upcD9dzqU+K9KieZ9fYsXkfHUcBW2hCwVBqDcJBKoWeKA6tWjOVnCPNMHokMABD1BjRaOn+ZXtA3uRhw6xA9ELImPBEnmSt83Uze2Ruoj+fewFpZ2797sJlusvLzbp0/gV6hjFGzo8y5VTOJ0yToEEEXwXe0Yi3DzevhyAVat85pGr/162bVGNHNbflv7qTL1hdfyvC5BQdl/DQhmi/OF/X79vFwmPE89ml3K21zeD1esIYMNZl2AfNjRaQ0ZXM/ysPRoJTZhMNpKOthN6QzVGWgXV0OEDedaW2jide0Sgv6jo5Q8d6u5mSi/o+yOwMnv8fGgBZNVeFZBqZa/0ExyQ+P8+2gRfN0nh+jX32KFgDI4UDAbCQaKKugbHjMil6+XWNbTR5lDjQCmZtLWAQra2rwVxUL3MqEVbce6usnJwBsohjE3hGSnErwtQ3JJQPNm99CMGCHu1uEtXj8XgS9AgIksGFANInxaAsR5axCYpF9SjV2hXWGTnKMeAAq3MGMKi90pm+OQPGUdIWRGCMfH9E5F0iC41szX3W+NniVm/EjKyRXvLxV/9C4FiiX4wSOnRHYh1jXWPwZXGUHeIfYQ4290AgvOJmuMox2QOHgncCHs88rS3TJwYkunn10iMK12Is25JZCETkCXkSG23CdbmVFIm0mi+PUtnUVHmoMVRbq5KloQjEEvY/5fvMKceCg7XStVGZITQxvTHIlKVVueY5WJX00UOv5GCuud5I78QcQTG+1bu1vRgjpPtyE1MHh+BQyaNJdRMzH9RbezGv1zEjdMw4QAJWQhAauxAnS7rMAqZpBWYkYeGkdwvWBHMXMcnvYZp8a4pQHVmGIPjxF3ISZFgT+pYo0pBV1SxgsqHa48bhXl2fEwXKEcZYv6jTSYPJgjHkOhYWbaymj2kwNEPxTMSALXHfsE/TAoQhMDyc7gFo7JFVfkEY2uPAEuVx44CDA2VCBl77ajFilqtEgcasbEtVbW4dFq96TGJB9TFHLjOTZwefhQUmJppMaxg9Ly9C73WIl8XB/X/9DhbtjhsH1xVRotEcSAyCXOqNmHVc4QjWAKJc6/dYbRBhRfy7EF1Hq1mxgcUV3Dp6AXzd1DQ6evmPezZ+hbVXLNIOKKx31F+5fveucuw8CbGjzlmh4UBoC/CW+kFSV0kxQ5RxpaaXxKWma8hwROa6zzdVN3H1TJ2AFmBGL7P9x4pFVN8YcyhPwKfLaA/vvAuLjn786l31sGG5o1npqCP5EsUTXRtMxheaY1w2WZ1wmRlEZmr/a+aqbByNcLrEIEol4+XLf0QMms8DAGb+UW1JrtEigPCrX/1KnG7xu3ch3Tzua5HewxGrUoZg7ScDrGKql88AeLho6K2KiANu1bqrSsxERJlIl57Mx0ZFRZJaQWzv/CjTF0w7CbKkSFWOOs/T/Nm76rHjkGYlu5L8U+dWkbyIQ6hVkQhvCW/3g7tsRUyb8MgWYDVBTDqNVNUYkMYStPrRvRhpNY2gmsvN6iZZSVSXwaHzd4nflX/3R7ges5k7yTnMK9xQgAz9i3w3+Wx7q7eqFyTBwhfJ+EVbAc/iD6EtxJke6BZfPq3F8FMYxRN+YnujolorYLD0ZKXITc+fzv2JD5vB5AmHkbzU0kFIa8sX4Cr0hN+5iLVhYQqCKjwWgXh+W1tLr5CONZnzl5uqRQ2K80GlcAlZU5w/hRvquUpquI7Fr7qNSSQ91Yfm1UacfBaR9m71RmVmgA//UcsmKnV3ofh7IaElKyirtE8Jh3vAEIdN2LnZfdF00bem51/G6VCZx9q8NVJkqqiqyG9r2Q/Dv2SRdrEOTjVMyV15Sjika2xlCHOg6gBs2JiyQU82MlPPKosjRHQFUv2PWl0XdxPTOqiKMEuzhwBx/pTu0vwYQ4Z2GEk4PMXN2qO9QkJ5zOxL1pqR/1UrBWTj4mh10w9AwBVESbw4oZWu69PcNos4eP+mSejaGG2Ym3JSzsVo5eY/a3UxbY2elB+tbvpRbgFx85RuX17a/jzQFMQpJni18hacipNUtOUVyA2eWrc4U4iuwuUfVZxCYXXy95lkq9Ps8mj2AaLDXINaRP8ELTyIlNvK0T0RqhvElDEy6/kftAehsU9JQLhcT3+QHcroTeCU5CVaiIpU2dZ7EU8v9QrbTw7uHcaQlo4AIC6fFg607efc8w+YBb2hpKEVLoLWFPMkuHonpv5YqNVqnX1EDJwHdzGqLX1Z2dT0h1PCwfUD57NIfTBHnQLPKL50sZn0fzaHa2qnueWLGkMzT6W10BwsVleXJwhaosV/rGjVVP2g6TTuXY7rmhG1ulsHDuqXeY5dWEdLxr+4dOnSF18kARd+Z96SDlGRDjyUtQWWY1U+aPqIrnunBQPNvg8ZQz7QPNgDnXf44Z+1fxZZzBfqWne1pagdHkEN4kH1+6e1fXOl69jZ4j8iVnBDKPuULn/H4UGAQ6VVlLJZA5aoHly5+cNv8/jXDHZ0yoLg6II6X2O7jpzj3oLyaQ+60dEkzMFq+1YzVnjw4KN7p40AW5110bKnrvATlkv9vTweBy162hJtVzVV2nIMgAFM4fBTbU506VqfdeEra8JLj0a1WiMqJlH/CgpxWATIT6zGVj745fvvPxBlW+oSlR+d9t7ldbNWj9oOK82xo301dddmrtXVABbRg+o1paZQbsrEuDQKG3+ALPD+b0U1Ej48+OjUokPZda8uGmVH3NRRfdGamhm02fS9a9f66mqiP1CoOAAC+qzeVxjlMIAX/vKjBw8eoIM8+OVbQY/y4kBQKPB8NzwPcEby3JuP8WwnoTJKzvs69GRJNK3a0aZK69d1dr7/L7DeOhRceAZPbRShwDmRGlh1nzr4K/2Y2oTbrNuUgHEIFFHjowdv465LV/reB301BoJQO4NnQpYJZZ1oE1FuN4eeOVyyotG3QCf96HUPnOHaYbq2c6YOz4w8tLJb+oyuRfWnD96i8HgEK33vcZ9Rct0JvWTWyo5HX83MT8Mr/poFlGqfSAXOiMr1bPvpcXgKes3Ttys8Hs16LBUsaJ+mT6ulZ0DRRS945jbRwCvjaE//sZxCrE/5pWlYbyPaV/t0ZiZKg0xdHZ50X6tFozzr0kCT1tb94zkFXWkctdM0iAKYcdfWfIpW3ynWzLVrn9bV6mgX4BJRo+5tyiCOeH2KYiNaU/f0A1jlQuzM05oa9Iqamk8fn/zbO7GVhm3WGDOHHeibVz6F9Q8YJ2wrfe/eP661/3P9c/3E1v8Dg8YRyc1KFE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4584" name="AutoShape 8" descr="data:image/png;base64,iVBORw0KGgoAAAANSUhEUgAAAQcAAADACAMAAAA+71YtAAAB+1BMVEX///99SQSdCw0AAAD7w6V9SgSORkttz/V+SAT2lB2eCw1t0PWbDA6QR0t7SQX6w6X/yaqYAAAAAAadAADrAACVAAD/zK3/x6fW1dVw1fu9vbyjCg4AAAqNSEx5RQDj1suhFhkzAAAACQgKAABPLjBEAACEEBF1OgAVAABqQxaBSwD/mh6VDxInAADrAA705OR1ERMfAAAoKCn++fmbdU9zcnJjtdOjGR6k5/88AAAAHB9nAADNpo+PERNTMxE8CwwqHw53REVUDxDdsJZPT09eNTZ1YVXNk5TrFiFcDA5QkKnvnaA4XmyAgoLk5OQmAAh8ERPDe3y7aGmmpaVCcIH/2dmTlZWefW3s19bbAADxAABfAAAzRU9GLhE9KhbRp45ySRZMQTnxhojrNjsAKyrzZGulhXP2S1X4qKjeu7vtenykcG+/oaSFNjtboryxVVbWP0NMg5ard3j9xsdvVD/Br5nzLzmdXGHaq6wfJSuXgYD9hoyoLjHXb2/1urkcGBTTUFYfNDwwQkC5DhaCZlmtREYNO0qPNDRYRDhbamk3LSjvWll5BQSCp72lh2VuSEaSdIPVkpJvLjKPfn3Gs6XxbXGQVmKLh5m3NThLLzfAeCLkiyVVNgt/aE+KXi2maCM5MSfREhun8f+wq7uOwNRli5ipvcxeeYRbVl9cGNTMAAAgAElEQVR4nO19i0Mb57Wn0OeB8WiQhBASYiArC6OAEOKhGmLMW1iWAFNhsPGap6EG2zcmob517F5fqyQkdXDS3nTXe29tNmmy7qZ/5p7zPWa+GQmStjycbj/bgITA+n5zzu/8zmNmXK6TWvXpE/uv/rn+kdZ0fema/v/KmNL1DTcuFEn5tXfh6mxDwz84LNOIQA/d78jQvrnaxMehpeURGyo9F2401E9Pn/b7PsqVbrjKEVjab1v1JlS1QlEq4I8Knyrwa/inqgnFu7ra1sagWeKoxK42nPbbP5LFMSgiArDxCtw4+8A/iqVUeCke/OlEwrvaNrQ/hHBc+IlDYWLQhltUzT2ypcIzaBS4e3jAsFBkiPCh4t1fRijqT3szf+tKN/yFY5BQKQoq36CqVEh7Na2BP1YlnOA5L1hQwrv/k7WK9FV458v73oREAA43kDetiH2XvASxqFATqxSKGz8x2qwHFEbAECr45lWJEfAplUMgtg0gURcphwY+4/UiHAjFhZ8OEtM3QCCMrALR2S2A48Fogm9ZcdgFPiV5kAUJIqckVoEqrp72/n7cahgHUhharUjwTUjxgXuI9bXKWYO/RjFfw5DgUVXgglEWkSj+BCjzBjjx0qqSsFu2DQHFNAy+dR4sZONRBRSmkfAfApHR9vabxCyYwr5446q0C4UeVnOvin3LFkCCThQZFcXx2btMYm9z6KgnpLlNEaygmpGwooxxlH9CKX1F6c9CHG0LkPG3li8BBgyT0oHkskFEAWYjzMIlVjA/SgZk9xI7Hoivd+mtdQ6AYTXBpLG5C9X8WO6wSi85YMsqDyuOOKqgnlgmPW9lSgowmDHOMgrhHUhxKKTZVzb7lwOKiAwVVqxRzReKjwqLvvuEvIW+cYG0JVR5Z3ZRYG2MblUiDxMQSVhZP0BRUSpkOhVfYuB46+jyKlmWkiiWTzNpIPNFhewkqoWYaRL4gwonCxMX1YJJ+mVeVV2NkQunvXH7qgf9qHpVr80AbEfb2nvp91V+zO28YmNG/qzkQ/DfJSCC9rxVvtEAXuFl71HhNm9mlTRiqCYKShlmdCBjy76sx7LEpkAAEkASs6e9eWkBDqZeNPWSFQdVx8FVBUxOTFQ7h8qim32kv4vxBWXLxOoIGT/t3VsLcZD3o0gsb9uwwglCZOElwVOxHXxFEt2qSDikV2ANa+gtCqCIgz3A2dhftR13+YhbtKmYr5KAUxyPK0p+EdBEG+k57f2LRe1BsR15VXJuxe7orB5npRFi/6WyotyyXEcIeLCItyQFBRxKjrXtkKsmNPZDrDj+CQioFFMEtdp+oVpiT8iWF94K3+D8IBUQ+G5NOWk9ZiJKLYMZz0xV1WYa4idsCtM0MPhFEDdWl94OkmDxQnZek+Hs6VOF/YFjv1R7S/lJmR9U7AVtBq3XC+LybQDC9AsTBWmnLNpxE1HM2mTJHi32UEwrMLdcwpgVQnPSx15IN94CILhf8LelMH0gJIJQD17MRhWvVbh2iIUKxxKvkwS2otrJ1MTHq74VQDjtQTIKNFu0ZuzIqKtDXlWWlKbnSHU40zekHQt+sX7QVvKi621wDdTV1u4V801zL4bMo22/bVVRioQseWkqhR+xTOv1Kl6JEBghWr/AwlT2Ceslpl2grZy+RUh+YW1AYRVm/NOGHdtAbDkw8ipQXF0FSBJqQqEIoEl7rQ2X5mDc01RTlJUkYOKr07cIp67mb8y7uj+0tDTUthpr/Ob161erjWS1/ewICSAmxeWhVYCioi2wpNgVmOL8PYrjETM0J6EA6KcOhMQPivQZG7SNsUb4uN9+9uzZ9rOv4ePZVfL161ffrI4EyNK+twJdRUkk0DYkYWCWG+xFObuxqPZwo6inTpZ2e1Cpx3srVsny67Pt7e2w61dnrQXP4L/2s94AGRki37wKeJdGsHihOEKICYvTQmwGIqp4CJ1XOV2LMPMsqhVU1oJSvIHV9rOHrPbXr4uk8exrAhazpAIQrLBp5tbybuU83UpXzAoXk6JANGARp5iH19M8y3zXWJgChvQGiu2WCZRHQnnVflZZ+mZkhMZXvk3FFikkclREuc6GkyJxp5pYOsXKzDQZklBA+1QSq/vLpI3SQvvrb4pDryQoJFgYb7SBPXht7m6vTjqdQpE0m50j4Jni6dWx02Sf2a3CEiiQuUWICkOw47Ov6DzLHil+8+r12Vev4KlXQ8X917JZNJIRHPjwSt4vDrgFr61yY6buTFrYasSrp+gZZDlh0ZwCaU8jKb563d7+zXKMkGJ23hfyzQfY4JfixY9LMg7fBMiyqpaULqWCvZS8m+0R1axeWD9Ih6xO0TOaRxLiXUEaAT7aTMDxz7aDKez6Qv7wmTM+f3hlPpvdzcIzmdAA/bblJ6/IUqLCW0ILTp+wrF8k445XYKRVvSPktOoy2L7gZqmgbujqImD5sL3dldAZAOEM/RD2wwqtACqhRnsoaW8tJhSvbbdlbKPCBMBZw7a/zktipwNDGrSQeB9KYj9QMAoEJMPrQMAfphiYy+dDUHz+bLctcLxubPQmMBWrUMvvj/OmokihQsoxLIKgEbTtlBo808CTrA6gIjd0GQbYQ/vZVjIQPlN2hTcI01ImEEOQgSW8VlWzpGDFS9YltX7FTELM13sTy6fT8qsn+/wdVCRWG1sMY7CbnH29TLIhn68sDr4VMgJi8hsplr4ageCpqHLh3iap7RHEjgerS6gmKhXeZnIastLU1V6vN9bt1vIQM183kmymvDXACm3sZZ8XyTcyW75qDHjbhobavFi14kmo1QNVVbOLIR19izylEOvF1PPz08KB6mFvMaAbcbL06myRZEK+M+XNAQwiHALK3CCyjmg/u9wYwDWyryhWTBRVOjmDkyxBDCtb9kFhXDoNzxD5ppJYak4aYA6v2hWyET4IBJMlBmw4ILGO6YNdLYFAcT9BizWWODCjpDVLw59XFfsLaMFbhSTuVHBgIa2NFAwNcGh/TW4fxA02tnxlw+EVGdbchpYcC5BiG+0PS50Pbv58zw44hEmovDCMba6Tnxxi9gAHMDBmuN3JDtLeRg7mBtM3/Fm7PbR7fz6o6brbbSTBJvatwp5k8U7fQN6wbMKcQYXMc/nk1dRVgqzmVUa6Nd2txcjIawwVP4iDj7SeteNwznADDLquAccE9nHqTJECB82tBHMoVmGyTLEb05WT73v2FJHeE0OBJMBQIPtnvyYrB1KkhENsqN3hF0k3GIQOYBiDzYGhBA0bNusXE6gOvlR5Y0ThqTl8M7FPbpwwDv8bkgogh0AXHE5tAYw98Dz0g24BfrE74qhLjIwZYA/UJozkMGbzXudGKQU4xVQFq0nY3UYZOWkRQbsS3tgwcKRbAyn5igz4kQfPnDncKjKOeAEGMai5cYFRaO7hwCqO2YjE0qkv7WmZszUGT504VaLPJpYadb0LoqZOXg0RhMG34f8Bgwhll+wG0T40TA2CQuFOBpq9ijl3zs3AyrFlErUwUs3WqnLiBvE1HJxVkjc6CBmLDpKvCbhFONN4YHphIWFTlIjDORMHN1LNCGgIkyK8q4qYRXMOl4pKrYkFrQC0nXAl4ut3KrzFDmOM3J4nJEluk/kwZBBkAxTEis0xSrwkYytEnG3nBMEtAtK1ZUX18pZFYikwRJukqhghKU3SrXIV4uZtLZ4sDooyFBjUA8Tnz/ScGyZgCP5sccXvg9Bo840Vu4H4fKF5G0W8Jl0WDhA2jHwjz1yUhHcpEACdovCIqfATe8z0W66AMDL1qkMnq66/VpViHkL+vB+1ciPgAMEghLp6gMg6wlfqKaHby5I5fE3imtuyB0CitagmEgmvd3WpMUDGOkbMAGKnSbnbp1rf9p5srdKbWA2gEa9gMNyYL6IR+Pbg4Puzu5Y9+OBhzC/7BjyzEiAyPfzc0CW/cGP0GVlaHsH8qxVspavRyyeTK+TZOSkvddS3l080y/iZOpTX4C2jloZMMtsT8oXnSdZ/JrRn9wSfI/uCDKNRSjHal/Ka28KBmkQHAQyGxwqDGJajtNBhBQ45WDjLmegaoKVOtIh/gUC4HyRMPMFRD8EH2PIZX9EeOv0DRM6+gD6Ktsx7SaZJJrH1wXg8aRjGMGhNtzE8kpD3KoDgpXt7xRvJte1kCQJiJrznVlRPvjOh53uhMyEC1hEemJcPvy8M38tKShMTTlu4+DqgazpnBsswgDK0JAGINK0QMEtWirxhp3uIdbI4zJIkvtc4pUE4yOARvj0gCd+A33fGcgx4CIFSSkT92Wa7noR4oVE7cIMFGJaPaEA+g5h/DZLVhDUvwUNF2XNkeVA50YrteAceRfBe4oODvkFJgMcJ35kBYRH+XcDAv5G1TMR/mw0EmCXb9jbIOBGEwlhHa0c+SV1DM/R4V/cwWpymBdrE3JBkCc6GoOBSULkjJ6ggpkmXjgeri+xBBMggGpZk8he5b/hCRRpPByxP8d+mHdBvlodWv3n1Ghs/X/8ctqvlSWxsoaurJQbZBtjAcIwQMkwNwxheVnBisjTntJ0FJDwHdM0JEmUD2iyNcZkwMCHBvMLnZ1iAJ+C+6SNCMHpIjOHv+Ro2P0Ri2T0cFmG62hhsjXW5IWXTaAw1FmIkNjzWUUBhAVgXWWdcihFS8DSlA+8G4mDlyRHE1Q6dvUeC+pBsIBP6n1MeQKJEJ3lONVXRVpxBPdHWDtopGwr5Q/6V7H77a4ItoBYIPhqlSvg0TGIFzdAoWcBz8cBqBUsyRNy0CWw+u6yIztaJKqkejBawkmTgOcGUG0zff/s52kBmIxxewUcrkHgFskCbctwMbXTQSiYzDh951RYw8oT/NqAcHWEYjgpphdDoKK29NvWgmoFC5QPLYp4E+yEnp6SmkeRpoIvvkT/B4Q9nNyC1QOWI0SKMcoKKbL/fnnSB3rxNGJtQ/nheJIXhWMHQdCEfQDXkRWWGPWUEhmwdYbnbq0icwSYQvBXqyRFEPU8KdC3ajFGRHXMgRJ5M+A4o2fp3M2Hf/O15IbVBgo7vQQTWzY1DBjvmENqAA52/sgcIxSzLmOUZ0fdYPbHc+wa+d54mz/uZ58Oxhvgp+jjlK/jhXYI9cCo5EDH4AdIKrsBkAyPeYY0LKmEQGrUHe5SUl2kN1DdwTLX5pMq14x0GVYE6WDEvz/rRLvy3YxlZVsuSimKVYeknKo4VhkO3zo8+ZclkgFABwUDhJYnAkMLboE4RLZCQ8nHE43gdY7rhRgP7/WnSwojNnWyOcdEc3lgBQvDdJvMZn496CdDgGf98xmYYoSLPRn23QYkjDvKuAdYYrVbSZ/Qu2trQjVibVbwtawsSZyi0fHycjjFLZ3zof9BAtTCa7CDZ5UfcRwMD5OD0ZVRW7UG6sTFgJ4jnzylzYkMHYcpipADZgJSAuQRZMAQxaMOExPGzHlhVvV5ZSSryTCE/j098k3Jl8fgixjgh33/5ZpFqlKtYY0ZrBnfesGfZEDsGdudXKGsWQWw7ijD+XZ6Ohvbwi1B/FyQV8bGOMeobWmu3LjIMwMQz1Y1wQ4JBcRApFQ+XdotQLE2FbZVj62NcIDtv3oP1hNAHhi5wKC3MhsNhn49biLM8SZkU+WEFDMkHKdhgYSxGzuVbBvHIFzAMCcY8NxeZQK/R4o1ea/t2dxBNHDMX52ZybOX7BrKIKLz3hiAOxVZuvZBvbhxSoAbDp5LaCh4chzO+Rkqr8yRGOrqw1kApoXXY4Ek3ThJ4IluAg6YXYl7e05MngWy8oJrmwEYCjktSpgl5j61Fsnd1lvwBQh0VvkkyLyXZJTj4dwdsMGAtEyNrBuu6gFKxNZ80qHhmxjWocdrUjItzkUgvFmK0rliigs1iS+ZgO29cYQVtjoiKOBxP7j1L/sxx+DN5QomwFXLk/ILe190DmUI4LDBwjIj5s7f94Q2pQgX2gLRQJCt+CsqgoZsaSu9Ac+DBMkl6qzy91C/AHqxTpyWutNUnWStHYR8U7zHxw+dgDm+ekNgU4PDmDWn+fpGQGL9aYnYvOz8/4PP7Q+EyFoHTcrtSujlfRC2ZofwZ2rvIanKsFBVnOSx9rC1MRRgOuhaPee3N39LRCMlMKpg9HA8OZPG7KXIuXiBfPgFEFhuBJxa/e+9j8v3U9+ISm83FP2UHnEj4aCyVPCf0/LaZcUCIjevCEXTd6BgTBXzAoXurygM4gGyl9iDrB1XefImy4vxwLDyZJn9+QzpyuVzd91NffvfdZ3Pffdff/x2AAQ+mFpE930wtLu70kwF/WTltLX9s3i8gypC8ZulGbTCWFFoabIBseaqqqjg/8ElsdtBVxTb8UDonoh4bDvXkz1+SwdxY/uLi/7nymw8/+fA3v/nkwyvvXxn86Mr7fyYUB0oerOpy2GK1ShYyYh26rYOTNHNOt/bFTu8W+gUIKaMrpqiqV7Xt1OxkWRjI7nFMflEPEooUcpADfXvrVvC/05W6detWKnUr2IwBdYqR6JckcPC8HDWHbJGlmr5wJkbM+rQmKg0izzRatqvmIlWMHwAHbPZaPSuFzZ5X2Jfc7Go7pgEh8gSO9be5b3O3rnz5Bo/9m60//+f33/8F1tSb96xFSPGwUTGfj2wwW/AP0DxTFyi4JcuAFSW9kalIZOIi1sS7igmz6S3SbYVNkTrNgV9v5dgSrQvkzZek+5Nvjf8LkfNLa99vcH355ffffz+F4RSiCBk4EAcfdrwocYZ8WdKBmbutkWWhAfRQFZkCKC4BVFq+mPCCXygl8UJyB8lnEKXj6mlNEwiXOwRVBJUPPSJoWuv57m6WZAdWDnMLH8li22svSyBR09xu3YkDh8JYQGPYjiBNurUxbGiZDQsxIqRKJVrJYVh379gS73pCvnzvzXvfQaI1e4MMD7eM5fP5sbGurq5hkgE1kAE15ff7/OEzhwzU+rEK4wMx3ZrXDQkEzQYCRs1z26AeplBO6m5jmJ7RZu3WMRAi5xYCm6Fjm4oBIMgUyqcb4CRJDVtPBi20D0OMCGdsacZBQGTIPGjP0J9aDcPtLvEJDgd+pGIysrh1TkP93j1UbuReXMVR5FZyHzhxnJXa2b+wiwhPE9pnotkQqJ88ZhgZVoHGwmzmgJIcti4Iub07f5t0ud0l1GCBoKN6iHg8kbnFFoOWqNpUpaSdyzxAusKMqNciPSRGjqowVz994GXWb4D8NWM+hDXyPOTzP2fjcmdCWVpvK+MUZ+A1g4UOwDJv6OWIQQACv3NhEXCo2iJUYMYDMgaKee1SxYwRqlNNKEeUbtbTa5GXl2TMHKSDmMdM2oe9nLA/cxv7fGUXINQFvpQEnxLWoJUFAhihYyICYtIDP0DTrITDK2R+tF9uhc8PHZGchOgwNTH3pLwWGYcc0dDMA6rRlrfPD7Lo9sYuIbv+cm7hC4d2cVc4IslcyukRUqVeGySYZFVFaFmOzj9YfTybbVRUiOu5Wk/jV6tHIyevku0IJv/lflk9GTPiY128aEDTZdrzPwOSAOLpim2o1meiMLAHP2dVoq1j7+BLWgPPT015qF9QiQ3hQuGJdoV1NT+ZJ0x+EJ+OCAfSjG8jUraWMUvyw5Bzi3wZa6zMMYAhNzbKTJpDgPBt7BGyIE8HyhvXjaQdDIgWExPw/8+xwcqfL0l2r5rxwbQIp8eoyhE1curJHDXLxb0y32zAmvUNwt+yEe0aaxkWQTPsTLJ8EFE35p8TnDU1+NiLAwmMOGM2PzEWdiIecIxIP/a7de3nQzwKmK1ciSTt2abCT8g4mo73DbKFdB2ZQzEyPTtOihK60+OzaQAjiVSHIyukp59gU7ssKfjmsblPznUlTULB4rx8/HWjq9UePPTmiUhkh7oFnZIBe1Dlopx9+04foVgdjay+TYCrQcdMkD1WYYk5zYy2ed1asqNjrz59/94sH4mzsICvIHjMwy8IxAZRNYmMCpygI0DnGkQqMRhjhsK0A7zgUn+EJRct9Hmwh4RoVAgKMGEwC5byNXfwHMYjkJP1ZAfdAtbEzpOdqe3eSKSZTF+gtyuZpb9/9gnpMDBQkPXNh/eDz1x4gpo/k8HmtqBGP84DZEMZ0jw23GWYLqHprc1JzWzlwb/Wgs1LdK15Av73re1IrGBQ1uzed8zVqzaKsCBigxBYfWg+AvkABADingIRoQs8ZAut4nmxGT7Vu2Zj5PJlUjAG4cH19VTqviu9R4rPMfPKihJcGJII8qcVf3ieljGHhV9oyeZuXTMJAshhbMx6SLVkgaAx9tLkAleUtKk8p7BJhQrr+mXiImN0ebHf/beFC+Q+Uhwfv3D16gVMI1DDeKhF4FdVkYknOEAeglRqoBjrbx2trq4ukmF68eD7qeALSDhm+8Fa4GcDA356UvcGyf7rAIRQ/5PLX43e/zRGBtlGo83dmmhYUfMotOpm2ska6B3bcwjE4vY5ajU4Lie1K+w5llWktIjCqygl4QJv1POX8R+8m8Y0yMftqZ1GenOaKSBJxAGhQDAivTt4Bj890D5QQ4BCE/w9T8hXaded4P1nL7Lk3PrLtc1OV+f7hOD1DjbgB0LYwQkPkGupXO6Fi1YikQI7dFuyrceSbl2yB9w2+AT834tTrNOpdQW8qjxU7JykNB/xVo6iOsLm9FWrOFD2HivTDbP8fmjjhAALgDdgmkdJskr8hahBnvtEbRU2BjiMnm+qPk+uPNpcT61Nz/4C/GMylwqmJtdxyq2IvMCZIpT9uL7zRQpwwJP6gBs6pEIcfmrB0Rc5ahotUxEP8FPkCS/iay3L5p4Vyf5L5gYrzKtJKAmvGS5uXIC9dXQVBqMGxHiw4XE7EvUNs+x+RhcaGgCvDpAMaAHMESgSaBF4XHD6yYyK4Q3SNFok5PwouZFey6We4q/oe/RiM7f+7E7qWzCnTIA85yMQPsw6gEOCd3D4FqJCR7MoxXHaLHQYbnlhponCpbcqEuvW8cWa3rifELNRqjkNZUYHfrMdc/xaURWvon5t7vPCxeIYBiyDgm0kx2QkkPyB+MYKcUQI3nwhSRYjdN8MBcEOoK2B+3yWOPAjVZJdiKfj15+9DE4Cs8SALIOpTZdrMgVqIhOmU1I+kVOQHtdmLtVJFjQOg9ttqWsdYqoEAiavrSDhItsg62MLzJOSZNVWprffLIFHSjlyAGjv/M7E4V6tYRh9fVGdN0ooEkwnp2eBwPOFODZXIf8rxJOapnXHaIZn2gL9CuMEnQg8I6AIDzQXs5kQkOqzYAo339BDxr/anLyfevEw+G2MzOP53VRLhEOZXZqzPgs+Sn1FCpox3Jxk85CGxuoPxnCXYS/NGflfoFtuTUWYiILX5GM4IlaSXpmI8Et8qiJs4Kvf/W8mDumvZmZm+mpqo319OotHeFJg7MbsDfCX1jgEdFYlBe9EAjeGSW8V5wQPNwmIE3B8RWOGd6rw+h7hFYhL6YdACY+uu9K/JwuXiOtZKvXo1+RPPgwWK5lMZmAX+1xXb75cS+U6N2tIHLIQOumiGYMLMXpmmlbocCTe4BUTSNK9OyCimKWAmkyIUGE2/g+YDqoQfCrhwNbNmWuf1ml9UeZ7oGDRqocLuibClqgE6F1k0cNZgbkF1dV7LEyE/b6VedM3fKEslVVNnXdzwTsv7kxf+Piq604utXkVT0IIDzRybv7DtbTreiqVu+56+C3Jx9EkDL2Qj5HmfJIemlhSqtvTt9M9NwdMXdX7xCMGIZKBVd7LUm13kXEgoghzoGNBJThQD/mg1t3HNmtog3EgTirbrPyXzSLFMOev4r5BkeglexD84PhnaKaUsZIo1Ea3s+D6nWspCAaw7qQmr6+RnhAtyHx89erVGw2uF6k7a8FUbh2YI0dizWADXR0gs/ODfHh4mI5JSkgYC/1YpEYctkiUQmXQnj+zBnmYtszUnLTK4uBydT6t6WPtIitEOSwSvCRPFnsjQjpU0fT/+fzG/C5gMLW9SHb9VjmhhzxfCYU2IKm7nsoFc8+AIlObNxtwNMa/S375b52uOy86Xc8egY2knwXXNoN3+tkVlIYXkgZr7WvueLO9GoGxojfSixWYrcWpFvYNo2M5UXartqtROr6jHICDy/VBbZQXVksrH8w9dCwjkJ1tBgWjh22w8P6piS2QFJwueQnWT/VEhvx6cjOXfgZIpF7cTa3t9PjDYR+5+iz3aD2XSoGgyOU6Jx/BV5OunvHffnSBDBsGb9/B/wckJRUk4Ikopvu9T+D/n1jsZyPmepSdc8C939biLFO7F+7zzkE4pGvcfZpu27nDHuhzhRaAYm6r1xOhLgIfeX7xGZsjD2XMKVH4t0H+Hbfo6oSdbj6EKDQQGsjiDSpuBnPrL3O5tU4wk+Cj+5CAuD6/sDYJ+XxevAldy3eIpJOfhRJtpaH7CSabpDuKRKqDmOQDIGUvuFUWE+UAfmCuURMVY2gOS5COCHC5e3ABK8pPtrmsZH97h0I+CAPze1iJNEej93qAAtavu17empxMBTdBadA0Zdp1P/jQ5bqbepGD0PrM5XoZ7IQMxvUw+HKcRDkQmh6L83fAn0i2MqJujXgiO+KUTm14xHmCuyKRhPmc7Y4rivLOwVn3TG3U/cOL1tn0eGGhG5ItIbDh+AxAzgBx8Il5xhl83iA9s482c8H7t+B4p+/+F61wzzyedq2lJj+edV1/lHtxdzJ4F4JWcPPOPXIfIJumBWhcRt4qelNnjXbveLD44yHgkqSbo5MMtCleOw+IDEOxTuA0c24OgyQnS9bjmr5DWgYWDLTMBIYRP4fZN8sxImQDyHJuy9O4YZ2K6SOQfl1LQ/aQgqPvuvtrvMPVw1Tw4ST4yjh5DOoCjsqLtenp60CX1z/+YDP36NnnrI4FthcrSGcrgly62B9BBQMYeEDExpnu1PIx251GFBmSEjOxoDoEhzSEjMOWJtkoDapGoXmH62wPIY3bQBVzu2adxRd6DgduB8s+sOE7z+4H13757Ppk8NF6KnUH/rt+kN3BSY/TgTwAABJySURBVJbqdQ/eg3xn/CGkI5OxYUrKEA41OVYYYxAqdjBkIg47LRoT2TpeFkMeKFYc15CyIcDjKuSbPzsEh9qoGaB+jIPgYcuTXh5GIYoAIMSqu4Xm4XvwzLirM7h2P3Ur9ejuJtBl6uZNEE5gH9fIdDr3CFG4ivclHa+fJtOu9dyLD0BN4f6784YUubQushWJLM4hO5PIVGuUqW0jH/DKYzD2do0977Q+eSve/dXBOCBBaG4LBM3ZTZH9g6NldNHN8nJMZOJfQ2Y/YoMKYBDe4zc+vDfd8IExerXhYS6XW9/MPczduruea/n1ei5KyI1OEBP3QHwW4cvg5MtHlzsM7F/GktJ/ZhTwt0UWIeP2oISKs1aPrjcuJax2vgMLPgaiKs5ny8jqEoLQ++iySkDlO2vCJoxLhKfhWLadosVYSCDCoQFW2acZiLmupa5DzrHmSoNvTP7i8p083pkBHwQ705jkf5hae3RnltBsZswwG706wIBUFCliM2+L0DN96BAEVmAkR3Agwvdtb+XgZb0OllF0fVDTF43W1tbU1NRqmIhKLnJQnxEsc0dkoCAi5kNgCX7fxsYG67thDuLpndjengCz8UyR912u9dRLF2SYqc3qnnFy4/p1F6QgOUhL117eINFcKvfoChnEE3Xj/FBgrI4T8ApkoS1MuckYf1+63j2SUK0rZpWioNLhF/O656JW6X238zAcAIjamiv3YD3+tIYmomgY9rOJS0hCO0d37GHtjA2fbwCTaSxoM/nNirksquyQhnTuafaCK7d+N5VbgJx0M7geXH+4GXy5FlxzffzJ+loud4cUDGOs1eIq4Ibtz7apJQAbefovmk5aCLRZwVGxHXxVQsbR2VK8iUPkA133Ht/kX6XvzTwFy4AEDMFgx4X+cRqEO9k8ETEdAyGYArnZy4Q3y8iqTMH1hNAS17/fgviQJ9m7EEYh6QYhBTn5s04gVJAS1/svGUazOLUdc2DgBmTIyFxzJNL7hOiMueBfx0hJRmW1bxwXClLZ+Bh1nXcOCZvlVvrm46cGoBFFJ7GbhDmUgb3nKo9gyl7MNSKiYifqV4xKI55tyEKzAwPkNxBH79ZfuB6EXPx+MPgMaxO3grdSubudz4LXP16AcNhlyso8weYV4hDD0wzOFQRxGPFAmyAFc3BUtePCKrOKA6N3Nv46HNjqfAzZ6GFjGSwfZ8l4RHxhVmxY8QqcAxizuOHzhzPk3lrqVs7lml4LgjFcfxQEJdl5/Rn4RBAyr+AnLQaWIpi5acOBXogUsW0cldyaArlpiKlzbPdbQz+28Mgv4W09L66lxRo57/7PvwUHWDN1fXa2pHmxGNnKE4/oZphV7CrZImgdEzscfkg+fBugrXLrnRAq61Op+52uzs1UkLpj7uXDtfXcv/12DHCI807eIFmkDDmB7BPrTpplOkzCY0urCen0TOf131XpNhO8SkMfeP9mHCAt73Nr5SIpnlAYpWxuxU9RzeXlOxo1tnH+g9Zp/LvE5Zr8CJOuG5Bw3XoG6UYq9wyDyHUIJy9cHy9AnIyzyKifI0VsFgBDRhbJcJRln6z91419sJE2s1Ul1yhNzWBTVoIwDw+bh610DcRUSVLYslCtZTHCiVB4gggW/K9nkeyJUr3/dk96tp9kfRly7SF4xSPXw5eTwWBu7Q64ShqoEq/4QnjBNh7bRmPbwqFRHKiUgmmeNO02nQ8AEgqftS/t36jmHYSYtFBYEP3bcXClZ2pqsYpZShM0sPVyohQVXI/Z96OiuxEHYsQJuni63p9WQv55sg7p96/z5OMb0+nJ9WBuffIhpJ/TEDe7CPMKo3t7gkRQjG3FWuNokKI8AS/B5mF10/kYKe57sSTlFYNQkoC0GYhgkL/DHmB1flCHkqIEC2QsOtQpEUSVGTLpszFarDIl98D8Sih8JkQuuCb/B7jHRpYE4PeDd1CaTBFDBxyo7cVJ1VwxQjtmY7x8zgNVnJyvbqpsqgQoLsfYbbH5huW79AlNbbeUvw8Hl+vmlT50DwsG4R1aAZJBj4iewi6Eh6C8CpkzD7TJy/p/2DLezfhRhD9+ls69cHXeTd1f+69WQ4vTk8N17dJOJDaF7dPhQX5iOyUpjNXdTdVs8Vaq6R5qCV+WOMvfiQNC8VUdBcJez8VRUaxbsiGArYneCKcKFjDYlZrDYX/In9kVl6D0DRCKAn6ZIf+eepQClpyEwPGLBUMbDGD/AsfBIFhOkIs6MoNuVm0BhmJTNTUGBKISkWgkRXpLGX706W14KmThYGWfR4ADSM5SLaHT0R0S+2xue25qBwXjokcQJFoHuZ0JhXwrG7t4PYOseSJ/ZoCfrhXeiLkmQURBtPjQVY8npkVp19etXfoMgmVrnE8TmgErSYp095XVlfCX28VlQpZX8Y5y1r04S5dyFH7B1gyE0BKGcGtasutSS+u5lnzXoDHY0d8bMfteKB2e4/zQZ1MTO/RkRNES5p8zkHbeRWa4n3vputCcBKUUYANghf6e5rim2SlJS7bGmgABRKGSo9FUzbxjGW2Cdmqcmbh0pbGjweFmTbRM0MA5ajxdEyfL4fEwmYuIIREQ2hM7UxNY495ip2f5M1Zf2IdjtL/J5TbTz16kcrde0qniJNVR8Gc4z8/X1CxSjsdIUzUDgS181FRZyZHY90r3oLNMQxo0PhocXNdYvcZJlm63NNOEhGFqK0QiQgMKnlzh82fsE9YZ8nn6UWoNy7X3H/6+FTaT72KjDTprxltVSrxEzBhyAxqAiQPzi8omjkSRXj6cF2/5iRj2+eujweFxrSjoOqpT1nM6xnccLfRYfWGsao+E2FzUbWta7Exoj0xj0+tFei3YeRVVwXkSCwzyK4iZI7noehpE1GZyHo+/ZA4mGowsRmPUO5ApJVVtO3/vaHC4V9d3YEHCQgUsope3Q4W08pABOhFEesySNl7mgHywuZlLT4J22Jwml+GYNpFAt2YHFh4NFrpwTpfOXpXCUE35kn3FvCOBt66rqLCn5UeJA61bua05cktG2EwCyycRc26EtUNBMpHtLfPyzXQuCCQS1upcD9dzqU+K9KieZ9fYsXkfHUcBW2hCwVBqDcJBKoWeKA6tWjOVnCPNMHokMABD1BjRaOn+ZXtA3uRhw6xA9ELImPBEnmSt83Uze2Ruoj+fewFpZ2797sJlusvLzbp0/gV6hjFGzo8y5VTOJ0yToEEEXwXe0Yi3DzevhyAVat85pGr/162bVGNHNbflv7qTL1hdfyvC5BQdl/DQhmi/OF/X79vFwmPE89ml3K21zeD1esIYMNZl2AfNjRaQ0ZXM/ysPRoJTZhMNpKOthN6QzVGWgXV0OEDedaW2jide0Sgv6jo5Q8d6u5mSi/o+yOwMnv8fGgBZNVeFZBqZa/0ExyQ+P8+2gRfN0nh+jX32KFgDI4UDAbCQaKKugbHjMil6+XWNbTR5lDjQCmZtLWAQra2rwVxUL3MqEVbce6usnJwBsohjE3hGSnErwtQ3JJQPNm99CMGCHu1uEtXj8XgS9AgIksGFANInxaAsR5axCYpF9SjV2hXWGTnKMeAAq3MGMKi90pm+OQPGUdIWRGCMfH9E5F0iC41szX3W+NniVm/EjKyRXvLxV/9C4FiiX4wSOnRHYh1jXWPwZXGUHeIfYQ4290AgvOJmuMox2QOHgncCHs88rS3TJwYkunn10iMK12Is25JZCETkCXkSG23CdbmVFIm0mi+PUtnUVHmoMVRbq5KloQjEEvY/5fvMKceCg7XStVGZITQxvTHIlKVVueY5WJX00UOv5GCuud5I78QcQTG+1bu1vRgjpPtyE1MHh+BQyaNJdRMzH9RbezGv1zEjdMw4QAJWQhAauxAnS7rMAqZpBWYkYeGkdwvWBHMXMcnvYZp8a4pQHVmGIPjxF3ISZFgT+pYo0pBV1SxgsqHa48bhXl2fEwXKEcZYv6jTSYPJgjHkOhYWbaymj2kwNEPxTMSALXHfsE/TAoQhMDyc7gFo7JFVfkEY2uPAEuVx44CDA2VCBl77ajFilqtEgcasbEtVbW4dFq96TGJB9TFHLjOTZwefhQUmJppMaxg9Ly9C73WIl8XB/X/9DhbtjhsH1xVRotEcSAyCXOqNmHVc4QjWAKJc6/dYbRBhRfy7EF1Hq1mxgcUV3Dp6AXzd1DQ6evmPezZ+hbVXLNIOKKx31F+5fveucuw8CbGjzlmh4UBoC/CW+kFSV0kxQ5RxpaaXxKWma8hwROa6zzdVN3H1TJ2AFmBGL7P9x4pFVN8YcyhPwKfLaA/vvAuLjn786l31sGG5o1npqCP5EsUTXRtMxheaY1w2WZ1wmRlEZmr/a+aqbByNcLrEIEol4+XLf0QMms8DAGb+UW1JrtEigPCrX/1KnG7xu3ch3Tzua5HewxGrUoZg7ScDrGKql88AeLho6K2KiANu1bqrSsxERJlIl57Mx0ZFRZJaQWzv/CjTF0w7CbKkSFWOOs/T/Nm76rHjkGYlu5L8U+dWkbyIQ6hVkQhvCW/3g7tsRUyb8MgWYDVBTDqNVNUYkMYStPrRvRhpNY2gmsvN6iZZSVSXwaHzd4nflX/3R7ges5k7yTnMK9xQgAz9i3w3+Wx7q7eqFyTBwhfJ+EVbAc/iD6EtxJke6BZfPq3F8FMYxRN+YnujolorYLD0ZKXITc+fzv2JD5vB5AmHkbzU0kFIa8sX4Cr0hN+5iLVhYQqCKjwWgXh+W1tLr5CONZnzl5uqRQ2K80GlcAlZU5w/hRvquUpquI7Fr7qNSSQ91Yfm1UacfBaR9m71RmVmgA//UcsmKnV3ofh7IaElKyirtE8Jh3vAEIdN2LnZfdF00bem51/G6VCZx9q8NVJkqqiqyG9r2Q/Dv2SRdrEOTjVMyV15Sjika2xlCHOg6gBs2JiyQU82MlPPKosjRHQFUv2PWl0XdxPTOqiKMEuzhwBx/pTu0vwYQ4Z2GEk4PMXN2qO9QkJ5zOxL1pqR/1UrBWTj4mh10w9AwBVESbw4oZWu69PcNos4eP+mSejaGG2Ym3JSzsVo5eY/a3UxbY2elB+tbvpRbgFx85RuX17a/jzQFMQpJni18hacipNUtOUVyA2eWrc4U4iuwuUfVZxCYXXy95lkq9Ps8mj2AaLDXINaRP8ELTyIlNvK0T0RqhvElDEy6/kftAehsU9JQLhcT3+QHcroTeCU5CVaiIpU2dZ7EU8v9QrbTw7uHcaQlo4AIC6fFg607efc8w+YBb2hpKEVLoLWFPMkuHonpv5YqNVqnX1EDJwHdzGqLX1Z2dT0h1PCwfUD57NIfTBHnQLPKL50sZn0fzaHa2qnueWLGkMzT6W10BwsVleXJwhaosV/rGjVVP2g6TTuXY7rmhG1ulsHDuqXeY5dWEdLxr+4dOnSF18kARd+Z96SDlGRDjyUtQWWY1U+aPqIrnunBQPNvg8ZQz7QPNgDnXf44Z+1fxZZzBfqWne1pagdHkEN4kH1+6e1fXOl69jZ4j8iVnBDKPuULn/H4UGAQ6VVlLJZA5aoHly5+cNv8/jXDHZ0yoLg6II6X2O7jpzj3oLyaQ+60dEkzMFq+1YzVnjw4KN7p40AW5110bKnrvATlkv9vTweBy162hJtVzVV2nIMgAFM4fBTbU506VqfdeEra8JLj0a1WiMqJlH/CgpxWATIT6zGVj745fvvPxBlW+oSlR+d9t7ldbNWj9oOK82xo301dddmrtXVABbRg+o1paZQbsrEuDQKG3+ALPD+b0U1Ej48+OjUokPZda8uGmVH3NRRfdGamhm02fS9a9f66mqiP1CoOAAC+qzeVxjlMIAX/vKjBw8eoIM8+OVbQY/y4kBQKPB8NzwPcEby3JuP8WwnoTJKzvs69GRJNK3a0aZK69d1dr7/L7DeOhRceAZPbRShwDmRGlh1nzr4K/2Y2oTbrNuUgHEIFFHjowdv465LV/reB301BoJQO4NnQpYJZZ1oE1FuN4eeOVyyotG3QCf96HUPnOHaYbq2c6YOz4w8tLJb+oyuRfWnD96i8HgEK33vcZ9Rct0JvWTWyo5HX83MT8Mr/poFlGqfSAXOiMr1bPvpcXgKes3Ttys8Hs16LBUsaJ+mT6ulZ0DRRS945jbRwCvjaE//sZxCrE/5pWlYbyPaV/t0ZiZKg0xdHZ50X6tFozzr0kCT1tb94zkFXWkctdM0iAKYcdfWfIpW3ynWzLVrn9bV6mgX4BJRo+5tyiCOeH2KYiNaU/f0A1jlQuzM05oa9Iqamk8fn/zbO7GVhm3WGDOHHeibVz6F9Q8YJ2wrfe/eP661/3P9c/3E1v8Dg8YRyc1KFEI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4586" name="Picture 10" descr="http://thumbs.dreamstime.com/t/i-have-fever-250336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56994"/>
            <a:ext cx="9144000" cy="49010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Gri Tonlamalı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108</TotalTime>
  <Words>49</Words>
  <PresentationFormat>Ekran Gösterisi (4:3)</PresentationFormat>
  <Paragraphs>19</Paragraphs>
  <Slides>19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Teknik</vt:lpstr>
      <vt:lpstr>  UNIT5   HEALTH</vt:lpstr>
      <vt:lpstr>       headache</vt:lpstr>
      <vt:lpstr>    backache</vt:lpstr>
      <vt:lpstr>        earache</vt:lpstr>
      <vt:lpstr>    toothache</vt:lpstr>
      <vt:lpstr>              cold</vt:lpstr>
      <vt:lpstr>     sore throat</vt:lpstr>
      <vt:lpstr>         cough</vt:lpstr>
      <vt:lpstr> temperature /     fever</vt:lpstr>
      <vt:lpstr>  runny nose</vt:lpstr>
      <vt:lpstr>  broken arm</vt:lpstr>
      <vt:lpstr>  broken leg</vt:lpstr>
      <vt:lpstr>     sunburn</vt:lpstr>
      <vt:lpstr>  bump on head</vt:lpstr>
      <vt:lpstr>          THE flu</vt:lpstr>
      <vt:lpstr>        THE measles</vt:lpstr>
      <vt:lpstr>       cancer</vt:lpstr>
      <vt:lpstr>        mumps</vt:lpstr>
      <vt:lpstr>    ARİF KAMİL         YILMAZ              5/B                 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2016-01-05T13:55:37Z</dcterms:created>
  <dcterms:modified xsi:type="dcterms:W3CDTF">2017-09-21T15:09:15Z</dcterms:modified>
  <cp:category>www.sorubak.com</cp:category>
</cp:coreProperties>
</file>