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256" r:id="rId2"/>
    <p:sldId id="270" r:id="rId3"/>
    <p:sldId id="264" r:id="rId4"/>
    <p:sldId id="262" r:id="rId5"/>
    <p:sldId id="261" r:id="rId6"/>
    <p:sldId id="263" r:id="rId7"/>
    <p:sldId id="265" r:id="rId8"/>
    <p:sldId id="268" r:id="rId9"/>
    <p:sldId id="269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2" r:id="rId21"/>
    <p:sldId id="288" r:id="rId22"/>
    <p:sldId id="284" r:id="rId23"/>
    <p:sldId id="285" r:id="rId24"/>
    <p:sldId id="286" r:id="rId25"/>
    <p:sldId id="287" r:id="rId26"/>
    <p:sldId id="289" r:id="rId27"/>
    <p:sldId id="290" r:id="rId28"/>
    <p:sldId id="291" r:id="rId29"/>
    <p:sldId id="293" r:id="rId30"/>
    <p:sldId id="294" r:id="rId31"/>
    <p:sldId id="295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65E69-E958-43E1-AD3A-14365AC0859D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0A4C2-B271-4111-B433-2A780BD24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030128-7341-47CC-B7D1-985576F4F307}" type="datetimeFigureOut">
              <a:rPr lang="tr-TR" smtClean="0"/>
              <a:pPr/>
              <a:t>23.05.2017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9D901F-D91E-4B93-BD84-2F99189F29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5184576"/>
          </a:xfrm>
        </p:spPr>
        <p:txBody>
          <a:bodyPr>
            <a:normAutofit/>
          </a:bodyPr>
          <a:lstStyle/>
          <a:p>
            <a:r>
              <a:rPr lang="tr-TR" sz="7200" dirty="0" smtClean="0"/>
              <a:t>KUBİLAY İLKOKULU 2/A SINIFI BİLGİ YARIŞMASI</a:t>
            </a:r>
            <a:endParaRPr lang="tr-TR" sz="7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1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28092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568952" cy="568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20891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496945" cy="583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136904" cy="54006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19268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7920880" cy="525658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76864" cy="525658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5"/>
            <a:ext cx="7704856" cy="54006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3588" y="2352675"/>
            <a:ext cx="50768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626469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848872" cy="561662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776864" cy="583264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848871" cy="532859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2088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339752" y="692696"/>
            <a:ext cx="5328592" cy="3888432"/>
          </a:xfrm>
        </p:spPr>
        <p:txBody>
          <a:bodyPr>
            <a:noAutofit/>
          </a:bodyPr>
          <a:lstStyle/>
          <a:p>
            <a:r>
              <a:rPr lang="tr-TR" sz="8800" b="1" i="1" dirty="0" smtClean="0"/>
              <a:t>YEDEK SORULAR</a:t>
            </a:r>
            <a:endParaRPr lang="tr-TR" sz="8800" b="1" i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848872" cy="547260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992888" cy="540059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776863" cy="561662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5"/>
            <a:ext cx="7416823" cy="468052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764704"/>
            <a:ext cx="7920880" cy="561662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848872" cy="547260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76864" cy="518457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848872" cy="568863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92888" cy="561662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6975" y="1484784"/>
            <a:ext cx="421005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248</TotalTime>
  <Words>8</Words>
  <PresentationFormat>Ekran Gösterisi (4:3)</PresentationFormat>
  <Paragraphs>2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Gezinti</vt:lpstr>
      <vt:lpstr>KUBİLAY İLKOKULU 2/A SINIFI BİLGİ YARIŞMASI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2017-04-28T19:39:07Z</dcterms:created>
  <dcterms:modified xsi:type="dcterms:W3CDTF">2017-05-23T15:45:05Z</dcterms:modified>
  <cp:category>www.sorubak.com</cp:category>
</cp:coreProperties>
</file>