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838" y="-9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F0F76-43BD-47B5-8802-191C1DA962EE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9C673-54F1-485D-BEDD-0A0670E0E63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38962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9C673-54F1-485D-BEDD-0A0670E0E63B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42485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01/09/2017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Resim" descr="untitled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2202" y="72931"/>
            <a:ext cx="8879596" cy="6712138"/>
          </a:xfrm>
          <a:prstGeom prst="rect">
            <a:avLst/>
          </a:prstGeom>
        </p:spPr>
      </p:pic>
      <p:sp>
        <p:nvSpPr>
          <p:cNvPr id="8" name="7 Bulut Belirtme Çizgisi"/>
          <p:cNvSpPr/>
          <p:nvPr/>
        </p:nvSpPr>
        <p:spPr>
          <a:xfrm>
            <a:off x="2428860" y="71438"/>
            <a:ext cx="3857652" cy="857232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MEHMET AKİF ERSOY  İLKOKULU </a:t>
            </a:r>
          </a:p>
          <a:p>
            <a:pPr algn="ctr"/>
            <a:r>
              <a:rPr lang="tr-TR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1/B SINIFI</a:t>
            </a:r>
            <a:endParaRPr lang="tr-TR" sz="1600" dirty="0">
              <a:solidFill>
                <a:srgbClr val="FF0000"/>
              </a:solidFill>
            </a:endParaRPr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1071540" y="1000106"/>
          <a:ext cx="7072360" cy="4243890"/>
        </p:xfrm>
        <a:graphic>
          <a:graphicData uri="http://schemas.openxmlformats.org/drawingml/2006/table">
            <a:tbl>
              <a:tblPr firstRow="1" bandRow="1"/>
              <a:tblGrid>
                <a:gridCol w="1143006"/>
                <a:gridCol w="1000132"/>
                <a:gridCol w="928694"/>
                <a:gridCol w="1000132"/>
                <a:gridCol w="1000132"/>
                <a:gridCol w="928694"/>
                <a:gridCol w="1071570"/>
              </a:tblGrid>
              <a:tr h="702474">
                <a:tc>
                  <a:txBody>
                    <a:bodyPr/>
                    <a:lstStyle/>
                    <a:p>
                      <a:pPr algn="ctr"/>
                      <a:r>
                        <a:rPr lang="tr-TR" sz="1400" dirty="0" smtClean="0"/>
                        <a:t>  </a:t>
                      </a:r>
                      <a:r>
                        <a:rPr lang="tr-TR" sz="1400" b="1" i="1" dirty="0" smtClean="0"/>
                        <a:t>HAFTALIK</a:t>
                      </a:r>
                    </a:p>
                    <a:p>
                      <a:pPr algn="ctr"/>
                      <a:r>
                        <a:rPr lang="tr-TR" sz="1400" b="1" i="1" dirty="0" smtClean="0"/>
                        <a:t> DERS</a:t>
                      </a:r>
                    </a:p>
                    <a:p>
                      <a:pPr algn="ctr"/>
                      <a:r>
                        <a:rPr lang="tr-TR" sz="1400" b="1" i="1" dirty="0" smtClean="0"/>
                        <a:t> PROGRAMI</a:t>
                      </a:r>
                      <a:endParaRPr lang="tr-TR" sz="1400" b="1" i="1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1.Ders</a:t>
                      </a:r>
                      <a:endParaRPr lang="tr-TR" b="1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2.Ders</a:t>
                      </a:r>
                      <a:endParaRPr lang="tr-TR" b="1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3.Ders</a:t>
                      </a:r>
                      <a:endParaRPr lang="tr-TR" b="1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4.Ders</a:t>
                      </a:r>
                      <a:endParaRPr lang="tr-TR" b="1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5.Ders</a:t>
                      </a:r>
                      <a:endParaRPr lang="tr-TR" b="1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6.Ders</a:t>
                      </a:r>
                      <a:endParaRPr lang="tr-TR" b="1" dirty="0"/>
                    </a:p>
                  </a:txBody>
                  <a:tcPr>
                    <a:blipFill>
                      <a:blip r:embed="rId4"/>
                      <a:tile tx="0" ty="0" sx="100000" sy="100000" flip="none" algn="tl"/>
                    </a:blipFill>
                  </a:tcPr>
                </a:tc>
              </a:tr>
              <a:tr h="702474"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Pazartesi</a:t>
                      </a:r>
                      <a:endParaRPr lang="tr-TR" b="1" dirty="0"/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200" b="1" i="1" dirty="0" smtClean="0"/>
                    </a:p>
                    <a:p>
                      <a:r>
                        <a:rPr lang="tr-TR" sz="1200" b="1" i="1" dirty="0" smtClean="0"/>
                        <a:t>MATEMATİK</a:t>
                      </a:r>
                      <a:endParaRPr lang="tr-TR" sz="1200" b="1" i="1" dirty="0"/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300" b="1" i="1" dirty="0" smtClean="0"/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sz="1300" b="1" i="1" dirty="0" smtClean="0"/>
                        <a:t>OYUN</a:t>
                      </a:r>
                      <a:r>
                        <a:rPr lang="tr-TR" sz="1300" b="1" i="1" baseline="0" dirty="0" smtClean="0"/>
                        <a:t> VE FİZİKİ ETKİNLİKLER</a:t>
                      </a:r>
                      <a:endParaRPr lang="tr-TR" sz="1300" b="1" i="1" dirty="0" smtClean="0"/>
                    </a:p>
                  </a:txBody>
                  <a:tcPr>
                    <a:blipFill>
                      <a:blip r:embed="rId5"/>
                      <a:tile tx="0" ty="0" sx="100000" sy="100000" flip="none" algn="tl"/>
                    </a:blipFill>
                  </a:tcPr>
                </a:tc>
              </a:tr>
              <a:tr h="702474"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Salı</a:t>
                      </a:r>
                      <a:endParaRPr lang="tr-TR" b="1" dirty="0"/>
                    </a:p>
                  </a:txBody>
                  <a:tcPr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200" b="1" i="1" dirty="0" smtClean="0"/>
                    </a:p>
                    <a:p>
                      <a:r>
                        <a:rPr lang="tr-TR" sz="1200" b="1" i="1" dirty="0" smtClean="0"/>
                        <a:t>MATEMATİK</a:t>
                      </a:r>
                      <a:endParaRPr lang="tr-TR" sz="1200" b="1" i="1" dirty="0"/>
                    </a:p>
                  </a:txBody>
                  <a:tcPr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6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sz="1300" b="1" i="1" dirty="0" smtClean="0"/>
                        <a:t>OYUN VE FİZİKİ ETKİNLİKLER</a:t>
                      </a:r>
                      <a:endParaRPr lang="tr-TR" sz="1300" b="1" i="1" dirty="0"/>
                    </a:p>
                  </a:txBody>
                  <a:tcPr>
                    <a:blipFill>
                      <a:blip r:embed="rId6"/>
                      <a:tile tx="0" ty="0" sx="100000" sy="100000" flip="none" algn="tl"/>
                    </a:blipFill>
                  </a:tcPr>
                </a:tc>
              </a:tr>
              <a:tr h="702474"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Çarşamba</a:t>
                      </a:r>
                      <a:endParaRPr lang="tr-TR" b="1" dirty="0"/>
                    </a:p>
                  </a:txBody>
                  <a:tcPr>
                    <a:blipFill>
                      <a:blip r:embed="rId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200" b="1" i="1" dirty="0" smtClean="0"/>
                    </a:p>
                    <a:p>
                      <a:r>
                        <a:rPr lang="tr-TR" sz="1200" b="1" i="1" dirty="0" smtClean="0"/>
                        <a:t>MATEMATİK</a:t>
                      </a:r>
                      <a:endParaRPr lang="tr-TR" sz="1200" b="1" i="1" dirty="0"/>
                    </a:p>
                  </a:txBody>
                  <a:tcPr>
                    <a:blipFill>
                      <a:blip r:embed="rId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dirty="0" smtClean="0"/>
                    </a:p>
                  </a:txBody>
                  <a:tcPr>
                    <a:blipFill>
                      <a:blip r:embed="rId7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i="1" dirty="0" smtClean="0"/>
                        <a:t>OYUN</a:t>
                      </a:r>
                      <a:r>
                        <a:rPr lang="tr-TR" sz="1200" b="1" i="1" baseline="0" dirty="0" smtClean="0"/>
                        <a:t> VE FİZİKİ ETKİNLİKLER</a:t>
                      </a:r>
                      <a:endParaRPr lang="tr-TR" sz="1200" b="1" i="1" dirty="0"/>
                    </a:p>
                  </a:txBody>
                  <a:tcPr>
                    <a:blipFill>
                      <a:blip r:embed="rId7"/>
                      <a:tile tx="0" ty="0" sx="100000" sy="100000" flip="none" algn="tl"/>
                    </a:blipFill>
                  </a:tcPr>
                </a:tc>
              </a:tr>
              <a:tr h="702474"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Perşembe</a:t>
                      </a:r>
                      <a:endParaRPr lang="tr-TR" b="1" dirty="0"/>
                    </a:p>
                  </a:txBody>
                  <a:tcP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200" b="1" i="1" dirty="0" smtClean="0"/>
                    </a:p>
                    <a:p>
                      <a:r>
                        <a:rPr lang="tr-TR" sz="1200" b="1" i="1" dirty="0" smtClean="0"/>
                        <a:t>MATEMATİK</a:t>
                      </a:r>
                      <a:endParaRPr lang="tr-TR" sz="1200" b="1" i="1" dirty="0"/>
                    </a:p>
                  </a:txBody>
                  <a:tcP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8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i="1" dirty="0" smtClean="0"/>
                        <a:t>OYUN VE FİZİKİ ETKİNLİKLER</a:t>
                      </a:r>
                      <a:endParaRPr lang="tr-TR" sz="1200" b="1" i="1" dirty="0"/>
                    </a:p>
                  </a:txBody>
                  <a:tcPr>
                    <a:blipFill>
                      <a:blip r:embed="rId8"/>
                      <a:tile tx="0" ty="0" sx="100000" sy="100000" flip="none" algn="tl"/>
                    </a:blipFill>
                  </a:tcPr>
                </a:tc>
              </a:tr>
              <a:tr h="702474">
                <a:tc>
                  <a:txBody>
                    <a:bodyPr/>
                    <a:lstStyle/>
                    <a:p>
                      <a:endParaRPr lang="tr-TR" b="1" dirty="0" smtClean="0"/>
                    </a:p>
                    <a:p>
                      <a:r>
                        <a:rPr lang="tr-TR" b="1" dirty="0" smtClean="0"/>
                        <a:t>Cuma</a:t>
                      </a:r>
                      <a:endParaRPr lang="tr-TR" b="1" dirty="0"/>
                    </a:p>
                  </a:txBody>
                  <a:tcP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TÜRKÇE</a:t>
                      </a:r>
                      <a:endParaRPr lang="tr-TR" sz="1400" b="1" i="1" dirty="0"/>
                    </a:p>
                  </a:txBody>
                  <a:tcP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100" b="1" i="1" dirty="0" smtClean="0"/>
                    </a:p>
                    <a:p>
                      <a:r>
                        <a:rPr lang="tr-TR" sz="1200" b="1" i="1" dirty="0" smtClean="0"/>
                        <a:t>MATEMATİK</a:t>
                      </a:r>
                      <a:endParaRPr lang="tr-TR" sz="1200" b="1" i="1" dirty="0"/>
                    </a:p>
                  </a:txBody>
                  <a:tcP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sz="1400" b="1" i="1" dirty="0" smtClean="0"/>
                    </a:p>
                    <a:p>
                      <a:r>
                        <a:rPr lang="tr-TR" sz="1400" b="1" i="1" dirty="0" smtClean="0"/>
                        <a:t>  MÜZİK</a:t>
                      </a:r>
                      <a:endParaRPr lang="tr-TR" sz="1400" b="1" i="1" dirty="0"/>
                    </a:p>
                  </a:txBody>
                  <a:tcP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9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sz="1200" b="1" i="1" dirty="0" smtClean="0"/>
                        <a:t>OYUN VE FİZİKİ ETKİNLİKLER</a:t>
                      </a:r>
                      <a:endParaRPr lang="tr-TR" sz="1200" b="1" i="1" dirty="0"/>
                    </a:p>
                  </a:txBody>
                  <a:tcPr>
                    <a:blipFill>
                      <a:blip r:embed="rId9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1" name="10 Metin kutusu"/>
          <p:cNvSpPr txBox="1"/>
          <p:nvPr/>
        </p:nvSpPr>
        <p:spPr>
          <a:xfrm>
            <a:off x="2285984" y="2500306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i="1" dirty="0" smtClean="0"/>
              <a:t>HAYAT</a:t>
            </a:r>
          </a:p>
          <a:p>
            <a:r>
              <a:rPr lang="tr-TR" sz="1400" b="1" i="1" dirty="0" smtClean="0"/>
              <a:t>BİLGİSİ</a:t>
            </a:r>
            <a:endParaRPr lang="tr-TR" sz="1400" b="1" i="1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2285984" y="3214686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i="1" dirty="0" smtClean="0"/>
              <a:t>HAYAT</a:t>
            </a:r>
          </a:p>
          <a:p>
            <a:r>
              <a:rPr lang="tr-TR" sz="1400" b="1" i="1" dirty="0" smtClean="0"/>
              <a:t>BİLGİSİ</a:t>
            </a:r>
            <a:endParaRPr lang="tr-TR" sz="1400" b="1" i="1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2285984" y="3929066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i="1" dirty="0" smtClean="0"/>
              <a:t>HAYAT</a:t>
            </a:r>
          </a:p>
          <a:p>
            <a:r>
              <a:rPr lang="tr-TR" sz="1400" b="1" i="1" dirty="0" smtClean="0"/>
              <a:t>BİLGİSİ</a:t>
            </a:r>
            <a:endParaRPr lang="tr-TR" sz="1400" b="1" i="1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2285984" y="1785926"/>
            <a:ext cx="857256" cy="52322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tr-TR" sz="1400" b="1" i="1" dirty="0" smtClean="0"/>
              <a:t>HAYAT</a:t>
            </a:r>
          </a:p>
          <a:p>
            <a:r>
              <a:rPr lang="tr-TR" sz="1400" b="1" i="1" dirty="0" smtClean="0"/>
              <a:t>BİLGİSİ</a:t>
            </a:r>
            <a:endParaRPr lang="tr-TR" sz="1400" b="1" i="1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6143636" y="3214686"/>
            <a:ext cx="10001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b="1" i="1" dirty="0" smtClean="0"/>
              <a:t>SERBEST</a:t>
            </a:r>
          </a:p>
          <a:p>
            <a:r>
              <a:rPr lang="tr-TR" sz="1300" b="1" i="1" dirty="0" smtClean="0"/>
              <a:t>ETKİNLİK</a:t>
            </a:r>
            <a:endParaRPr lang="tr-TR" sz="1300" b="1" i="1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6143636" y="1785926"/>
            <a:ext cx="10001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b="1" i="1" dirty="0" smtClean="0"/>
              <a:t>GÖRSEL</a:t>
            </a:r>
          </a:p>
          <a:p>
            <a:r>
              <a:rPr lang="tr-TR" sz="1300" b="1" i="1" dirty="0" smtClean="0"/>
              <a:t>SANATLAR</a:t>
            </a:r>
            <a:endParaRPr lang="tr-TR" sz="1300" b="1" i="1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6215074" y="2500306"/>
            <a:ext cx="857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i="1" dirty="0" smtClean="0"/>
              <a:t>HAYAT</a:t>
            </a:r>
          </a:p>
          <a:p>
            <a:r>
              <a:rPr lang="tr-TR" sz="1400" b="1" i="1" dirty="0" smtClean="0"/>
              <a:t>BİLGİSİ</a:t>
            </a:r>
            <a:endParaRPr lang="tr-TR" sz="1400" b="1" i="1" dirty="0"/>
          </a:p>
        </p:txBody>
      </p:sp>
      <p:sp>
        <p:nvSpPr>
          <p:cNvPr id="18" name="17 Metin kutusu"/>
          <p:cNvSpPr txBox="1"/>
          <p:nvPr/>
        </p:nvSpPr>
        <p:spPr>
          <a:xfrm>
            <a:off x="6143636" y="3929066"/>
            <a:ext cx="10001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b="1" i="1" dirty="0" smtClean="0"/>
              <a:t>SERBEST</a:t>
            </a:r>
          </a:p>
          <a:p>
            <a:r>
              <a:rPr lang="tr-TR" sz="1300" b="1" i="1" dirty="0" smtClean="0"/>
              <a:t>ETKİNLİK</a:t>
            </a:r>
            <a:endParaRPr lang="tr-TR" sz="1300" b="1" i="1" dirty="0"/>
          </a:p>
        </p:txBody>
      </p:sp>
      <p:sp>
        <p:nvSpPr>
          <p:cNvPr id="19" name="18 Metin kutusu"/>
          <p:cNvSpPr txBox="1"/>
          <p:nvPr/>
        </p:nvSpPr>
        <p:spPr>
          <a:xfrm>
            <a:off x="6143636" y="4651069"/>
            <a:ext cx="10001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300" b="1" i="1" dirty="0" smtClean="0"/>
              <a:t>SERBEST</a:t>
            </a:r>
          </a:p>
          <a:p>
            <a:r>
              <a:rPr lang="tr-TR" sz="1300" b="1" i="1" dirty="0" smtClean="0"/>
              <a:t>ETKİNLİK</a:t>
            </a:r>
            <a:endParaRPr lang="tr-TR" sz="1300" b="1" i="1" dirty="0"/>
          </a:p>
        </p:txBody>
      </p:sp>
      <p:sp>
        <p:nvSpPr>
          <p:cNvPr id="20" name="19 Metin kutusu"/>
          <p:cNvSpPr txBox="1"/>
          <p:nvPr/>
        </p:nvSpPr>
        <p:spPr>
          <a:xfrm>
            <a:off x="1187624" y="5929330"/>
            <a:ext cx="2500330" cy="64633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EMRE KAYA</a:t>
            </a:r>
          </a:p>
          <a:p>
            <a:pPr algn="ctr"/>
            <a:r>
              <a:rPr lang="tr-TR" b="1" dirty="0" smtClean="0"/>
              <a:t>Sınıf Öğretmeni</a:t>
            </a:r>
            <a:endParaRPr lang="tr-TR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83</Words>
  <PresentationFormat>Ekran Gösterisi (4:3)</PresentationFormat>
  <Paragraphs>85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2" baseType="lpstr">
      <vt:lpstr>Ofis Teması</vt:lpstr>
      <vt:lpstr>Slayt 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2015-09-28T13:51:37Z</dcterms:created>
  <dcterms:modified xsi:type="dcterms:W3CDTF">2017-09-01T07:09:36Z</dcterms:modified>
  <cp:category>www.sorubak.com</cp:category>
</cp:coreProperties>
</file>