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lga kirecc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96069" autoAdjust="0"/>
  </p:normalViewPr>
  <p:slideViewPr>
    <p:cSldViewPr snapToGrid="0">
      <p:cViewPr>
        <p:scale>
          <a:sx n="64" d="100"/>
          <a:sy n="64" d="100"/>
        </p:scale>
        <p:origin x="-1164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9C78C-EF9D-407F-9F09-4A3CCA19AAE0}" type="datetimeFigureOut">
              <a:rPr lang="tr-TR" smtClean="0"/>
              <a:pPr/>
              <a:t>15.04.2017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37467-4D58-4C84-85CD-D46372171F1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37467-4D58-4C84-85CD-D46372171F1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37467-4D58-4C84-85CD-D46372171F1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37467-4D58-4C84-85CD-D46372171F1C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37467-4D58-4C84-85CD-D46372171F1C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37467-4D58-4C84-85CD-D46372171F1C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58F7-583A-4225-8D8B-1893DF7A29ED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7AC19-0825-4197-A38F-05423345DF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727A7-9005-48AF-9C58-42C82C2769C7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C15D5-C804-49B2-AE64-A72DBA0C81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738C1-1CC1-4552-9792-8A77E5F47AD6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03488-E5EF-4E74-84C1-6C8D669999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0BB19-5789-4501-B89B-A166D3C869F1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F9BCA-C55F-4E0C-8155-7EBBBB7917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F5EF4-58B2-41B8-A720-278EF071DDD1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320DB-BA3B-4563-8558-8DB6080957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9CDB-6486-449D-9AD1-318E4824A6FA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CC92F-F505-4A18-B727-1A41D3D576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3CDB8-46E7-431D-9DF6-54F4085BC676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E7592-81FC-4D2B-B020-FFC67917E9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8E70D-7A07-4D9F-82CD-1DB465D43473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88AD-AE03-49D8-B08B-ADC43B6D7F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8F743-4954-45ED-9811-0982435FFE29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1A50-BE5A-4342-9767-F2EDB53B15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626E9-9AF1-4CD2-8D78-28B7234B2FC4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7C42A-DD84-4AD0-B101-C5CD69225C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AA146-540D-44BB-A65E-26C6D5D361FA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D031F-81E2-481F-AF6D-07F82AE3B9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6C87A-C4F3-42F7-B09C-32A3477896D6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8140-DE7A-4EAD-9E44-2A554683B9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2EF4D-7C1D-4E15-A586-1C00D71F1B81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97E67-C59B-44B1-B18E-6FC1B32668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06521-0DA3-433C-A2EC-863571835CD2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DFC3-83DC-49DE-AE24-67BB1E8FBE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8CFE6-D94D-4FAA-B5FD-25B5F73F076F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6792-5512-49BB-93EE-5CCD2B996A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D0223-6CD2-4741-B8B0-2ABE045BE4BA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2EC36-1A52-4614-9680-9D63E61C09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222"/>
              <a:ext cx="85200" cy="534098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6" y="2779108"/>
              <a:ext cx="550418" cy="1978191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4622" y="4730255"/>
              <a:ext cx="519314" cy="1210171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804" y="5630785"/>
              <a:ext cx="146057" cy="309641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2813" y="2818321"/>
              <a:ext cx="700533" cy="2834099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546" y="285750"/>
              <a:ext cx="90610" cy="2493358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3880" y="2599273"/>
              <a:ext cx="67619" cy="420517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518" y="4757298"/>
              <a:ext cx="162286" cy="873487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7575" y="1282282"/>
              <a:ext cx="1768913" cy="3447973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346" y="5652419"/>
              <a:ext cx="137943" cy="288007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518" y="4655887"/>
              <a:ext cx="31104" cy="189300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137" y="5410385"/>
              <a:ext cx="204209" cy="530041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610"/>
            <a:chExt cx="1952625" cy="5678141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610"/>
              <a:ext cx="408933" cy="3646005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730" y="3771905"/>
              <a:ext cx="349763" cy="1310037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105" y="5053005"/>
              <a:ext cx="357653" cy="820746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6746" y="3811364"/>
              <a:ext cx="457585" cy="1853254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3355" y="1263632"/>
              <a:ext cx="144639" cy="2508273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5889" y="5640943"/>
              <a:ext cx="111767" cy="232808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0967" y="3598286"/>
              <a:ext cx="68375" cy="424841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1493" y="2802530"/>
              <a:ext cx="1168945" cy="22504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331" y="5664618"/>
              <a:ext cx="99932" cy="209133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1493" y="5081942"/>
              <a:ext cx="114396" cy="559001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1493" y="4978033"/>
              <a:ext cx="32872" cy="18940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105" y="5434442"/>
              <a:ext cx="174882" cy="439309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A643A4-7FEE-4076-B94F-3634EC6BBECB}" type="datetimeFigureOut">
              <a:rPr lang="en-US"/>
              <a:pPr>
                <a:defRPr/>
              </a:pPr>
              <a:t>4/15/2017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5E95BB-1326-40B6-B557-DF6DFEC80D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ransition spd="slow">
    <p:fade/>
  </p:transition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178DBB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32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Unvan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r>
              <a:rPr lang="tr-TR" smtClean="0"/>
              <a:t>zamirler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 Zamir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İsimlerin yerini kesin olmayacak biçimde tutan zamir­lerdir. Başlıca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zamirler şunlardır: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Hepsi, herkes, bazısı, çoğu, kimse, tümü, bir­kaçı, hiçbiri, bazıları, birazı, biri, kimi...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konuşur,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iş yapar.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Bunları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herkese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anlatma.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saatte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kimse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gelmez.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Hiçbiri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kitap getirmemiş.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Dün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biri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seni sordu.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Çoğu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bizi severdi.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cümlelerin hangisinde 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belgisiz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 zamir vardır?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Bazı günler onunla buluşurduk.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Birkaçı zordu soruların.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Onları sizin için hazırladık.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Yatmadan önce bana masal anlatırdı.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Soru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İsimlerin yerini soru yoluyla tutan zamirlerdir: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Ne, kim, neyi, kimi, ne(y)den, kimden, nereye, kime, kaça, hangisi...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Yemeği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yapacak?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Hastaya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götürelim?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Sabah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nerede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bekleyeceksin?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Neyi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öğrenmek istiyorsun?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haberi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kimden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aldın?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Kimin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telefonu çalıyor?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cümlelerin hangisinde soru zamiri </a:t>
            </a: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yoktur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Buraya nereden geldiniz?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Dün kiminle buluştun?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Kitapları kime göndereceksin?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Kimseye haber verdin mi?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van 7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İsim olmadıkları hâlde isimlerin yerine kullanılan sözcüklerdir. Zamirler bir varlığın adı değildir, geçici olarak o varlığın adının yerini tutar.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 smtClean="0">
                <a:solidFill>
                  <a:schemeClr val="accent2">
                    <a:lumMod val="75000"/>
                  </a:schemeClr>
                </a:solidFill>
              </a:rPr>
              <a:t>Kitapları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çantasına koydu. (isim)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Onları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çantasına koydu (zamir)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Aşağıdaki altı çizili sözcükler de zamirdir: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Bunu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senin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için getirdim.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Bir daha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buraya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gelme.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Adam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sana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neler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anlattı?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Biz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onları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u="sng" dirty="0">
                <a:solidFill>
                  <a:schemeClr val="accent2">
                    <a:lumMod val="75000"/>
                  </a:schemeClr>
                </a:solidFill>
              </a:rPr>
              <a:t>nerede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görmüştük?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>
                <a:solidFill>
                  <a:schemeClr val="accent2">
                    <a:lumMod val="75000"/>
                  </a:schemeClr>
                </a:solidFill>
              </a:rPr>
              <a:t>** Zamirler ismin yerini tutan sözcükler oldukları için tıpkı isimler gibi çekim eklerini alabilirler: Ben-i, buray-a, siz-in, nere-den...</a:t>
            </a:r>
            <a:r>
              <a:rPr lang="tr-TR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>
                <a:solidFill>
                  <a:schemeClr val="accent2">
                    <a:lumMod val="75000"/>
                  </a:schemeClr>
                </a:solidFill>
              </a:rPr>
              <a:t>Zamirler kendi aralarında çeşitlenir:</a:t>
            </a:r>
            <a:endParaRPr lang="tr-TR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Kişi (Şahıs)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Kişilerin yerini tutan zamirlerdir. Türkçede üçü tekil, üçü çoğul altı kişi zamiri vardır: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tekil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çoğul kişi zamiri: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Onlar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Bunların dışında bir de her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şahısa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göre 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çekimlenebilen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"kendi"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(</a:t>
            </a:r>
            <a:r>
              <a:rPr lang="tr-TR" dirty="0" err="1">
                <a:solidFill>
                  <a:schemeClr val="accent2">
                    <a:lumMod val="75000"/>
                  </a:schemeClr>
                </a:solidFill>
              </a:rPr>
              <a:t>dönüşlülük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) zamiri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vardır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Bu zamirin şahıslara göre çekimleri şöyledir: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m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tekil şahıs: kendi -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si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miz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niz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III. çoğul şahıs: kendi - 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leri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Kendi zamiri şahıs zamirlerinden birinin yerine kul­lanılabildiği gibi, pekiştirme amacıyla kişi zamiriyle bir­likte de kullanılabilir: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Bütün yemekleri ben kendim yaptım. (Pekiştirme)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İşaret Zamiri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Varlıkların yerini işaret yoluyla tutan zamirlerdir: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Bunu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sen mi getirdin? (Tatlıyı sen mi getirdin?)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Onu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bana örmüş. (Kazağı bana örmüş.)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Şunu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okudun mu? (Yazıyı okudun mu?)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Not: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"O" sözcüğü bazen şahıs zamiri, bazen de işaret zamiri olarak cümlede yer alır. 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Hangi durumda şahıs, hangi durumda işaret zamiri olduğunu anlamak için insan yerine mi, insan dışında bir varlık yerine mi kullanıldığı­na bakılmalıdır: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Bütün bunları </a:t>
            </a: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anlatmıştı. (kişi zamiri, insanın yerine kullanılmış)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 bizim size hediyemizdir. (işaret zamiri, insan dışında bir varlığın yerine kullanılmış)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Örnek Soru: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"Yardım et de şunu pişirelim." 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cümlesindeki zamirin tür bakımından benzeri aşağıdaki cümlelerin han­gisinde vardır?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A) Ben bir daha tatile gitmem.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B) Sana kaç kere telefon ettim?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C) Adam kendi kendisine konuşuyor.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D) Onu aldığın rafa bırak.</a:t>
            </a:r>
            <a:br>
              <a:rPr lang="tr-TR" dirty="0">
                <a:solidFill>
                  <a:schemeClr val="accent2">
                    <a:lumMod val="75000"/>
                  </a:schemeClr>
                </a:solidFill>
              </a:rPr>
            </a:b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1775" y="6607175"/>
            <a:ext cx="206375" cy="250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</TotalTime>
  <Words>67</Words>
  <PresentationFormat>Özel</PresentationFormat>
  <Paragraphs>21</Paragraphs>
  <Slides>13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Duman</vt:lpstr>
      <vt:lpstr>zamirler</vt:lpstr>
      <vt:lpstr>İsim olmadıkları hâlde isimlerin yerine kullanılan sözcüklerdir. Zamirler bir varlığın adı değildir, geçici olarak o varlığın adının yerini tutar.  Kitapları çantasına koydu. (isim) Onları çantasına koydu (zamir) </vt:lpstr>
      <vt:lpstr>Aşağıdaki altı çizili sözcükler de zamirdir: Bunu senin için getirdim. Bir daha buraya gelme. Adam sana neler anlattı? Biz onları nerede görmüştük? </vt:lpstr>
      <vt:lpstr>** Zamirler ismin yerini tutan sözcükler oldukları için tıpkı isimler gibi çekim eklerini alabilirler: Ben-i, buray-a, siz-in, nere-den... Zamirler kendi aralarında çeşitlenir:</vt:lpstr>
      <vt:lpstr>Kişi (Şahıs) Zamiri Kişilerin yerini tutan zamirlerdir. Türkçede üçü tekil, üçü çoğul altı kişi zamiri vardır: I. tekil kişi zamiri: Ben II. tekil kişi zamiri: Sen III. tekil kişi zamiri: O I. çoğul kişi zamiri: Biz II. çoğul kişi zamiri: Siz III. çoğul kişi zamiri: Onlar Bunların dışında bir de her şahısa göre çekimlenebilen "kendi" (dönüşlülük) zamiri vardır</vt:lpstr>
      <vt:lpstr>Bu zamirin şahıslara göre çekimleri şöyledir: I. tekil şahıs: kendi - m II. tekil şahıs: kendi - n III. tekil şahıs: kendi - si I. çoğul şahıs: kendi - miz II. çoğul şahıs: kendi - niz III. çoğul şahıs: kendi - leri Kendi zamiri şahıs zamirlerinden birinin yerine kul­lanılabildiği gibi, pekiştirme amacıyla kişi zamiriyle bir­likte de kullanılabilir: Bütün yemekleri ben kendim yaptım. (Pekiştirme) </vt:lpstr>
      <vt:lpstr>İşaret Zamiri Varlıkların yerini işaret yoluyla tutan zamirlerdir: Bunu sen mi getirdin? (Tatlıyı sen mi getirdin?) Onu bana örmüş. (Kazağı bana örmüş.) Şunu okudun mu? (Yazıyı okudun mu?) Not: "O" sözcüğü bazen şahıs zamiri, bazen de işaret zamiri olarak cümlede yer alır.  </vt:lpstr>
      <vt:lpstr> Hangi durumda şahıs, hangi durumda işaret zamiri olduğunu anlamak için insan yerine mi, insan dışında bir varlık yerine mi kullanıldığı­na bakılmalıdır: Bütün bunları o anlatmıştı. (kişi zamiri, insanın yerine kullanılmış) O bizim size hediyemizdir. (işaret zamiri, insan dışında bir varlığın yerine kullanılmış) </vt:lpstr>
      <vt:lpstr>Örnek Soru: "Yardım et de şunu pişirelim." cümlesindeki zamirin tür bakımından benzeri aşağıdaki cümlelerin han­gisinde vardır? A) Ben bir daha tatile gitmem. B) Sana kaç kere telefon ettim? C) Adam kendi kendisine konuşuyor. D) Onu aldığın rafa bırak. </vt:lpstr>
      <vt:lpstr>Belgisiz Zamir İsimlerin yerini kesin olmayacak biçimde tutan zamir­lerdir. Başlıca belgisiz zamirler şunlardır: Hepsi, herkes, bazısı, çoğu, kimse, tümü, bir­kaçı, hiçbiri, bazıları, birazı, biri, kimi... Kimi konuşur, kimi iş yapar. Bunları herkese anlatma. Bu saatte kimse gelmez. Hiçbiri kitap getirmemiş. Dün biri seni sordu. Çoğu bizi severdi.</vt:lpstr>
      <vt:lpstr>Örnek Soru: Aşağıdaki cümlelerin hangisinde belgisiz zamir vardır? A) Bazı günler onunla buluşurduk. B) Birkaçı zordu soruların. C) Onları sizin için hazırladık. D) Yatmadan önce bana masal anlatırdı. </vt:lpstr>
      <vt:lpstr>Soru Zamiri İsimlerin yerini soru yoluyla tutan zamirlerdir: Ne, kim, neyi, kimi, ne(y)den, kimden, nereye, kime, kaça, hangisi... Yemeği kim yapacak? Hastaya ne götürelim? Sabah nerede bekleyeceksin? Neyi öğrenmek istiyorsun? Bu haberi kimden aldın? Kimin telefonu çalıyor?</vt:lpstr>
      <vt:lpstr>Örnek Soru: Aşağıdaki cümlelerin hangisinde soru zamiri yoktur? A) Buraya nereden geldiniz? B) Dün kiminle buluştun? C) Kitapları kime göndereceksin? D) Kimseye haber verdin mi?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2014-03-07T16:04:12Z</dcterms:created>
  <dcterms:modified xsi:type="dcterms:W3CDTF">2017-04-15T17:05:37Z</dcterms:modified>
  <cp:category>www.sorubak.com</cp:category>
</cp:coreProperties>
</file>