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E2D93-2C82-4C17-8DA5-AFCD1951BE2D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C4FDE-28F6-4796-AF95-C18999277EF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4FDE-28F6-4796-AF95-C18999277EF9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CEDB6DD-9E78-4C4F-B338-8DB0F3D16E7C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C414632-D9CC-4904-9A25-3ECB454FE75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Yazım kuralları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Sayın Bakan,</a:t>
            </a:r>
          </a:p>
          <a:p>
            <a:r>
              <a:rPr lang="tr-TR" dirty="0" smtClean="0"/>
              <a:t>Sevgili Öğretmenlerim,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Hitap belirten kelimeler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Cumhuriyet  Bayramı</a:t>
            </a:r>
          </a:p>
          <a:p>
            <a:r>
              <a:rPr lang="tr-TR" dirty="0" smtClean="0"/>
              <a:t>Miraç Kandili</a:t>
            </a:r>
          </a:p>
          <a:p>
            <a:r>
              <a:rPr lang="tr-TR" dirty="0" smtClean="0"/>
              <a:t>Anneler Günü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Bayram ve anma günleri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Ayşen</a:t>
            </a:r>
            <a:r>
              <a:rPr lang="tr-TR" dirty="0" smtClean="0"/>
              <a:t> teyze                    </a:t>
            </a:r>
            <a:r>
              <a:rPr lang="tr-TR" dirty="0" err="1" smtClean="0"/>
              <a:t>orhan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baba=lakap</a:t>
            </a:r>
          </a:p>
          <a:p>
            <a:r>
              <a:rPr lang="tr-TR" dirty="0" smtClean="0"/>
              <a:t>Mehmet amca                  susuz </a:t>
            </a:r>
            <a:r>
              <a:rPr lang="tr-TR" dirty="0" smtClean="0">
                <a:solidFill>
                  <a:srgbClr val="FF0000"/>
                </a:solidFill>
              </a:rPr>
              <a:t>dede=lakap</a:t>
            </a:r>
          </a:p>
          <a:p>
            <a:r>
              <a:rPr lang="tr-TR" dirty="0" smtClean="0"/>
              <a:t>Nermin hala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Akrabalık belirten kelimeler küçük harfle yazılır ancak lakaplarda ise büyük yazılır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9 Ağustos Salı günü</a:t>
            </a:r>
          </a:p>
          <a:p>
            <a:r>
              <a:rPr lang="tr-TR" dirty="0" smtClean="0"/>
              <a:t>12 Aralık Perşembe günü</a:t>
            </a:r>
          </a:p>
          <a:p>
            <a:r>
              <a:rPr lang="tr-TR" dirty="0" smtClean="0"/>
              <a:t>30 Ağustos Cumartesi günü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Eğer belli bir tarih </a:t>
            </a:r>
            <a:r>
              <a:rPr lang="tr-TR" dirty="0" err="1" smtClean="0"/>
              <a:t>vars</a:t>
            </a:r>
            <a:r>
              <a:rPr lang="tr-TR" dirty="0" smtClean="0"/>
              <a:t> </a:t>
            </a:r>
            <a:r>
              <a:rPr lang="tr-TR" dirty="0" err="1" smtClean="0"/>
              <a:t>abüyük</a:t>
            </a:r>
            <a:r>
              <a:rPr lang="tr-TR" dirty="0" smtClean="0"/>
              <a:t> harfle yazılır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Ay Dünya’ </a:t>
            </a:r>
            <a:r>
              <a:rPr lang="tr-TR" dirty="0" err="1" smtClean="0"/>
              <a:t>nın</a:t>
            </a:r>
            <a:r>
              <a:rPr lang="tr-TR" dirty="0" smtClean="0"/>
              <a:t> uydusudur.</a:t>
            </a:r>
          </a:p>
          <a:p>
            <a:r>
              <a:rPr lang="tr-TR" dirty="0" smtClean="0"/>
              <a:t>Dünya bizim yaşadığımız gezegendir. 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Gezegen adları terim anlamdaysa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Otobüs Terminali</a:t>
            </a:r>
          </a:p>
          <a:p>
            <a:r>
              <a:rPr lang="tr-TR" dirty="0" smtClean="0"/>
              <a:t>Şehirler Arası Telefon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Tabela isimleri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Altışar</a:t>
            </a:r>
          </a:p>
          <a:p>
            <a:r>
              <a:rPr lang="tr-TR" dirty="0" smtClean="0"/>
              <a:t>Dokuzar</a:t>
            </a:r>
          </a:p>
          <a:p>
            <a:r>
              <a:rPr lang="tr-TR" dirty="0" smtClean="0"/>
              <a:t>Yirmişer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1’er değil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Üleştirmeler sayı ile değil yazı ile yazılır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12.00’de</a:t>
            </a:r>
          </a:p>
          <a:p>
            <a:r>
              <a:rPr lang="tr-TR" dirty="0" smtClean="0"/>
              <a:t>17.30’da</a:t>
            </a:r>
          </a:p>
          <a:p>
            <a:r>
              <a:rPr lang="tr-TR" dirty="0" smtClean="0"/>
              <a:t>14.00’te</a:t>
            </a:r>
          </a:p>
          <a:p>
            <a:r>
              <a:rPr lang="tr-TR" dirty="0" smtClean="0"/>
              <a:t>20.15’te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Saatlerde tam saat ise saate göre değilse dakikaya göre ayrılır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Kurtuluş Savaşı</a:t>
            </a:r>
          </a:p>
          <a:p>
            <a:r>
              <a:rPr lang="tr-TR" dirty="0" smtClean="0"/>
              <a:t>Orta Çağ</a:t>
            </a:r>
          </a:p>
          <a:p>
            <a:r>
              <a:rPr lang="tr-TR" dirty="0" smtClean="0"/>
              <a:t>Cilalı Taş Devri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Tarih olay çağ vb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TBMM</a:t>
            </a:r>
          </a:p>
          <a:p>
            <a:r>
              <a:rPr lang="tr-TR" dirty="0" smtClean="0"/>
              <a:t>TDK</a:t>
            </a:r>
          </a:p>
          <a:p>
            <a:r>
              <a:rPr lang="tr-TR" dirty="0" smtClean="0"/>
              <a:t>TTK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Büyük harfle yapılan kısaltmaların arasına nokta konmaz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Van Gölü</a:t>
            </a:r>
          </a:p>
          <a:p>
            <a:r>
              <a:rPr lang="tr-TR" dirty="0" err="1" smtClean="0"/>
              <a:t>Pamucak</a:t>
            </a:r>
            <a:r>
              <a:rPr lang="tr-TR" dirty="0" smtClean="0"/>
              <a:t> Denizi</a:t>
            </a:r>
          </a:p>
          <a:p>
            <a:r>
              <a:rPr lang="tr-TR" dirty="0" smtClean="0"/>
              <a:t>Ağrı Dağı</a:t>
            </a:r>
          </a:p>
          <a:p>
            <a:r>
              <a:rPr lang="tr-TR" dirty="0" smtClean="0"/>
              <a:t>Manavgat Şelalesi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Dağ göl  vb. isimler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T.C (TÜRKİYE CUMHURİYETİ)</a:t>
            </a:r>
          </a:p>
          <a:p>
            <a:r>
              <a:rPr lang="tr-TR" dirty="0" smtClean="0"/>
              <a:t>T.    (TÜRKÇE)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İSTİSNA KISALTMALAR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On iki </a:t>
            </a:r>
          </a:p>
          <a:p>
            <a:pPr>
              <a:buNone/>
            </a:pPr>
            <a:r>
              <a:rPr lang="tr-TR" dirty="0" smtClean="0"/>
              <a:t>Yirmi üç</a:t>
            </a:r>
          </a:p>
          <a:p>
            <a:pPr>
              <a:buNone/>
            </a:pPr>
            <a:r>
              <a:rPr lang="tr-TR" dirty="0" smtClean="0"/>
              <a:t>Elli beş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İki basamaklı sayılar ayrı yazılır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Polisevi</a:t>
            </a:r>
          </a:p>
          <a:p>
            <a:r>
              <a:rPr lang="tr-TR" dirty="0" smtClean="0"/>
              <a:t>Huzurevi</a:t>
            </a:r>
          </a:p>
          <a:p>
            <a:r>
              <a:rPr lang="tr-TR" dirty="0" smtClean="0"/>
              <a:t>Öğretmenevi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Ev kelimesi bu sözcüklerde birleşik yazılır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Çekyat</a:t>
            </a:r>
          </a:p>
          <a:p>
            <a:r>
              <a:rPr lang="tr-TR" dirty="0" smtClean="0"/>
              <a:t>Kapkaç</a:t>
            </a:r>
          </a:p>
          <a:p>
            <a:r>
              <a:rPr lang="tr-TR" dirty="0" smtClean="0"/>
              <a:t>Yapboz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Her </a:t>
            </a:r>
            <a:r>
              <a:rPr lang="tr-TR" dirty="0" err="1" smtClean="0"/>
              <a:t>ikiside</a:t>
            </a:r>
            <a:r>
              <a:rPr lang="tr-TR" dirty="0" smtClean="0"/>
              <a:t> emir kipiyle söylenenler bitişik yazılır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Pastane</a:t>
            </a:r>
          </a:p>
          <a:p>
            <a:r>
              <a:rPr lang="tr-TR" dirty="0" smtClean="0"/>
              <a:t>Eczane</a:t>
            </a:r>
          </a:p>
          <a:p>
            <a:r>
              <a:rPr lang="tr-TR" dirty="0" smtClean="0"/>
              <a:t>Hastane</a:t>
            </a:r>
          </a:p>
          <a:p>
            <a:endParaRPr lang="tr-TR" dirty="0" smtClean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Bu sözcüklerde hane </a:t>
            </a:r>
            <a:r>
              <a:rPr lang="tr-TR" dirty="0" err="1" smtClean="0"/>
              <a:t>nin</a:t>
            </a:r>
            <a:r>
              <a:rPr lang="tr-TR" dirty="0" smtClean="0"/>
              <a:t> ‘h’ harfi düşer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Torbalı ilçesi</a:t>
            </a:r>
          </a:p>
          <a:p>
            <a:r>
              <a:rPr lang="tr-TR" dirty="0" smtClean="0"/>
              <a:t>Muş ili </a:t>
            </a:r>
          </a:p>
          <a:p>
            <a:r>
              <a:rPr lang="tr-TR" dirty="0" smtClean="0"/>
              <a:t>Oğlakçı köyü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İl ilçe vb isimler küçük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Haluk </a:t>
            </a:r>
            <a:r>
              <a:rPr lang="tr-TR" dirty="0" err="1" smtClean="0"/>
              <a:t>Alpsu</a:t>
            </a:r>
            <a:r>
              <a:rPr lang="tr-TR" dirty="0" smtClean="0"/>
              <a:t> Bulvarı</a:t>
            </a:r>
          </a:p>
          <a:p>
            <a:r>
              <a:rPr lang="tr-TR" dirty="0" smtClean="0"/>
              <a:t>Menekşe Sokağı</a:t>
            </a:r>
          </a:p>
          <a:p>
            <a:r>
              <a:rPr lang="tr-TR" dirty="0" smtClean="0"/>
              <a:t>Cumhuriyet Mahallesi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Mahalle bulvar sokak cadde isimleri 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İngiliz anahtarı</a:t>
            </a:r>
          </a:p>
          <a:p>
            <a:r>
              <a:rPr lang="tr-TR" dirty="0" smtClean="0"/>
              <a:t>Van kedisi</a:t>
            </a:r>
          </a:p>
          <a:p>
            <a:r>
              <a:rPr lang="tr-TR" dirty="0" smtClean="0"/>
              <a:t>Maraş dondurması</a:t>
            </a:r>
          </a:p>
          <a:p>
            <a:r>
              <a:rPr lang="tr-TR" dirty="0" smtClean="0"/>
              <a:t>Antep fıstığı</a:t>
            </a:r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Tür belirten kelimeler küçük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Kemal Bey</a:t>
            </a:r>
          </a:p>
          <a:p>
            <a:r>
              <a:rPr lang="tr-TR" dirty="0" smtClean="0"/>
              <a:t>Nur Hanım</a:t>
            </a:r>
          </a:p>
          <a:p>
            <a:r>
              <a:rPr lang="tr-TR" dirty="0" smtClean="0"/>
              <a:t>Mustafa Paşa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Unvan belirten kelimeler büyük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Kemalpaşa mahallesi</a:t>
            </a:r>
          </a:p>
          <a:p>
            <a:r>
              <a:rPr lang="tr-TR" dirty="0" err="1" smtClean="0"/>
              <a:t>Ayşehanım</a:t>
            </a:r>
            <a:r>
              <a:rPr lang="tr-TR" dirty="0" smtClean="0"/>
              <a:t> bulvarı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Unvan harici mahalle bulvar ismi olarak kullanıldığında  birleşik ve küçük harfle yazılır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Kuzey Anadolu</a:t>
            </a:r>
          </a:p>
          <a:p>
            <a:r>
              <a:rPr lang="tr-TR" dirty="0" err="1" smtClean="0"/>
              <a:t>Andolu’nun</a:t>
            </a:r>
            <a:r>
              <a:rPr lang="tr-TR" dirty="0" smtClean="0"/>
              <a:t> batısı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Yön isimleri özel isimin başında ise büyük sonunda ise küçük harfle yazılır 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güneybatı</a:t>
            </a:r>
          </a:p>
          <a:p>
            <a:r>
              <a:rPr lang="tr-TR" dirty="0" smtClean="0"/>
              <a:t>kuzeydoğu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Ara yönler bitişik ve küçük harfle yazılır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</TotalTime>
  <Words>318</Words>
  <PresentationFormat>Ekran Gösterisi (4:3)</PresentationFormat>
  <Paragraphs>100</Paragraphs>
  <Slides>24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Kalabalık</vt:lpstr>
      <vt:lpstr>Yazım kuralları</vt:lpstr>
      <vt:lpstr>Dağ göl  vb. isimler büyük harfle yazılır</vt:lpstr>
      <vt:lpstr>İl ilçe vb isimler küçük harfle yazılır</vt:lpstr>
      <vt:lpstr>Mahalle bulvar sokak cadde isimleri  büyük harfle yazılır</vt:lpstr>
      <vt:lpstr>Tür belirten kelimeler küçük harfle yazılır</vt:lpstr>
      <vt:lpstr>Unvan belirten kelimeler büyük harfle yazılır</vt:lpstr>
      <vt:lpstr>Unvan harici mahalle bulvar ismi olarak kullanıldığında  birleşik ve küçük harfle yazılır</vt:lpstr>
      <vt:lpstr>Yön isimleri özel isimin başında ise büyük sonunda ise küçük harfle yazılır </vt:lpstr>
      <vt:lpstr>Ara yönler bitişik ve küçük harfle yazılır</vt:lpstr>
      <vt:lpstr>Hitap belirten kelimeler büyük harfle yazılır</vt:lpstr>
      <vt:lpstr>Bayram ve anma günleri büyük harfle yazılır</vt:lpstr>
      <vt:lpstr>Akrabalık belirten kelimeler küçük harfle yazılır ancak lakaplarda ise büyük yazılır</vt:lpstr>
      <vt:lpstr>Eğer belli bir tarih vars abüyük harfle yazılır</vt:lpstr>
      <vt:lpstr>Gezegen adları terim anlamdaysa büyük harfle yazılır</vt:lpstr>
      <vt:lpstr>Tabela isimleri büyük harfle yazılır</vt:lpstr>
      <vt:lpstr>Üleştirmeler sayı ile değil yazı ile yazılır</vt:lpstr>
      <vt:lpstr>Saatlerde tam saat ise saate göre değilse dakikaya göre ayrılır</vt:lpstr>
      <vt:lpstr>Tarih olay çağ vb büyük harfle yazılır</vt:lpstr>
      <vt:lpstr>Büyük harfle yapılan kısaltmaların arasına nokta konmaz </vt:lpstr>
      <vt:lpstr>İSTİSNA KISALTMALAR</vt:lpstr>
      <vt:lpstr>İki basamaklı sayılar ayrı yazılır</vt:lpstr>
      <vt:lpstr>Ev kelimesi bu sözcüklerde birleşik yazılır</vt:lpstr>
      <vt:lpstr>Her ikiside emir kipiyle söylenenler bitişik yazılır</vt:lpstr>
      <vt:lpstr>Bu sözcüklerde hane nin ‘h’ harfi düşer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2016-12-12T14:13:55Z</dcterms:created>
  <dcterms:modified xsi:type="dcterms:W3CDTF">2016-12-13T16:00:57Z</dcterms:modified>
  <cp:category>www.sorubak.com</cp:category>
</cp:coreProperties>
</file>