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58" r:id="rId4"/>
    <p:sldId id="259" r:id="rId5"/>
    <p:sldId id="260" r:id="rId6"/>
    <p:sldId id="261" r:id="rId7"/>
    <p:sldId id="264" r:id="rId8"/>
    <p:sldId id="265"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1" autoAdjust="0"/>
    <p:restoredTop sz="94493" autoAdjust="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211F3A-8DBC-4AA2-8830-B078159652DF}" type="datetimeFigureOut">
              <a:rPr lang="tr-TR" smtClean="0"/>
              <a:pPr/>
              <a:t>24.03.2017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9ED101-E9B1-4DFC-BEB7-A81C03509119}"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49ED101-E9B1-4DFC-BEB7-A81C03509119}" type="slidenum">
              <a:rPr lang="tr-TR" smtClean="0"/>
              <a:pPr/>
              <a:t>2</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49ED101-E9B1-4DFC-BEB7-A81C03509119}" type="slidenum">
              <a:rPr lang="tr-TR" smtClean="0"/>
              <a:pPr/>
              <a:t>6</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49ED101-E9B1-4DFC-BEB7-A81C03509119}" type="slidenum">
              <a:rPr lang="tr-TR" smtClean="0"/>
              <a:pPr/>
              <a:t>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15" name="14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Dikdörtgen"/>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Alt Başlık"/>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p:txBody>
          <a:bodyPr/>
          <a:lstStyle/>
          <a:p>
            <a:fld id="{D9F75050-0E15-4C5B-92B0-66D068882F1F}" type="datetimeFigureOut">
              <a:rPr lang="tr-TR" smtClean="0"/>
              <a:pPr/>
              <a:t>24.03.2017</a:t>
            </a:fld>
            <a:endParaRPr lang="tr-TR"/>
          </a:p>
        </p:txBody>
      </p:sp>
      <p:sp>
        <p:nvSpPr>
          <p:cNvPr id="17" name="16 Altbilgi Yer Tutucusu"/>
          <p:cNvSpPr>
            <a:spLocks noGrp="1"/>
          </p:cNvSpPr>
          <p:nvPr>
            <p:ph type="ftr" sz="quarter" idx="11"/>
          </p:nvPr>
        </p:nvSpPr>
        <p:spPr/>
        <p:txBody>
          <a:bodyPr/>
          <a:lstStyle/>
          <a:p>
            <a:endParaRPr lang="tr-TR"/>
          </a:p>
        </p:txBody>
      </p:sp>
      <p:sp>
        <p:nvSpPr>
          <p:cNvPr id="7" name="6 Düz Bağlayıcı"/>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Dikdörtgen"/>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Oval"/>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Oval"/>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Slayt Numarası Yer Tutucusu"/>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DEFA8C-F947-479F-BE07-76B6B3F80BF1}" type="slidenum">
              <a:rPr lang="tr-TR" smtClean="0"/>
              <a:pPr/>
              <a:t>‹#›</a:t>
            </a:fld>
            <a:endParaRPr lang="tr-TR"/>
          </a:p>
        </p:txBody>
      </p:sp>
      <p:sp>
        <p:nvSpPr>
          <p:cNvPr id="8" name="7 Başlık"/>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2"/>
      </p:bgRef>
    </p:bg>
    <p:spTree>
      <p:nvGrpSpPr>
        <p:cNvPr id="1" name=""/>
        <p:cNvGrpSpPr/>
        <p:nvPr/>
      </p:nvGrpSpPr>
      <p:grpSpPr>
        <a:xfrm>
          <a:off x="0" y="0"/>
          <a:ext cx="0" cy="0"/>
          <a:chOff x="0" y="0"/>
          <a:chExt cx="0" cy="0"/>
        </a:xfrm>
      </p:grpSpPr>
      <p:sp>
        <p:nvSpPr>
          <p:cNvPr id="7" name="6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Dikdörtgen"/>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Dikdörtgen"/>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Dikdörtgen"/>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Dikdörtgen"/>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Düz Bağlayıcı"/>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13 Oval"/>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Oval"/>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6915912" y="3009901"/>
            <a:ext cx="457200" cy="441325"/>
          </a:xfrm>
        </p:spPr>
        <p:txBody>
          <a:bodyPr/>
          <a:lstStyle/>
          <a:p>
            <a:fld id="{B1DEFA8C-F947-479F-BE07-76B6B3F80BF1}" type="slidenum">
              <a:rPr lang="tr-TR" smtClean="0"/>
              <a:pPr/>
              <a:t>‹#›</a:t>
            </a:fld>
            <a:endParaRPr lang="tr-TR"/>
          </a:p>
        </p:txBody>
      </p:sp>
      <p:sp>
        <p:nvSpPr>
          <p:cNvPr id="3" name="2 Dikey Metin Yer Tutucusu"/>
          <p:cNvSpPr>
            <a:spLocks noGrp="1"/>
          </p:cNvSpPr>
          <p:nvPr>
            <p:ph type="body" orient="vert" idx="1"/>
          </p:nvPr>
        </p:nvSpPr>
        <p:spPr>
          <a:xfrm>
            <a:off x="304800" y="304800"/>
            <a:ext cx="6553200" cy="5821366"/>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24.03.2017</a:t>
            </a:fld>
            <a:endParaRPr lang="tr-TR"/>
          </a:p>
        </p:txBody>
      </p:sp>
      <p:sp>
        <p:nvSpPr>
          <p:cNvPr id="5" name="4 Altbilgi Yer Tutucusu"/>
          <p:cNvSpPr>
            <a:spLocks noGrp="1"/>
          </p:cNvSpPr>
          <p:nvPr>
            <p:ph type="ftr" sz="quarter" idx="11"/>
          </p:nvPr>
        </p:nvSpPr>
        <p:spPr/>
        <p:txBody>
          <a:bodyPr/>
          <a:lstStyle/>
          <a:p>
            <a:endParaRPr lang="tr-TR"/>
          </a:p>
        </p:txBody>
      </p:sp>
      <p:sp>
        <p:nvSpPr>
          <p:cNvPr id="2" name="1 Dikey Başlık"/>
          <p:cNvSpPr>
            <a:spLocks noGrp="1"/>
          </p:cNvSpPr>
          <p:nvPr>
            <p:ph type="title" orient="vert"/>
          </p:nvPr>
        </p:nvSpPr>
        <p:spPr>
          <a:xfrm>
            <a:off x="7391400" y="304801"/>
            <a:ext cx="1447800" cy="5851525"/>
          </a:xfrm>
        </p:spPr>
        <p:txBody>
          <a:bodyPr vert="eaVert"/>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solidFill>
                  <a:schemeClr val="accent3">
                    <a:shade val="75000"/>
                  </a:schemeClr>
                </a:solidFill>
              </a:defRPr>
            </a:lvl1p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a:xfrm>
            <a:off x="4361688" y="1026372"/>
            <a:ext cx="457200" cy="441325"/>
          </a:xfrm>
        </p:spPr>
        <p:txBody>
          <a:bodyPr/>
          <a:lstStyle/>
          <a:p>
            <a:fld id="{B1DEFA8C-F947-479F-BE07-76B6B3F80BF1}" type="slidenum">
              <a:rPr lang="tr-TR" smtClean="0"/>
              <a:pPr/>
              <a:t>‹#›</a:t>
            </a:fld>
            <a:endParaRPr lang="tr-TR"/>
          </a:p>
        </p:txBody>
      </p:sp>
      <p:sp>
        <p:nvSpPr>
          <p:cNvPr id="8" name="7 İçerik Yer Tutucusu"/>
          <p:cNvSpPr>
            <a:spLocks noGrp="1"/>
          </p:cNvSpPr>
          <p:nvPr>
            <p:ph sz="quarter" idx="1"/>
          </p:nvPr>
        </p:nvSpPr>
        <p:spPr>
          <a:xfrm>
            <a:off x="301752" y="1527048"/>
            <a:ext cx="850392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1"/>
      </p:bgRef>
    </p:bg>
    <p:spTree>
      <p:nvGrpSpPr>
        <p:cNvPr id="1" name=""/>
        <p:cNvGrpSpPr/>
        <p:nvPr/>
      </p:nvGrpSpPr>
      <p:grpSpPr>
        <a:xfrm>
          <a:off x="0" y="0"/>
          <a:ext cx="0" cy="0"/>
          <a:chOff x="0" y="0"/>
          <a:chExt cx="0" cy="0"/>
        </a:xfrm>
      </p:grpSpPr>
      <p:sp>
        <p:nvSpPr>
          <p:cNvPr id="17" name="16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Dikdörtgen"/>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etin Yer Tutucusu"/>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3" name="12 Dikdörtgen"/>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Dikdörtgen"/>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4 Altbilgi Yer Tutucusu"/>
          <p:cNvSpPr>
            <a:spLocks noGrp="1"/>
          </p:cNvSpPr>
          <p:nvPr>
            <p:ph type="ftr" sz="quarter" idx="11"/>
          </p:nvPr>
        </p:nvSpPr>
        <p:spPr/>
        <p:txBody>
          <a:bodyPr/>
          <a:lstStyle/>
          <a:p>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24.03.2017</a:t>
            </a:fld>
            <a:endParaRPr lang="tr-TR"/>
          </a:p>
        </p:txBody>
      </p:sp>
      <p:sp>
        <p:nvSpPr>
          <p:cNvPr id="8" name="7 Düz Bağlayıcı"/>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Oval"/>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Oval"/>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DEFA8C-F947-479F-BE07-76B6B3F80BF1}" type="slidenum">
              <a:rPr lang="tr-TR" smtClean="0"/>
              <a:pPr/>
              <a:t>‹#›</a:t>
            </a:fld>
            <a:endParaRPr lang="tr-TR"/>
          </a:p>
        </p:txBody>
      </p:sp>
      <p:sp>
        <p:nvSpPr>
          <p:cNvPr id="2" name="1 Başlık"/>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301752" y="228600"/>
            <a:ext cx="8534400" cy="758952"/>
          </a:xfrm>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a:xfrm>
            <a:off x="5791200" y="6409944"/>
            <a:ext cx="3044952" cy="365760"/>
          </a:xfrm>
        </p:spPr>
        <p:txBody>
          <a:bodyPr/>
          <a:lstStyle/>
          <a:p>
            <a:fld id="{D9F75050-0E15-4C5B-92B0-66D068882F1F}" type="datetimeFigureOut">
              <a:rPr lang="tr-TR" smtClean="0"/>
              <a:pPr/>
              <a:t>24.03.2017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İçerik Yer Tutucusu"/>
          <p:cNvSpPr>
            <a:spLocks noGrp="1"/>
          </p:cNvSpPr>
          <p:nvPr>
            <p:ph sz="half" idx="1"/>
          </p:nvPr>
        </p:nvSpPr>
        <p:spPr>
          <a:xfrm>
            <a:off x="301752" y="1371600"/>
            <a:ext cx="4038600" cy="4681728"/>
          </a:xfrm>
        </p:spPr>
        <p:txBody>
          <a:bodyPr/>
          <a:lstStyle>
            <a:lvl1pPr>
              <a:defRPr sz="2500"/>
            </a:lvl1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İçerik Yer Tutucusu"/>
          <p:cNvSpPr>
            <a:spLocks noGrp="1"/>
          </p:cNvSpPr>
          <p:nvPr>
            <p:ph sz="half" idx="2"/>
          </p:nvPr>
        </p:nvSpPr>
        <p:spPr>
          <a:xfrm>
            <a:off x="4800600" y="1371600"/>
            <a:ext cx="4038600" cy="4681728"/>
          </a:xfrm>
        </p:spPr>
        <p:txBody>
          <a:bodyPr/>
          <a:lstStyle>
            <a:lvl1pPr>
              <a:defRPr sz="2500"/>
            </a:lvl1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1">
        <a:schemeClr val="bg2"/>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Dikdörtgen"/>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20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21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Dikdörtgen"/>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ikdörtgen"/>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etin Yer Tutucusu"/>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D9F75050-0E15-4C5B-92B0-66D068882F1F}" type="datetimeFigureOut">
              <a:rPr lang="tr-TR" smtClean="0"/>
              <a:pPr/>
              <a:t>24.03.2017</a:t>
            </a:fld>
            <a:endParaRPr lang="tr-TR"/>
          </a:p>
        </p:txBody>
      </p:sp>
      <p:sp>
        <p:nvSpPr>
          <p:cNvPr id="8" name="7 Altbilgi Yer Tutucusu"/>
          <p:cNvSpPr>
            <a:spLocks noGrp="1"/>
          </p:cNvSpPr>
          <p:nvPr>
            <p:ph type="ftr" sz="quarter" idx="11"/>
          </p:nvPr>
        </p:nvSpPr>
        <p:spPr>
          <a:xfrm>
            <a:off x="304800" y="6409944"/>
            <a:ext cx="3581400" cy="365760"/>
          </a:xfrm>
        </p:spPr>
        <p:txBody>
          <a:bodyPr/>
          <a:lstStyle/>
          <a:p>
            <a:endParaRPr lang="tr-TR"/>
          </a:p>
        </p:txBody>
      </p:sp>
      <p:sp>
        <p:nvSpPr>
          <p:cNvPr id="15" name="14 Düz Bağlayıcı"/>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23 İçerik Yer Tutucusu"/>
          <p:cNvSpPr>
            <a:spLocks noGrp="1"/>
          </p:cNvSpPr>
          <p:nvPr>
            <p:ph sz="quarter" idx="2"/>
          </p:nvPr>
        </p:nvSpPr>
        <p:spPr>
          <a:xfrm>
            <a:off x="301752" y="2471383"/>
            <a:ext cx="4041648" cy="3818404"/>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6" name="25 İçerik Yer Tutucusu"/>
          <p:cNvSpPr>
            <a:spLocks noGrp="1"/>
          </p:cNvSpPr>
          <p:nvPr>
            <p:ph sz="quarter" idx="4"/>
          </p:nvPr>
        </p:nvSpPr>
        <p:spPr>
          <a:xfrm>
            <a:off x="4800600" y="2471383"/>
            <a:ext cx="4038600" cy="382219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Oval"/>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Oval"/>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Slayt Numarası Yer Tutucusu"/>
          <p:cNvSpPr>
            <a:spLocks noGrp="1"/>
          </p:cNvSpPr>
          <p:nvPr>
            <p:ph type="sldNum" sz="quarter" idx="12"/>
          </p:nvPr>
        </p:nvSpPr>
        <p:spPr>
          <a:xfrm>
            <a:off x="4343400" y="1042416"/>
            <a:ext cx="457200" cy="441325"/>
          </a:xfrm>
        </p:spPr>
        <p:txBody>
          <a:bodyPr/>
          <a:lstStyle>
            <a:lvl1pPr algn="ctr">
              <a:defRPr/>
            </a:lvl1pPr>
          </a:lstStyle>
          <a:p>
            <a:fld id="{B1DEFA8C-F947-479F-BE07-76B6B3F80BF1}" type="slidenum">
              <a:rPr lang="tr-TR" smtClean="0"/>
              <a:pPr/>
              <a:t>‹#›</a:t>
            </a:fld>
            <a:endParaRPr lang="tr-TR"/>
          </a:p>
        </p:txBody>
      </p:sp>
      <p:sp>
        <p:nvSpPr>
          <p:cNvPr id="23" name="22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24.03.2017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a:xfrm>
            <a:off x="4343400" y="1036020"/>
            <a:ext cx="457200" cy="441325"/>
          </a:xfrm>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6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Dikdörtgen"/>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Dikdörtgen"/>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5 Dikdörtgen"/>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1 Veri Yer Tutucusu"/>
          <p:cNvSpPr>
            <a:spLocks noGrp="1"/>
          </p:cNvSpPr>
          <p:nvPr>
            <p:ph type="dt" sz="half" idx="10"/>
          </p:nvPr>
        </p:nvSpPr>
        <p:spPr/>
        <p:txBody>
          <a:bodyPr/>
          <a:lstStyle/>
          <a:p>
            <a:fld id="{D9F75050-0E15-4C5B-92B0-66D068882F1F}" type="datetimeFigureOut">
              <a:rPr lang="tr-TR" smtClean="0"/>
              <a:pPr/>
              <a:t>24.03.2017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a:xfrm>
            <a:off x="4267200" y="6324600"/>
            <a:ext cx="609600" cy="441324"/>
          </a:xfrm>
        </p:spPr>
        <p:txBody>
          <a:bodyPr/>
          <a:lstStyle>
            <a:lvl1pPr>
              <a:defRPr>
                <a:solidFill>
                  <a:srgbClr val="FFFFFF"/>
                </a:solidFill>
              </a:defRPr>
            </a:lvl1p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9" name="18 Dikdörtgen"/>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12 Dikdörtgen"/>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ikdörtgen"/>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8 Düz Bağlayıcı"/>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İçerik Yer Tutucusu"/>
          <p:cNvSpPr>
            <a:spLocks noGrp="1"/>
          </p:cNvSpPr>
          <p:nvPr>
            <p:ph sz="quarter" idx="1"/>
          </p:nvPr>
        </p:nvSpPr>
        <p:spPr>
          <a:xfrm>
            <a:off x="3124200" y="685800"/>
            <a:ext cx="5638800" cy="5410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Oval"/>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Oval"/>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Slayt Numarası Yer Tutucusu"/>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1DEFA8C-F947-479F-BE07-76B6B3F80BF1}" type="slidenum">
              <a:rPr lang="tr-TR" smtClean="0"/>
              <a:pPr/>
              <a:t>‹#›</a:t>
            </a:fld>
            <a:endParaRPr lang="tr-TR"/>
          </a:p>
        </p:txBody>
      </p:sp>
      <p:sp>
        <p:nvSpPr>
          <p:cNvPr id="21" name="20 Dikdörtgen"/>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24.03.2017</a:t>
            </a:fld>
            <a:endParaRPr lang="tr-TR"/>
          </a:p>
        </p:txBody>
      </p:sp>
      <p:sp>
        <p:nvSpPr>
          <p:cNvPr id="6" name="5 Altbilgi Yer Tutucusu"/>
          <p:cNvSpPr>
            <a:spLocks noGrp="1"/>
          </p:cNvSpPr>
          <p:nvPr>
            <p:ph type="ftr" sz="quarter" idx="11"/>
          </p:nvPr>
        </p:nvSpPr>
        <p:spPr>
          <a:xfrm>
            <a:off x="301752" y="6410848"/>
            <a:ext cx="3383280" cy="365760"/>
          </a:xfrm>
        </p:spPr>
        <p:txBody>
          <a:bodyPr/>
          <a:lstStyle/>
          <a:p>
            <a:endParaRPr lang="tr-TR"/>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1" name="20 Düz Bağlayıcı"/>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Dikdörtgen"/>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19 Dikdörtgen"/>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Dikdörtgen"/>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Dikdörtgen"/>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11 Oval"/>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Oval"/>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Slayt Numarası Yer Tutucusu"/>
          <p:cNvSpPr>
            <a:spLocks noGrp="1"/>
          </p:cNvSpPr>
          <p:nvPr>
            <p:ph type="sldNum" sz="quarter" idx="12"/>
          </p:nvPr>
        </p:nvSpPr>
        <p:spPr>
          <a:xfrm>
            <a:off x="1371600" y="312738"/>
            <a:ext cx="457200" cy="441325"/>
          </a:xfrm>
        </p:spPr>
        <p:txBody>
          <a:bodyPr/>
          <a:lstStyle/>
          <a:p>
            <a:fld id="{B1DEFA8C-F947-479F-BE07-76B6B3F80BF1}" type="slidenum">
              <a:rPr lang="tr-TR" smtClean="0"/>
              <a:pPr/>
              <a:t>‹#›</a:t>
            </a:fld>
            <a:endParaRPr lang="tr-TR"/>
          </a:p>
        </p:txBody>
      </p:sp>
      <p:sp>
        <p:nvSpPr>
          <p:cNvPr id="2" name="1 Başlık"/>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3000375" y="609600"/>
            <a:ext cx="5867400" cy="4267200"/>
          </a:xfrm>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22" name="21 Dikdörtgen"/>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Veri Yer Tutucusu"/>
          <p:cNvSpPr>
            <a:spLocks noGrp="1"/>
          </p:cNvSpPr>
          <p:nvPr>
            <p:ph type="dt" sz="half" idx="10"/>
          </p:nvPr>
        </p:nvSpPr>
        <p:spPr>
          <a:xfrm>
            <a:off x="5788152" y="6404984"/>
            <a:ext cx="3044952" cy="365760"/>
          </a:xfrm>
        </p:spPr>
        <p:txBody>
          <a:bodyPr/>
          <a:lstStyle/>
          <a:p>
            <a:fld id="{D9F75050-0E15-4C5B-92B0-66D068882F1F}" type="datetimeFigureOut">
              <a:rPr lang="tr-TR" smtClean="0"/>
              <a:pPr/>
              <a:t>24.03.2017</a:t>
            </a:fld>
            <a:endParaRPr lang="tr-TR"/>
          </a:p>
        </p:txBody>
      </p:sp>
      <p:sp>
        <p:nvSpPr>
          <p:cNvPr id="6" name="5 Altbilgi Yer Tutucusu"/>
          <p:cNvSpPr>
            <a:spLocks noGrp="1"/>
          </p:cNvSpPr>
          <p:nvPr>
            <p:ph type="ftr" sz="quarter" idx="11"/>
          </p:nvPr>
        </p:nvSpPr>
        <p:spPr>
          <a:xfrm>
            <a:off x="301752" y="6410848"/>
            <a:ext cx="3584448" cy="365760"/>
          </a:xfrm>
        </p:spPr>
        <p:txBody>
          <a:bodyPr/>
          <a:lstStyle/>
          <a:p>
            <a:endParaRPr lang="tr-TR"/>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16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Dikdörtgen"/>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Veri Yer Tutucusu"/>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D9F75050-0E15-4C5B-92B0-66D068882F1F}" type="datetimeFigureOut">
              <a:rPr lang="tr-TR" smtClean="0"/>
              <a:pPr/>
              <a:t>24.03.2017</a:t>
            </a:fld>
            <a:endParaRPr lang="tr-TR"/>
          </a:p>
        </p:txBody>
      </p:sp>
      <p:sp>
        <p:nvSpPr>
          <p:cNvPr id="3" name="2 Altbilgi Yer Tutucusu"/>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tr-TR"/>
          </a:p>
        </p:txBody>
      </p:sp>
      <p:sp>
        <p:nvSpPr>
          <p:cNvPr id="8" name="7 Dikdörtgen"/>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9 Düz Bağlayıcı"/>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11 Oval"/>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Oval"/>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Slayt Numarası Yer Tutucusu"/>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1DEFA8C-F947-479F-BE07-76B6B3F80BF1}" type="slidenum">
              <a:rPr lang="tr-TR" smtClean="0"/>
              <a:pPr/>
              <a:t>‹#›</a:t>
            </a:fld>
            <a:endParaRPr lang="tr-TR"/>
          </a:p>
        </p:txBody>
      </p:sp>
      <p:sp>
        <p:nvSpPr>
          <p:cNvPr id="22" name="21 Başlık Yer Tutucusu"/>
          <p:cNvSpPr>
            <a:spLocks noGrp="1"/>
          </p:cNvSpPr>
          <p:nvPr>
            <p:ph type="title"/>
          </p:nvPr>
        </p:nvSpPr>
        <p:spPr>
          <a:xfrm>
            <a:off x="301752" y="228600"/>
            <a:ext cx="8534400" cy="758952"/>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wedge/>
  </p:transition>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gif"/><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lstStyle/>
          <a:p>
            <a:pPr algn="l"/>
            <a:r>
              <a:rPr lang="tr-TR" dirty="0" smtClean="0"/>
              <a:t>Sorun:Trafik kazaları.</a:t>
            </a:r>
          </a:p>
          <a:p>
            <a:pPr algn="l"/>
            <a:endParaRPr lang="tr-TR" dirty="0" smtClean="0"/>
          </a:p>
          <a:p>
            <a:pPr algn="l"/>
            <a:r>
              <a:rPr lang="tr-TR" dirty="0" smtClean="0"/>
              <a:t>Çözüm önerisi:kırmızı ışık yanınca yolu kapatan bariyer.</a:t>
            </a:r>
            <a:endParaRPr lang="tr-TR" dirty="0"/>
          </a:p>
        </p:txBody>
      </p:sp>
      <p:sp>
        <p:nvSpPr>
          <p:cNvPr id="2" name="1 Başlık"/>
          <p:cNvSpPr>
            <a:spLocks noGrp="1"/>
          </p:cNvSpPr>
          <p:nvPr>
            <p:ph type="ctrTitle"/>
          </p:nvPr>
        </p:nvSpPr>
        <p:spPr/>
        <p:txBody>
          <a:bodyPr/>
          <a:lstStyle/>
          <a:p>
            <a:r>
              <a:rPr lang="tr-TR" dirty="0" smtClean="0"/>
              <a:t>Teknoloji Tasarım</a:t>
            </a:r>
            <a:endParaRPr lang="tr-TR" dirty="0"/>
          </a:p>
        </p:txBody>
      </p:sp>
    </p:spTree>
  </p:cSld>
  <p:clrMapOvr>
    <a:masterClrMapping/>
  </p:clrMapOvr>
  <p:transition spd="slow">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Trafik Kazaları</a:t>
            </a:r>
            <a:endParaRPr lang="tr-TR" dirty="0"/>
          </a:p>
        </p:txBody>
      </p:sp>
      <p:sp>
        <p:nvSpPr>
          <p:cNvPr id="3" name="2 İçerik Yer Tutucusu"/>
          <p:cNvSpPr>
            <a:spLocks noGrp="1"/>
          </p:cNvSpPr>
          <p:nvPr>
            <p:ph sz="quarter" idx="1"/>
          </p:nvPr>
        </p:nvSpPr>
        <p:spPr>
          <a:xfrm>
            <a:off x="301752" y="1527048"/>
            <a:ext cx="8485090" cy="4572000"/>
          </a:xfrm>
        </p:spPr>
        <p:txBody>
          <a:bodyPr>
            <a:normAutofit/>
          </a:bodyPr>
          <a:lstStyle/>
          <a:p>
            <a:r>
              <a:rPr lang="tr-TR" b="1" dirty="0" smtClean="0"/>
              <a:t>Trafik kazası</a:t>
            </a:r>
            <a:r>
              <a:rPr lang="tr-TR" dirty="0" smtClean="0"/>
              <a:t>, bir kara yolu taşıtının diğer bir taşıta, yayaya, hayvana ya da herhangi bir nesneye çarpmasıdır. Trafik kazaları sonucu yaralanma, maddi zarar ve ölüm meydana gelebilir. Trafik kazalarının oluşmasında başta sürücü, araç ve yol olmak üzere pek çok etmen etkilidir.</a:t>
            </a:r>
            <a:endParaRPr lang="tr-TR" dirty="0"/>
          </a:p>
        </p:txBody>
      </p:sp>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Nedenleri</a:t>
            </a:r>
            <a:endParaRPr lang="tr-TR" dirty="0"/>
          </a:p>
        </p:txBody>
      </p:sp>
      <p:sp>
        <p:nvSpPr>
          <p:cNvPr id="7" name="6 İçerik Yer Tutucusu"/>
          <p:cNvSpPr>
            <a:spLocks noGrp="1"/>
          </p:cNvSpPr>
          <p:nvPr>
            <p:ph sz="quarter" idx="1"/>
          </p:nvPr>
        </p:nvSpPr>
        <p:spPr>
          <a:xfrm>
            <a:off x="301752" y="1527048"/>
            <a:ext cx="4484562" cy="4572000"/>
          </a:xfrm>
        </p:spPr>
        <p:txBody>
          <a:bodyPr/>
          <a:lstStyle/>
          <a:p>
            <a:r>
              <a:rPr lang="tr-TR" dirty="0" smtClean="0"/>
              <a:t>Aşırı</a:t>
            </a:r>
            <a:r>
              <a:rPr lang="tr-TR" sz="800" dirty="0" smtClean="0"/>
              <a:t>.</a:t>
            </a:r>
            <a:r>
              <a:rPr lang="tr-TR" dirty="0" smtClean="0"/>
              <a:t>hız</a:t>
            </a:r>
          </a:p>
          <a:p>
            <a:r>
              <a:rPr lang="tr-TR" dirty="0" smtClean="0"/>
              <a:t>Dikkatsizlik</a:t>
            </a:r>
          </a:p>
          <a:p>
            <a:r>
              <a:rPr lang="tr-TR" dirty="0" smtClean="0"/>
              <a:t>Alkollü araç kullanma</a:t>
            </a:r>
          </a:p>
          <a:p>
            <a:r>
              <a:rPr lang="tr-TR" dirty="0" smtClean="0"/>
              <a:t>Hatalı </a:t>
            </a:r>
            <a:r>
              <a:rPr lang="tr-TR" dirty="0" err="1" smtClean="0"/>
              <a:t>sollama</a:t>
            </a:r>
            <a:endParaRPr lang="tr-TR" dirty="0" smtClean="0"/>
          </a:p>
          <a:p>
            <a:r>
              <a:rPr lang="tr-TR" dirty="0" smtClean="0"/>
              <a:t>İşaret ihlali</a:t>
            </a:r>
          </a:p>
          <a:p>
            <a:r>
              <a:rPr lang="tr-TR" dirty="0" smtClean="0"/>
              <a:t>Işıklı trafik cihazına uymama</a:t>
            </a:r>
          </a:p>
          <a:p>
            <a:endParaRPr lang="tr-TR" dirty="0"/>
          </a:p>
        </p:txBody>
      </p:sp>
      <p:pic>
        <p:nvPicPr>
          <p:cNvPr id="8" name="Picture 2" descr="trafik kazası illüstrasyon ile ilgili görsel sonucu"/>
          <p:cNvPicPr>
            <a:picLocks noChangeAspect="1" noChangeArrowheads="1"/>
          </p:cNvPicPr>
          <p:nvPr/>
        </p:nvPicPr>
        <p:blipFill>
          <a:blip r:embed="rId2" cstate="print"/>
          <a:srcRect/>
          <a:stretch>
            <a:fillRect/>
          </a:stretch>
        </p:blipFill>
        <p:spPr bwMode="auto">
          <a:xfrm>
            <a:off x="4857752" y="1714488"/>
            <a:ext cx="3956251" cy="3857652"/>
          </a:xfrm>
          <a:prstGeom prst="rect">
            <a:avLst/>
          </a:prstGeom>
          <a:noFill/>
        </p:spPr>
      </p:pic>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Sonuçları</a:t>
            </a:r>
            <a:endParaRPr lang="tr-TR" dirty="0"/>
          </a:p>
        </p:txBody>
      </p:sp>
      <p:sp>
        <p:nvSpPr>
          <p:cNvPr id="5" name="4 İçerik Yer Tutucusu"/>
          <p:cNvSpPr>
            <a:spLocks noGrp="1"/>
          </p:cNvSpPr>
          <p:nvPr>
            <p:ph sz="quarter" idx="1"/>
          </p:nvPr>
        </p:nvSpPr>
        <p:spPr>
          <a:xfrm>
            <a:off x="301752" y="1527048"/>
            <a:ext cx="4270248" cy="4572000"/>
          </a:xfrm>
        </p:spPr>
        <p:txBody>
          <a:bodyPr/>
          <a:lstStyle/>
          <a:p>
            <a:r>
              <a:rPr lang="tr-TR" dirty="0" smtClean="0"/>
              <a:t>Trafik kazaları kötü sonuçlar doğurabilir.</a:t>
            </a:r>
          </a:p>
          <a:p>
            <a:r>
              <a:rPr lang="tr-TR" dirty="0" smtClean="0"/>
              <a:t>Can kaybı</a:t>
            </a:r>
          </a:p>
          <a:p>
            <a:r>
              <a:rPr lang="tr-TR" dirty="0" smtClean="0"/>
              <a:t>Mal kaybı</a:t>
            </a:r>
            <a:endParaRPr lang="tr-TR" dirty="0"/>
          </a:p>
        </p:txBody>
      </p:sp>
      <p:pic>
        <p:nvPicPr>
          <p:cNvPr id="14338" name="Picture 2" descr="C:\Program Files (x86)\Microsoft Office\MEDIA\CAGCAT10\j0222015.wmf"/>
          <p:cNvPicPr>
            <a:picLocks noChangeAspect="1" noChangeArrowheads="1"/>
          </p:cNvPicPr>
          <p:nvPr/>
        </p:nvPicPr>
        <p:blipFill>
          <a:blip r:embed="rId2" cstate="print"/>
          <a:srcRect/>
          <a:stretch>
            <a:fillRect/>
          </a:stretch>
        </p:blipFill>
        <p:spPr bwMode="auto">
          <a:xfrm>
            <a:off x="4572000" y="1428736"/>
            <a:ext cx="1780337" cy="1786738"/>
          </a:xfrm>
          <a:prstGeom prst="rect">
            <a:avLst/>
          </a:prstGeom>
          <a:noFill/>
        </p:spPr>
      </p:pic>
      <p:pic>
        <p:nvPicPr>
          <p:cNvPr id="14340" name="Picture 4" descr="kaza illüstrasyon ile ilgili görsel sonucu"/>
          <p:cNvPicPr>
            <a:picLocks noChangeAspect="1" noChangeArrowheads="1"/>
          </p:cNvPicPr>
          <p:nvPr/>
        </p:nvPicPr>
        <p:blipFill>
          <a:blip r:embed="rId3" cstate="print"/>
          <a:srcRect/>
          <a:stretch>
            <a:fillRect/>
          </a:stretch>
        </p:blipFill>
        <p:spPr bwMode="auto">
          <a:xfrm>
            <a:off x="6357950" y="2571744"/>
            <a:ext cx="2428892" cy="3589012"/>
          </a:xfrm>
          <a:prstGeom prst="rect">
            <a:avLst/>
          </a:prstGeom>
          <a:noFill/>
        </p:spPr>
      </p:pic>
    </p:spTree>
  </p:cSld>
  <p:clrMapOvr>
    <a:masterClrMapping/>
  </p:clrMapOvr>
  <p:transition spd="slow">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Çözüm Önerim</a:t>
            </a:r>
            <a:endParaRPr lang="tr-TR" dirty="0"/>
          </a:p>
        </p:txBody>
      </p:sp>
      <p:sp>
        <p:nvSpPr>
          <p:cNvPr id="3" name="2 İçerik Yer Tutucusu"/>
          <p:cNvSpPr>
            <a:spLocks noGrp="1"/>
          </p:cNvSpPr>
          <p:nvPr>
            <p:ph sz="quarter" idx="1"/>
          </p:nvPr>
        </p:nvSpPr>
        <p:spPr/>
        <p:txBody>
          <a:bodyPr/>
          <a:lstStyle/>
          <a:p>
            <a:r>
              <a:rPr lang="tr-TR" dirty="0" smtClean="0">
                <a:solidFill>
                  <a:srgbClr val="FF0000"/>
                </a:solidFill>
              </a:rPr>
              <a:t>Kırmızı ışıkta yolu kapatan bariyer</a:t>
            </a:r>
          </a:p>
          <a:p>
            <a:r>
              <a:rPr lang="tr-TR" dirty="0" smtClean="0"/>
              <a:t>Kırmızı ışıkta geçmek trafik kazalarının en önemli nedenidir.</a:t>
            </a:r>
          </a:p>
          <a:p>
            <a:r>
              <a:rPr lang="tr-TR" dirty="0" smtClean="0"/>
              <a:t>Bu bariyer kırmızı ışıkta yolu kapatarak araçların kırmızı ışıkta geçmesini önleyecek ve arabalar geçemeyecek.</a:t>
            </a:r>
            <a:endParaRPr lang="tr-TR" dirty="0"/>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59" name="Picture 27" descr="C:\Users\Win7\Desktop\Mehmet\MEHMET\indir.jpg"/>
          <p:cNvPicPr>
            <a:picLocks noChangeAspect="1" noChangeArrowheads="1"/>
          </p:cNvPicPr>
          <p:nvPr/>
        </p:nvPicPr>
        <p:blipFill>
          <a:blip r:embed="rId3" cstate="print"/>
          <a:srcRect/>
          <a:stretch>
            <a:fillRect/>
          </a:stretch>
        </p:blipFill>
        <p:spPr bwMode="auto">
          <a:xfrm>
            <a:off x="7143768" y="1857364"/>
            <a:ext cx="1719555" cy="2214578"/>
          </a:xfrm>
          <a:prstGeom prst="rect">
            <a:avLst/>
          </a:prstGeom>
          <a:noFill/>
        </p:spPr>
      </p:pic>
      <p:pic>
        <p:nvPicPr>
          <p:cNvPr id="18437" name="Picture 5" descr="C:\Users\Win7\Desktop\Mehmet\MEHMET\street-159678_960_720.png"/>
          <p:cNvPicPr>
            <a:picLocks noGrp="1" noChangeAspect="1" noChangeArrowheads="1"/>
          </p:cNvPicPr>
          <p:nvPr>
            <p:ph sz="quarter" idx="1"/>
          </p:nvPr>
        </p:nvPicPr>
        <p:blipFill>
          <a:blip r:embed="rId4" cstate="print"/>
          <a:srcRect/>
          <a:stretch>
            <a:fillRect/>
          </a:stretch>
        </p:blipFill>
        <p:spPr bwMode="auto">
          <a:xfrm>
            <a:off x="1214414" y="2857496"/>
            <a:ext cx="7643770" cy="3821885"/>
          </a:xfrm>
          <a:prstGeom prst="rect">
            <a:avLst/>
          </a:prstGeom>
          <a:noFill/>
          <a:effectLst>
            <a:outerShdw blurRad="50800" dist="50800" dir="5400000" algn="ctr" rotWithShape="0">
              <a:srgbClr val="000000"/>
            </a:outerShdw>
          </a:effectLst>
        </p:spPr>
      </p:pic>
      <p:sp>
        <p:nvSpPr>
          <p:cNvPr id="2" name="1 Başlık"/>
          <p:cNvSpPr>
            <a:spLocks noGrp="1"/>
          </p:cNvSpPr>
          <p:nvPr>
            <p:ph type="title"/>
          </p:nvPr>
        </p:nvSpPr>
        <p:spPr/>
        <p:txBody>
          <a:bodyPr/>
          <a:lstStyle/>
          <a:p>
            <a:endParaRPr lang="tr-TR"/>
          </a:p>
        </p:txBody>
      </p:sp>
      <p:pic>
        <p:nvPicPr>
          <p:cNvPr id="18434" name="Picture 2" descr="C:\Program Files (x86)\Microsoft Office\MEDIA\OFFICE12\Lines\j0115855.gif"/>
          <p:cNvPicPr>
            <a:picLocks noChangeAspect="1" noChangeArrowheads="1"/>
          </p:cNvPicPr>
          <p:nvPr/>
        </p:nvPicPr>
        <p:blipFill>
          <a:blip r:embed="rId5" cstate="print"/>
          <a:srcRect/>
          <a:stretch>
            <a:fillRect/>
          </a:stretch>
        </p:blipFill>
        <p:spPr bwMode="auto">
          <a:xfrm rot="16200000">
            <a:off x="-11928" y="4083836"/>
            <a:ext cx="3333753" cy="1166821"/>
          </a:xfrm>
          <a:prstGeom prst="rect">
            <a:avLst/>
          </a:prstGeom>
          <a:noFill/>
        </p:spPr>
      </p:pic>
      <p:pic>
        <p:nvPicPr>
          <p:cNvPr id="18444" name="Picture 12" descr="İlgili resim"/>
          <p:cNvPicPr>
            <a:picLocks noChangeAspect="1" noChangeArrowheads="1"/>
          </p:cNvPicPr>
          <p:nvPr/>
        </p:nvPicPr>
        <p:blipFill>
          <a:blip r:embed="rId6" cstate="print"/>
          <a:stretch>
            <a:fillRect/>
          </a:stretch>
        </p:blipFill>
        <p:spPr bwMode="auto">
          <a:xfrm>
            <a:off x="3357554" y="3500438"/>
            <a:ext cx="3000396" cy="1717398"/>
          </a:xfrm>
          <a:prstGeom prst="rect">
            <a:avLst/>
          </a:prstGeom>
          <a:noFill/>
          <a:ln>
            <a:noFill/>
          </a:ln>
        </p:spPr>
      </p:pic>
      <p:pic>
        <p:nvPicPr>
          <p:cNvPr id="18435" name="Picture 3" descr="C:\Program Files (x86)\Microsoft Office\MEDIA\OFFICE12\Lines\j0115855.gif"/>
          <p:cNvPicPr>
            <a:picLocks noChangeAspect="1" noChangeArrowheads="1"/>
          </p:cNvPicPr>
          <p:nvPr/>
        </p:nvPicPr>
        <p:blipFill>
          <a:blip r:embed="rId5" cstate="print"/>
          <a:srcRect/>
          <a:stretch>
            <a:fillRect/>
          </a:stretch>
        </p:blipFill>
        <p:spPr bwMode="auto">
          <a:xfrm>
            <a:off x="1643042" y="4357694"/>
            <a:ext cx="5715000" cy="1905014"/>
          </a:xfrm>
          <a:prstGeom prst="rect">
            <a:avLst/>
          </a:prstGeom>
          <a:noFill/>
        </p:spPr>
      </p:pic>
      <p:sp>
        <p:nvSpPr>
          <p:cNvPr id="18446" name="AutoShape 14" descr="kırmızı ışık illüstrasyo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8448" name="AutoShape 16" descr="kırmızı ışık illüstrasyo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8450" name="AutoShape 18" descr="kırmızı ışık illüstrasyo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8452" name="Picture 20" descr="İlgili resim"/>
          <p:cNvPicPr>
            <a:picLocks noChangeAspect="1" noChangeArrowheads="1"/>
          </p:cNvPicPr>
          <p:nvPr/>
        </p:nvPicPr>
        <p:blipFill>
          <a:blip r:embed="rId7" cstate="print"/>
          <a:srcRect/>
          <a:stretch>
            <a:fillRect/>
          </a:stretch>
        </p:blipFill>
        <p:spPr bwMode="auto">
          <a:xfrm>
            <a:off x="7358082" y="1928802"/>
            <a:ext cx="1529091" cy="2000264"/>
          </a:xfrm>
          <a:prstGeom prst="rect">
            <a:avLst/>
          </a:prstGeom>
          <a:noFill/>
        </p:spPr>
      </p:pic>
      <p:sp>
        <p:nvSpPr>
          <p:cNvPr id="18456" name="AutoShape 24" descr="ışıklı trafik cihazı yeşil ışık illüstrasyo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8458" name="AutoShape 26" descr="ışıklı trafik cihazı yeşil ışık illüstrasyo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8452"/>
                                        </p:tgtEl>
                                      </p:cBhvr>
                                    </p:animEffect>
                                    <p:set>
                                      <p:cBhvr>
                                        <p:cTn id="7" dur="1" fill="hold">
                                          <p:stCondLst>
                                            <p:cond delay="499"/>
                                          </p:stCondLst>
                                        </p:cTn>
                                        <p:tgtEl>
                                          <p:spTgt spid="1845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64" presetClass="path" presetSubtype="0" accel="50000" decel="50000" fill="hold" nodeType="clickEffect">
                                  <p:stCondLst>
                                    <p:cond delay="0"/>
                                  </p:stCondLst>
                                  <p:childTnLst>
                                    <p:animMotion origin="layout" path="M 0 0  L 0 -0.33333  E" pathEditMode="relative" ptsTypes="">
                                      <p:cBhvr>
                                        <p:cTn id="11" dur="2000" fill="hold"/>
                                        <p:tgtEl>
                                          <p:spTgt spid="18435"/>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0 0  L 0 0.3331  E" pathEditMode="relative" ptsTypes="">
                                      <p:cBhvr>
                                        <p:cTn id="15" dur="3000" fill="hold"/>
                                        <p:tgtEl>
                                          <p:spTgt spid="1844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1" descr="C:\Users\Win7\AppData\Local\Microsoft\Windows\Temporary Internet Files\Content.IE5\L3W0O7TE\1321098049_8457b1a3e705813780acbb81ea5bad48_32117966[1].jpg"/>
          <p:cNvPicPr>
            <a:picLocks noGrp="1" noChangeAspect="1" noChangeArrowheads="1"/>
          </p:cNvPicPr>
          <p:nvPr>
            <p:ph sz="quarter" idx="1"/>
          </p:nvPr>
        </p:nvPicPr>
        <p:blipFill>
          <a:blip r:embed="rId3" cstate="print"/>
          <a:srcRect/>
          <a:stretch>
            <a:fillRect/>
          </a:stretch>
        </p:blipFill>
        <p:spPr bwMode="auto">
          <a:xfrm>
            <a:off x="0" y="-1"/>
            <a:ext cx="9144000" cy="6858019"/>
          </a:xfrm>
          <a:prstGeom prst="rect">
            <a:avLst/>
          </a:prstGeom>
          <a:noFill/>
        </p:spPr>
      </p:pic>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endPar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endPar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endPar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endPar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endPar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r>
              <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Beni Dinlediğiniz İçin Teşekkürler</a:t>
            </a:r>
          </a:p>
          <a:p>
            <a:pPr>
              <a:buNone/>
            </a:pPr>
            <a:r>
              <a:rPr lang="tr-TR"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Mehmet </a:t>
            </a:r>
            <a:r>
              <a:rPr lang="tr-TR"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Taşkaya</a:t>
            </a:r>
            <a:endParaRPr lang="tr-T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3 Dikdörtgen"/>
          <p:cNvSpPr/>
          <p:nvPr/>
        </p:nvSpPr>
        <p:spPr>
          <a:xfrm>
            <a:off x="357158" y="1857364"/>
            <a:ext cx="8643998" cy="1754326"/>
          </a:xfrm>
          <a:prstGeom prst="rect">
            <a:avLst/>
          </a:prstGeom>
        </p:spPr>
        <p:style>
          <a:lnRef idx="1">
            <a:schemeClr val="accent1"/>
          </a:lnRef>
          <a:fillRef idx="3">
            <a:schemeClr val="accent1"/>
          </a:fillRef>
          <a:effectRef idx="2">
            <a:schemeClr val="accent1"/>
          </a:effectRef>
          <a:fontRef idx="minor">
            <a:schemeClr val="lt1"/>
          </a:fontRef>
        </p:style>
        <p:txBody>
          <a:bodyPr wrap="square" lIns="91440" tIns="45720" rIns="91440" bIns="45720">
            <a:spAutoFit/>
            <a:scene3d>
              <a:camera prst="orthographicFront"/>
              <a:lightRig rig="threePt" dir="t"/>
            </a:scene3d>
            <a:sp3d extrusionH="57150">
              <a:bevelT w="69850" h="69850" prst="divot"/>
            </a:sp3d>
          </a:bodyPr>
          <a:lstStyle/>
          <a:p>
            <a:pPr algn="ctr"/>
            <a:r>
              <a:rPr lang="tr-TR" sz="5400" b="1" dirty="0" smtClean="0">
                <a:ln w="17780" cmpd="sng">
                  <a:solidFill>
                    <a:srgbClr val="FFFFFF"/>
                  </a:solidFill>
                  <a:prstDash val="solid"/>
                  <a:miter lim="800000"/>
                </a:ln>
                <a:blipFill>
                  <a:blip r:embed="rId2"/>
                  <a:tile tx="0" ty="0" sx="100000" sy="100000" flip="none" algn="tl"/>
                </a:blipFill>
                <a:effectLst>
                  <a:outerShdw blurRad="50800" algn="tl" rotWithShape="0">
                    <a:srgbClr val="000000"/>
                  </a:outerShdw>
                </a:effectLst>
              </a:rPr>
              <a:t>TRAFİKTE</a:t>
            </a:r>
          </a:p>
          <a:p>
            <a:pPr algn="ctr"/>
            <a:r>
              <a:rPr lang="tr-TR" sz="5400" b="1" dirty="0" smtClean="0">
                <a:ln w="17780" cmpd="sng">
                  <a:solidFill>
                    <a:srgbClr val="FFFFFF"/>
                  </a:solidFill>
                  <a:prstDash val="solid"/>
                  <a:miter lim="800000"/>
                </a:ln>
                <a:blipFill>
                  <a:blip r:embed="rId2"/>
                  <a:tile tx="0" ty="0" sx="100000" sy="100000" flip="none" algn="tl"/>
                </a:blipFill>
                <a:effectLst>
                  <a:outerShdw blurRad="50800" algn="tl" rotWithShape="0">
                    <a:srgbClr val="000000"/>
                  </a:outerShdw>
                </a:effectLst>
              </a:rPr>
              <a:t>DİKKATLİ OLUN</a:t>
            </a:r>
            <a:endParaRPr lang="tr-TR" sz="5400" b="1" cap="none" spc="0" dirty="0">
              <a:ln w="17780" cmpd="sng">
                <a:solidFill>
                  <a:srgbClr val="FFFFFF"/>
                </a:solidFill>
                <a:prstDash val="solid"/>
                <a:miter lim="800000"/>
              </a:ln>
              <a:blipFill>
                <a:blip r:embed="rId2"/>
                <a:tile tx="0" ty="0" sx="100000" sy="100000" flip="none" algn="tl"/>
              </a:blipFill>
              <a:effectLst>
                <a:outerShdw blurRad="50800" algn="tl" rotWithShape="0">
                  <a:srgbClr val="000000"/>
                </a:outerShdw>
              </a:effectLst>
            </a:endParaRPr>
          </a:p>
        </p:txBody>
      </p:sp>
    </p:spTree>
  </p:cSld>
  <p:clrMapOvr>
    <a:masterClrMapping/>
  </p:clrMapOvr>
  <p:transition spd="slow">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ent">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Kent">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ent">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52</TotalTime>
  <Words>133</Words>
  <PresentationFormat>Ekran Gösterisi (4:3)</PresentationFormat>
  <Paragraphs>33</Paragraphs>
  <Slides>8</Slides>
  <Notes>3</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Kent</vt:lpstr>
      <vt:lpstr>Teknoloji Tasarım</vt:lpstr>
      <vt:lpstr>Trafik Kazaları</vt:lpstr>
      <vt:lpstr>Nedenleri</vt:lpstr>
      <vt:lpstr>Sonuçları</vt:lpstr>
      <vt:lpstr>Çözüm Önerim</vt:lpstr>
      <vt:lpstr>Slayt 6</vt:lpstr>
      <vt:lpstr>Slayt 7</vt:lpstr>
      <vt:lpstr>Slayt 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2017-03-20T12:53:19Z</dcterms:created>
  <dcterms:modified xsi:type="dcterms:W3CDTF">2017-03-24T17:53:24Z</dcterms:modified>
  <cp:category>www.sorubak.com</cp:category>
</cp:coreProperties>
</file>