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0"/>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6" d="100"/>
          <a:sy n="76" d="100"/>
        </p:scale>
        <p:origin x="-1380" y="-31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9C7F000-4367-4319-A30D-A81648C7C0E2}" type="datetimeFigureOut">
              <a:rPr lang="tr-TR" smtClean="0"/>
              <a:pPr/>
              <a:t>10.05.2017</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1683511-3E4F-46C1-AAE9-1593F8AF4FE2}" type="slidenum">
              <a:rPr lang="tr-TR" smtClean="0"/>
              <a:pPr/>
              <a:t>‹#›</a:t>
            </a:fld>
            <a:endParaRPr lang="tr-TR"/>
          </a:p>
        </p:txBody>
      </p:sp>
    </p:spTree>
    <p:extLst>
      <p:ext uri="{BB962C8B-B14F-4D97-AF65-F5344CB8AC3E}">
        <p14:creationId xmlns:p14="http://schemas.microsoft.com/office/powerpoint/2010/main" xmlns="" val="21294963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dirty="0" smtClean="0"/>
              <a:t>www.</a:t>
            </a:r>
            <a:r>
              <a:rPr lang="tr-TR" dirty="0" err="1" smtClean="0"/>
              <a:t>sorubak</a:t>
            </a:r>
            <a:r>
              <a:rPr lang="tr-TR" dirty="0" smtClean="0"/>
              <a:t>.com</a:t>
            </a:r>
            <a:endParaRPr lang="tr-TR" dirty="0"/>
          </a:p>
        </p:txBody>
      </p:sp>
      <p:sp>
        <p:nvSpPr>
          <p:cNvPr id="4" name="Slayt Numarası Yer Tutucusu 3"/>
          <p:cNvSpPr>
            <a:spLocks noGrp="1"/>
          </p:cNvSpPr>
          <p:nvPr>
            <p:ph type="sldNum" sz="quarter" idx="10"/>
          </p:nvPr>
        </p:nvSpPr>
        <p:spPr/>
        <p:txBody>
          <a:bodyPr/>
          <a:lstStyle/>
          <a:p>
            <a:fld id="{01683511-3E4F-46C1-AAE9-1593F8AF4FE2}" type="slidenum">
              <a:rPr lang="tr-TR" smtClean="0"/>
              <a:pPr/>
              <a:t>18</a:t>
            </a:fld>
            <a:endParaRPr lang="tr-TR"/>
          </a:p>
        </p:txBody>
      </p:sp>
    </p:spTree>
    <p:extLst>
      <p:ext uri="{BB962C8B-B14F-4D97-AF65-F5344CB8AC3E}">
        <p14:creationId xmlns:p14="http://schemas.microsoft.com/office/powerpoint/2010/main" xmlns="" val="37103873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bg>
      <p:bgRef idx="1001">
        <a:schemeClr val="bg2"/>
      </p:bgRef>
    </p:bg>
    <p:spTree>
      <p:nvGrpSpPr>
        <p:cNvPr id="1" name=""/>
        <p:cNvGrpSpPr/>
        <p:nvPr/>
      </p:nvGrpSpPr>
      <p:grpSpPr>
        <a:xfrm>
          <a:off x="0" y="0"/>
          <a:ext cx="0" cy="0"/>
          <a:chOff x="0" y="0"/>
          <a:chExt cx="0" cy="0"/>
        </a:xfrm>
      </p:grpSpPr>
      <p:sp>
        <p:nvSpPr>
          <p:cNvPr id="7" name="6 Dikdörtgen"/>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9 Dikdörtgen"/>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10 Dikdörtgen"/>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7 Başlık"/>
          <p:cNvSpPr>
            <a:spLocks noGrp="1"/>
          </p:cNvSpPr>
          <p:nvPr>
            <p:ph type="ctrTitle"/>
          </p:nvPr>
        </p:nvSpPr>
        <p:spPr>
          <a:xfrm>
            <a:off x="2362200" y="4038600"/>
            <a:ext cx="6477000" cy="1828800"/>
          </a:xfrm>
        </p:spPr>
        <p:txBody>
          <a:bodyPr anchor="b"/>
          <a:lstStyle>
            <a:lvl1pPr>
              <a:defRPr cap="all" baseline="0"/>
            </a:lvl1pPr>
          </a:lstStyle>
          <a:p>
            <a:r>
              <a:rPr kumimoji="0" lang="tr-TR" smtClean="0"/>
              <a:t>Asıl başlık stili için tıklatın</a:t>
            </a:r>
            <a:endParaRPr kumimoji="0" lang="en-US"/>
          </a:p>
        </p:txBody>
      </p:sp>
      <p:sp>
        <p:nvSpPr>
          <p:cNvPr id="9" name="8 Alt Başlık"/>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28" name="27 Veri Yer Tutucusu"/>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71685AF0-ED96-4C3A-B26C-C7046B198333}" type="datetimeFigureOut">
              <a:rPr lang="tr-TR" smtClean="0"/>
              <a:pPr/>
              <a:t>10.05.2017</a:t>
            </a:fld>
            <a:endParaRPr lang="tr-TR"/>
          </a:p>
        </p:txBody>
      </p:sp>
      <p:sp>
        <p:nvSpPr>
          <p:cNvPr id="17" name="16 Altbilgi Yer Tutucusu"/>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tr-TR"/>
          </a:p>
        </p:txBody>
      </p:sp>
      <p:sp>
        <p:nvSpPr>
          <p:cNvPr id="29" name="28 Slayt Numarası Yer Tutucusu"/>
          <p:cNvSpPr>
            <a:spLocks noGrp="1"/>
          </p:cNvSpPr>
          <p:nvPr>
            <p:ph type="sldNum" sz="quarter" idx="12"/>
          </p:nvPr>
        </p:nvSpPr>
        <p:spPr>
          <a:xfrm>
            <a:off x="8001000" y="228600"/>
            <a:ext cx="838200" cy="381000"/>
          </a:xfrm>
        </p:spPr>
        <p:txBody>
          <a:bodyPr/>
          <a:lstStyle>
            <a:lvl1pPr>
              <a:defRPr>
                <a:solidFill>
                  <a:schemeClr val="tx2"/>
                </a:solidFill>
              </a:defRPr>
            </a:lvl1pPr>
          </a:lstStyle>
          <a:p>
            <a:fld id="{BA83D51D-632B-4AC7-BF5C-ECE2AD107EAA}"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71685AF0-ED96-4C3A-B26C-C7046B198333}" type="datetimeFigureOut">
              <a:rPr lang="tr-TR" smtClean="0"/>
              <a:pPr/>
              <a:t>10.05.2017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A83D51D-632B-4AC7-BF5C-ECE2AD107EAA}"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Dikey Başlık ve Metin">
    <p:bg>
      <p:bgRef idx="1001">
        <a:schemeClr val="bg1"/>
      </p:bgRef>
    </p:bg>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553200" y="609600"/>
            <a:ext cx="2057400" cy="5516563"/>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609600"/>
            <a:ext cx="5562600" cy="5516564"/>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a:xfrm>
            <a:off x="6553200" y="6248402"/>
            <a:ext cx="2209800" cy="365125"/>
          </a:xfrm>
        </p:spPr>
        <p:txBody>
          <a:bodyPr/>
          <a:lstStyle/>
          <a:p>
            <a:fld id="{71685AF0-ED96-4C3A-B26C-C7046B198333}" type="datetimeFigureOut">
              <a:rPr lang="tr-TR" smtClean="0"/>
              <a:pPr/>
              <a:t>10.05.2017</a:t>
            </a:fld>
            <a:endParaRPr lang="tr-TR"/>
          </a:p>
        </p:txBody>
      </p:sp>
      <p:sp>
        <p:nvSpPr>
          <p:cNvPr id="5" name="4 Altbilgi Yer Tutucusu"/>
          <p:cNvSpPr>
            <a:spLocks noGrp="1"/>
          </p:cNvSpPr>
          <p:nvPr>
            <p:ph type="ftr" sz="quarter" idx="11"/>
          </p:nvPr>
        </p:nvSpPr>
        <p:spPr>
          <a:xfrm>
            <a:off x="457201" y="6248207"/>
            <a:ext cx="5573483" cy="365125"/>
          </a:xfrm>
        </p:spPr>
        <p:txBody>
          <a:bodyPr/>
          <a:lstStyle/>
          <a:p>
            <a:endParaRPr lang="tr-TR"/>
          </a:p>
        </p:txBody>
      </p:sp>
      <p:sp>
        <p:nvSpPr>
          <p:cNvPr id="7" name="6 Dikdörtgen"/>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7 Dikdörtgen"/>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8 Dikdörtgen"/>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5 Slayt Numarası Yer Tutucusu"/>
          <p:cNvSpPr>
            <a:spLocks noGrp="1"/>
          </p:cNvSpPr>
          <p:nvPr>
            <p:ph type="sldNum" sz="quarter" idx="12"/>
          </p:nvPr>
        </p:nvSpPr>
        <p:spPr>
          <a:xfrm rot="5400000">
            <a:off x="5989638" y="144462"/>
            <a:ext cx="533400" cy="244476"/>
          </a:xfrm>
        </p:spPr>
        <p:txBody>
          <a:bodyPr/>
          <a:lstStyle/>
          <a:p>
            <a:fld id="{BA83D51D-632B-4AC7-BF5C-ECE2AD107EAA}" type="slidenum">
              <a:rPr lang="tr-TR" smtClean="0"/>
              <a:pPr/>
              <a:t>‹#›</a:t>
            </a:fld>
            <a:endParaRPr lang="tr-T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a:xfrm>
            <a:off x="612648" y="228600"/>
            <a:ext cx="8153400" cy="990600"/>
          </a:xfrm>
        </p:spPr>
        <p:txBody>
          <a:bodyPr/>
          <a:lstStyle/>
          <a:p>
            <a:r>
              <a:rPr kumimoji="0" lang="tr-TR" smtClean="0"/>
              <a:t>Asıl başlık stili için tıklatın</a:t>
            </a:r>
            <a:endParaRPr kumimoji="0" lang="en-US"/>
          </a:p>
        </p:txBody>
      </p:sp>
      <p:sp>
        <p:nvSpPr>
          <p:cNvPr id="4" name="3 Veri Yer Tutucusu"/>
          <p:cNvSpPr>
            <a:spLocks noGrp="1"/>
          </p:cNvSpPr>
          <p:nvPr>
            <p:ph type="dt" sz="half" idx="10"/>
          </p:nvPr>
        </p:nvSpPr>
        <p:spPr/>
        <p:txBody>
          <a:bodyPr/>
          <a:lstStyle/>
          <a:p>
            <a:fld id="{71685AF0-ED96-4C3A-B26C-C7046B198333}" type="datetimeFigureOut">
              <a:rPr lang="tr-TR" smtClean="0"/>
              <a:pPr/>
              <a:t>10.05.2017</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lvl1pPr>
              <a:defRPr>
                <a:solidFill>
                  <a:srgbClr val="FFFFFF"/>
                </a:solidFill>
              </a:defRPr>
            </a:lvl1pPr>
          </a:lstStyle>
          <a:p>
            <a:fld id="{BA83D51D-632B-4AC7-BF5C-ECE2AD107EAA}" type="slidenum">
              <a:rPr lang="tr-TR" smtClean="0"/>
              <a:pPr/>
              <a:t>‹#›</a:t>
            </a:fld>
            <a:endParaRPr lang="tr-TR"/>
          </a:p>
        </p:txBody>
      </p:sp>
      <p:sp>
        <p:nvSpPr>
          <p:cNvPr id="8" name="7 İçerik Yer Tutucusu"/>
          <p:cNvSpPr>
            <a:spLocks noGrp="1"/>
          </p:cNvSpPr>
          <p:nvPr>
            <p:ph sz="quarter" idx="1"/>
          </p:nvPr>
        </p:nvSpPr>
        <p:spPr>
          <a:xfrm>
            <a:off x="612648" y="1600200"/>
            <a:ext cx="8153400" cy="44958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bg>
      <p:bgRef idx="1003">
        <a:schemeClr val="bg1"/>
      </p:bgRef>
    </p:bg>
    <p:spTree>
      <p:nvGrpSpPr>
        <p:cNvPr id="1" name=""/>
        <p:cNvGrpSpPr/>
        <p:nvPr/>
      </p:nvGrpSpPr>
      <p:grpSpPr>
        <a:xfrm>
          <a:off x="0" y="0"/>
          <a:ext cx="0" cy="0"/>
          <a:chOff x="0" y="0"/>
          <a:chExt cx="0" cy="0"/>
        </a:xfrm>
      </p:grpSpPr>
      <p:sp>
        <p:nvSpPr>
          <p:cNvPr id="3" name="2 Metin Yer Tutucusu"/>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7" name="6 Dikdörtgen"/>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7 Dikdörtgen"/>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8 Dikdörtgen"/>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1 Başlık"/>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tr-TR" smtClean="0"/>
              <a:t>Asıl başlık stili için tıklatın</a:t>
            </a:r>
            <a:endParaRPr kumimoji="0" lang="en-US"/>
          </a:p>
        </p:txBody>
      </p:sp>
      <p:sp>
        <p:nvSpPr>
          <p:cNvPr id="12" name="11 Veri Yer Tutucusu"/>
          <p:cNvSpPr>
            <a:spLocks noGrp="1"/>
          </p:cNvSpPr>
          <p:nvPr>
            <p:ph type="dt" sz="half" idx="10"/>
          </p:nvPr>
        </p:nvSpPr>
        <p:spPr/>
        <p:txBody>
          <a:bodyPr/>
          <a:lstStyle/>
          <a:p>
            <a:fld id="{71685AF0-ED96-4C3A-B26C-C7046B198333}" type="datetimeFigureOut">
              <a:rPr lang="tr-TR" smtClean="0"/>
              <a:pPr/>
              <a:t>10.05.2017</a:t>
            </a:fld>
            <a:endParaRPr lang="tr-TR"/>
          </a:p>
        </p:txBody>
      </p:sp>
      <p:sp>
        <p:nvSpPr>
          <p:cNvPr id="13" name="12 Slayt Numarası Yer Tutucusu"/>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BA83D51D-632B-4AC7-BF5C-ECE2AD107EAA}" type="slidenum">
              <a:rPr lang="tr-TR" smtClean="0"/>
              <a:pPr/>
              <a:t>‹#›</a:t>
            </a:fld>
            <a:endParaRPr lang="tr-TR"/>
          </a:p>
        </p:txBody>
      </p:sp>
      <p:sp>
        <p:nvSpPr>
          <p:cNvPr id="14" name="13 Altbilgi Yer Tutucusu"/>
          <p:cNvSpPr>
            <a:spLocks noGrp="1"/>
          </p:cNvSpPr>
          <p:nvPr>
            <p:ph type="ftr" sz="quarter" idx="12"/>
          </p:nvPr>
        </p:nvSpPr>
        <p:spPr/>
        <p:txBody>
          <a:bodyPr/>
          <a:lstStyle/>
          <a:p>
            <a:endParaRPr lang="tr-T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9" name="8 İçerik Yer Tutucusu"/>
          <p:cNvSpPr>
            <a:spLocks noGrp="1"/>
          </p:cNvSpPr>
          <p:nvPr>
            <p:ph sz="quarter" idx="1"/>
          </p:nvPr>
        </p:nvSpPr>
        <p:spPr>
          <a:xfrm>
            <a:off x="609600" y="1589567"/>
            <a:ext cx="3886200"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1" name="10 İçerik Yer Tutucusu"/>
          <p:cNvSpPr>
            <a:spLocks noGrp="1"/>
          </p:cNvSpPr>
          <p:nvPr>
            <p:ph sz="quarter" idx="2"/>
          </p:nvPr>
        </p:nvSpPr>
        <p:spPr>
          <a:xfrm>
            <a:off x="4844901" y="1589567"/>
            <a:ext cx="3886200"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8" name="7 Veri Yer Tutucusu"/>
          <p:cNvSpPr>
            <a:spLocks noGrp="1"/>
          </p:cNvSpPr>
          <p:nvPr>
            <p:ph type="dt" sz="half" idx="15"/>
          </p:nvPr>
        </p:nvSpPr>
        <p:spPr/>
        <p:txBody>
          <a:bodyPr rtlCol="0"/>
          <a:lstStyle/>
          <a:p>
            <a:fld id="{71685AF0-ED96-4C3A-B26C-C7046B198333}" type="datetimeFigureOut">
              <a:rPr lang="tr-TR" smtClean="0"/>
              <a:pPr/>
              <a:t>10.05.2017</a:t>
            </a:fld>
            <a:endParaRPr lang="tr-TR"/>
          </a:p>
        </p:txBody>
      </p:sp>
      <p:sp>
        <p:nvSpPr>
          <p:cNvPr id="10" name="9 Slayt Numarası Yer Tutucusu"/>
          <p:cNvSpPr>
            <a:spLocks noGrp="1"/>
          </p:cNvSpPr>
          <p:nvPr>
            <p:ph type="sldNum" sz="quarter" idx="16"/>
          </p:nvPr>
        </p:nvSpPr>
        <p:spPr/>
        <p:txBody>
          <a:bodyPr rtlCol="0"/>
          <a:lstStyle/>
          <a:p>
            <a:fld id="{BA83D51D-632B-4AC7-BF5C-ECE2AD107EAA}" type="slidenum">
              <a:rPr lang="tr-TR" smtClean="0"/>
              <a:pPr/>
              <a:t>‹#›</a:t>
            </a:fld>
            <a:endParaRPr lang="tr-TR"/>
          </a:p>
        </p:txBody>
      </p:sp>
      <p:sp>
        <p:nvSpPr>
          <p:cNvPr id="12" name="11 Altbilgi Yer Tutucusu"/>
          <p:cNvSpPr>
            <a:spLocks noGrp="1"/>
          </p:cNvSpPr>
          <p:nvPr>
            <p:ph type="ftr" sz="quarter" idx="17"/>
          </p:nvPr>
        </p:nvSpPr>
        <p:spPr/>
        <p:txBody>
          <a:bodyPr rtlCol="0"/>
          <a:lstStyle/>
          <a:p>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533400" y="273050"/>
            <a:ext cx="8153400" cy="869950"/>
          </a:xfrm>
        </p:spPr>
        <p:txBody>
          <a:bodyPr anchor="ctr"/>
          <a:lstStyle>
            <a:lvl1pPr>
              <a:defRPr/>
            </a:lvl1pPr>
          </a:lstStyle>
          <a:p>
            <a:r>
              <a:rPr kumimoji="0" lang="tr-TR" smtClean="0"/>
              <a:t>Asıl başlık stili için tıklatın</a:t>
            </a:r>
            <a:endParaRPr kumimoji="0" lang="en-US"/>
          </a:p>
        </p:txBody>
      </p:sp>
      <p:sp>
        <p:nvSpPr>
          <p:cNvPr id="11" name="10 İçerik Yer Tutucusu"/>
          <p:cNvSpPr>
            <a:spLocks noGrp="1"/>
          </p:cNvSpPr>
          <p:nvPr>
            <p:ph sz="quarter" idx="2"/>
          </p:nvPr>
        </p:nvSpPr>
        <p:spPr>
          <a:xfrm>
            <a:off x="609600" y="2438400"/>
            <a:ext cx="3886200" cy="35814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3" name="12 İçerik Yer Tutucusu"/>
          <p:cNvSpPr>
            <a:spLocks noGrp="1"/>
          </p:cNvSpPr>
          <p:nvPr>
            <p:ph sz="quarter" idx="4"/>
          </p:nvPr>
        </p:nvSpPr>
        <p:spPr>
          <a:xfrm>
            <a:off x="4800600" y="2438400"/>
            <a:ext cx="3886200" cy="35814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0" name="9 Veri Yer Tutucusu"/>
          <p:cNvSpPr>
            <a:spLocks noGrp="1"/>
          </p:cNvSpPr>
          <p:nvPr>
            <p:ph type="dt" sz="half" idx="15"/>
          </p:nvPr>
        </p:nvSpPr>
        <p:spPr/>
        <p:txBody>
          <a:bodyPr rtlCol="0"/>
          <a:lstStyle/>
          <a:p>
            <a:fld id="{71685AF0-ED96-4C3A-B26C-C7046B198333}" type="datetimeFigureOut">
              <a:rPr lang="tr-TR" smtClean="0"/>
              <a:pPr/>
              <a:t>10.05.2017</a:t>
            </a:fld>
            <a:endParaRPr lang="tr-TR"/>
          </a:p>
        </p:txBody>
      </p:sp>
      <p:sp>
        <p:nvSpPr>
          <p:cNvPr id="12" name="11 Slayt Numarası Yer Tutucusu"/>
          <p:cNvSpPr>
            <a:spLocks noGrp="1"/>
          </p:cNvSpPr>
          <p:nvPr>
            <p:ph type="sldNum" sz="quarter" idx="16"/>
          </p:nvPr>
        </p:nvSpPr>
        <p:spPr/>
        <p:txBody>
          <a:bodyPr rtlCol="0"/>
          <a:lstStyle/>
          <a:p>
            <a:fld id="{BA83D51D-632B-4AC7-BF5C-ECE2AD107EAA}" type="slidenum">
              <a:rPr lang="tr-TR" smtClean="0"/>
              <a:pPr/>
              <a:t>‹#›</a:t>
            </a:fld>
            <a:endParaRPr lang="tr-TR"/>
          </a:p>
        </p:txBody>
      </p:sp>
      <p:sp>
        <p:nvSpPr>
          <p:cNvPr id="14" name="13 Altbilgi Yer Tutucusu"/>
          <p:cNvSpPr>
            <a:spLocks noGrp="1"/>
          </p:cNvSpPr>
          <p:nvPr>
            <p:ph type="ftr" sz="quarter" idx="17"/>
          </p:nvPr>
        </p:nvSpPr>
        <p:spPr/>
        <p:txBody>
          <a:bodyPr rtlCol="0"/>
          <a:lstStyle/>
          <a:p>
            <a:endParaRPr lang="tr-TR"/>
          </a:p>
        </p:txBody>
      </p:sp>
      <p:sp>
        <p:nvSpPr>
          <p:cNvPr id="16" name="15 Metin Yer Tutucusu"/>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tr-TR" smtClean="0"/>
              <a:t>Asıl metin stillerini düzenlemek için tıklatın</a:t>
            </a:r>
          </a:p>
        </p:txBody>
      </p:sp>
      <p:sp>
        <p:nvSpPr>
          <p:cNvPr id="15" name="14 Metin Yer Tutucusu"/>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tr-TR" smtClean="0"/>
              <a:t>Asıl metin stillerini düzenlemek için tıklatın</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p>
            <a:fld id="{71685AF0-ED96-4C3A-B26C-C7046B198333}" type="datetimeFigureOut">
              <a:rPr lang="tr-TR" smtClean="0"/>
              <a:pPr/>
              <a:t>10.05.2017</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lvl1pPr>
              <a:defRPr>
                <a:solidFill>
                  <a:srgbClr val="FFFFFF"/>
                </a:solidFill>
              </a:defRPr>
            </a:lvl1pPr>
          </a:lstStyle>
          <a:p>
            <a:fld id="{BA83D51D-632B-4AC7-BF5C-ECE2AD107EAA}"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71685AF0-ED96-4C3A-B26C-C7046B198333}" type="datetimeFigureOut">
              <a:rPr lang="tr-TR" smtClean="0"/>
              <a:pPr/>
              <a:t>10.05.2017</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a:xfrm>
            <a:off x="0" y="6248400"/>
            <a:ext cx="533400" cy="381000"/>
          </a:xfrm>
        </p:spPr>
        <p:txBody>
          <a:bodyPr/>
          <a:lstStyle>
            <a:lvl1pPr>
              <a:defRPr>
                <a:solidFill>
                  <a:schemeClr val="tx2"/>
                </a:solidFill>
              </a:defRPr>
            </a:lvl1pPr>
          </a:lstStyle>
          <a:p>
            <a:fld id="{BA83D51D-632B-4AC7-BF5C-ECE2AD107EAA}"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609600" y="273050"/>
            <a:ext cx="8077200" cy="869950"/>
          </a:xfrm>
        </p:spPr>
        <p:txBody>
          <a:bodyPr anchor="ctr"/>
          <a:lstStyle>
            <a:lvl1pPr algn="l">
              <a:buNone/>
              <a:defRPr sz="4400" b="0"/>
            </a:lvl1pPr>
          </a:lstStyle>
          <a:p>
            <a:r>
              <a:rPr kumimoji="0" lang="tr-TR" smtClean="0"/>
              <a:t>Asıl başlık stili için tıklatın</a:t>
            </a:r>
            <a:endParaRPr kumimoji="0" lang="en-US"/>
          </a:p>
        </p:txBody>
      </p:sp>
      <p:sp>
        <p:nvSpPr>
          <p:cNvPr id="5" name="4 Veri Yer Tutucusu"/>
          <p:cNvSpPr>
            <a:spLocks noGrp="1"/>
          </p:cNvSpPr>
          <p:nvPr>
            <p:ph type="dt" sz="half" idx="10"/>
          </p:nvPr>
        </p:nvSpPr>
        <p:spPr/>
        <p:txBody>
          <a:bodyPr/>
          <a:lstStyle/>
          <a:p>
            <a:fld id="{71685AF0-ED96-4C3A-B26C-C7046B198333}" type="datetimeFigureOut">
              <a:rPr lang="tr-TR" smtClean="0"/>
              <a:pPr/>
              <a:t>10.05.2017</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lvl1pPr>
              <a:defRPr>
                <a:solidFill>
                  <a:srgbClr val="FFFFFF"/>
                </a:solidFill>
              </a:defRPr>
            </a:lvl1pPr>
          </a:lstStyle>
          <a:p>
            <a:fld id="{BA83D51D-632B-4AC7-BF5C-ECE2AD107EAA}" type="slidenum">
              <a:rPr lang="tr-TR" smtClean="0"/>
              <a:pPr/>
              <a:t>‹#›</a:t>
            </a:fld>
            <a:endParaRPr lang="tr-TR"/>
          </a:p>
        </p:txBody>
      </p:sp>
      <p:sp>
        <p:nvSpPr>
          <p:cNvPr id="3" name="2 Metin Yer Tutucusu"/>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9" name="8 İçerik Yer Tutucusu"/>
          <p:cNvSpPr>
            <a:spLocks noGrp="1"/>
          </p:cNvSpPr>
          <p:nvPr>
            <p:ph sz="quarter" idx="1"/>
          </p:nvPr>
        </p:nvSpPr>
        <p:spPr>
          <a:xfrm>
            <a:off x="2362200" y="1752600"/>
            <a:ext cx="6400800" cy="44196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bg>
      <p:bgRef idx="1003">
        <a:schemeClr val="bg2"/>
      </p:bgRef>
    </p:bg>
    <p:spTree>
      <p:nvGrpSpPr>
        <p:cNvPr id="1" name=""/>
        <p:cNvGrpSpPr/>
        <p:nvPr/>
      </p:nvGrpSpPr>
      <p:grpSpPr>
        <a:xfrm>
          <a:off x="0" y="0"/>
          <a:ext cx="0" cy="0"/>
          <a:chOff x="0" y="0"/>
          <a:chExt cx="0" cy="0"/>
        </a:xfrm>
      </p:grpSpPr>
      <p:sp>
        <p:nvSpPr>
          <p:cNvPr id="4" name="3 Metin Yer Tutucusu"/>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tr-TR" smtClean="0"/>
              <a:t>Asıl metin stillerini düzenlemek için tıklatın</a:t>
            </a:r>
          </a:p>
        </p:txBody>
      </p:sp>
      <p:sp>
        <p:nvSpPr>
          <p:cNvPr id="8" name="7 Dikdörtgen"/>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8 Dikdörtgen"/>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9 Dikdörtgen"/>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1 Başlık"/>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tr-TR" smtClean="0"/>
              <a:t>Asıl başlık stili için tıklatın</a:t>
            </a:r>
            <a:endParaRPr kumimoji="0" lang="en-US"/>
          </a:p>
        </p:txBody>
      </p:sp>
      <p:sp>
        <p:nvSpPr>
          <p:cNvPr id="11" name="10 Dikdörtgen"/>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11 Veri Yer Tutucusu"/>
          <p:cNvSpPr>
            <a:spLocks noGrp="1"/>
          </p:cNvSpPr>
          <p:nvPr>
            <p:ph type="dt" sz="half" idx="10"/>
          </p:nvPr>
        </p:nvSpPr>
        <p:spPr>
          <a:xfrm>
            <a:off x="6248400" y="6248400"/>
            <a:ext cx="2667000" cy="365125"/>
          </a:xfrm>
        </p:spPr>
        <p:txBody>
          <a:bodyPr rtlCol="0"/>
          <a:lstStyle/>
          <a:p>
            <a:fld id="{71685AF0-ED96-4C3A-B26C-C7046B198333}" type="datetimeFigureOut">
              <a:rPr lang="tr-TR" smtClean="0"/>
              <a:pPr/>
              <a:t>10.05.2017</a:t>
            </a:fld>
            <a:endParaRPr lang="tr-TR"/>
          </a:p>
        </p:txBody>
      </p:sp>
      <p:sp>
        <p:nvSpPr>
          <p:cNvPr id="13" name="12 Slayt Numarası Yer Tutucusu"/>
          <p:cNvSpPr>
            <a:spLocks noGrp="1"/>
          </p:cNvSpPr>
          <p:nvPr>
            <p:ph type="sldNum" sz="quarter" idx="11"/>
          </p:nvPr>
        </p:nvSpPr>
        <p:spPr>
          <a:xfrm>
            <a:off x="0" y="4667249"/>
            <a:ext cx="1447800" cy="663578"/>
          </a:xfrm>
        </p:spPr>
        <p:txBody>
          <a:bodyPr rtlCol="0"/>
          <a:lstStyle>
            <a:lvl1pPr>
              <a:defRPr sz="2800"/>
            </a:lvl1pPr>
          </a:lstStyle>
          <a:p>
            <a:fld id="{BA83D51D-632B-4AC7-BF5C-ECE2AD107EAA}" type="slidenum">
              <a:rPr lang="tr-TR" smtClean="0"/>
              <a:pPr/>
              <a:t>‹#›</a:t>
            </a:fld>
            <a:endParaRPr lang="tr-TR"/>
          </a:p>
        </p:txBody>
      </p:sp>
      <p:sp>
        <p:nvSpPr>
          <p:cNvPr id="14" name="13 Altbilgi Yer Tutucusu"/>
          <p:cNvSpPr>
            <a:spLocks noGrp="1"/>
          </p:cNvSpPr>
          <p:nvPr>
            <p:ph type="ftr" sz="quarter" idx="12"/>
          </p:nvPr>
        </p:nvSpPr>
        <p:spPr>
          <a:xfrm>
            <a:off x="1600200" y="6248206"/>
            <a:ext cx="4572000" cy="365125"/>
          </a:xfrm>
        </p:spPr>
        <p:txBody>
          <a:bodyPr rtlCol="0"/>
          <a:lstStyle/>
          <a:p>
            <a:endParaRPr lang="tr-TR"/>
          </a:p>
        </p:txBody>
      </p:sp>
      <p:sp>
        <p:nvSpPr>
          <p:cNvPr id="3" name="2 Resim Yer Tutucusu"/>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tr-TR" smtClean="0"/>
              <a:t>Resim eklemek için simgeyi tıklatın</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21 Başlık Yer Tutucusu"/>
          <p:cNvSpPr>
            <a:spLocks noGrp="1"/>
          </p:cNvSpPr>
          <p:nvPr>
            <p:ph type="title"/>
          </p:nvPr>
        </p:nvSpPr>
        <p:spPr>
          <a:xfrm>
            <a:off x="609600" y="228600"/>
            <a:ext cx="8153400" cy="990600"/>
          </a:xfrm>
          <a:prstGeom prst="rect">
            <a:avLst/>
          </a:prstGeom>
        </p:spPr>
        <p:txBody>
          <a:bodyPr vert="horz" anchor="ctr">
            <a:normAutofit/>
          </a:bodyPr>
          <a:lstStyle/>
          <a:p>
            <a:r>
              <a:rPr kumimoji="0" lang="tr-TR" smtClean="0"/>
              <a:t>Asıl başlık stili için tıklatın</a:t>
            </a:r>
            <a:endParaRPr kumimoji="0" lang="en-US"/>
          </a:p>
        </p:txBody>
      </p:sp>
      <p:sp>
        <p:nvSpPr>
          <p:cNvPr id="13" name="12 Metin Yer Tutucusu"/>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4" name="13 Veri Yer Tutucusu"/>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71685AF0-ED96-4C3A-B26C-C7046B198333}" type="datetimeFigureOut">
              <a:rPr lang="tr-TR" smtClean="0"/>
              <a:pPr/>
              <a:t>10.05.2017</a:t>
            </a:fld>
            <a:endParaRPr lang="tr-TR"/>
          </a:p>
        </p:txBody>
      </p:sp>
      <p:sp>
        <p:nvSpPr>
          <p:cNvPr id="3" name="2 Altbilgi Yer Tutucusu"/>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tr-TR"/>
          </a:p>
        </p:txBody>
      </p:sp>
      <p:sp>
        <p:nvSpPr>
          <p:cNvPr id="7" name="6 Dikdörtgen"/>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7 Dikdörtgen"/>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8 Dikdörtgen"/>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22 Slayt Numarası Yer Tutucusu"/>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BA83D51D-632B-4AC7-BF5C-ECE2AD107EAA}"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Layout" Target="../slideLayouts/slideLayout1.xml"/><Relationship Id="rId1" Type="http://schemas.openxmlformats.org/officeDocument/2006/relationships/audio" Target="file:///C:\Users\user\Music\bilgisayar-%20t&#252;rkler%20yapsayd-.mp4.mp3" TargetMode="Externa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audio" Target="../media/audio9.wav"/><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audio" Target="../media/audio10.wav"/><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audio" Target="../media/audio11.wav"/><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www.birazsaglik.com/2011/12/cagimizin-hastaligi-depresyon.html/" TargetMode="External"/><Relationship Id="rId2" Type="http://schemas.openxmlformats.org/officeDocument/2006/relationships/audio" Target="../media/audio12.wav"/><Relationship Id="rId1" Type="http://schemas.openxmlformats.org/officeDocument/2006/relationships/slideLayout" Target="../slideLayouts/slideLayout2.xml"/><Relationship Id="rId6" Type="http://schemas.openxmlformats.org/officeDocument/2006/relationships/hyperlink" Target="http://www.birazsaglik.com/soguk-alginligi/" TargetMode="External"/><Relationship Id="rId5" Type="http://schemas.openxmlformats.org/officeDocument/2006/relationships/hyperlink" Target="http://www.birazsaglik.com/2012/09/zekanizi-gelistirebilirsiniz.html/" TargetMode="External"/><Relationship Id="rId4" Type="http://schemas.openxmlformats.org/officeDocument/2006/relationships/hyperlink" Target="http://www.birazsaglik.com/tag/hiper-tansiyon/"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audio" Target="../media/audio13.wav"/><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audio" Target="../media/audio13.wav"/><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audio" Target="../media/audio5.wav"/><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audio" Target="../media/audio6.wav"/><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audio" Target="../media/audio2.wav"/><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audio" Target="../media/audio3.wav"/><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audio" Target="../media/audio4.wav"/><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audio" Target="../media/audio5.wav"/><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audio" Target="../media/audio5.wav"/><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audio" Target="../media/audio6.wav"/><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audio" Target="../media/audio7.wav"/><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audio" Target="../media/audio8.wav"/><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0" y="1785926"/>
            <a:ext cx="8839200" cy="1828800"/>
          </a:xfrm>
        </p:spPr>
        <p:txBody>
          <a:bodyPr/>
          <a:lstStyle/>
          <a:p>
            <a:r>
              <a:rPr lang="tr-TR" dirty="0" smtClean="0"/>
              <a:t>Teknolojinin yararı ve zararı </a:t>
            </a:r>
            <a:endParaRPr lang="tr-TR" dirty="0"/>
          </a:p>
        </p:txBody>
      </p:sp>
      <p:sp>
        <p:nvSpPr>
          <p:cNvPr id="3" name="2 Alt Başlık"/>
          <p:cNvSpPr>
            <a:spLocks noGrp="1"/>
          </p:cNvSpPr>
          <p:nvPr>
            <p:ph type="subTitle" idx="1"/>
          </p:nvPr>
        </p:nvSpPr>
        <p:spPr/>
        <p:txBody>
          <a:bodyPr/>
          <a:lstStyle/>
          <a:p>
            <a:r>
              <a:rPr lang="tr-TR" dirty="0" smtClean="0"/>
              <a:t>Telefon-Televizyon-Bilgisayar-Müzik</a:t>
            </a:r>
            <a:endParaRPr lang="tr-TR" dirty="0"/>
          </a:p>
        </p:txBody>
      </p:sp>
      <p:pic>
        <p:nvPicPr>
          <p:cNvPr id="4" name="bilgisayar- türkler yapsayd-.mp4.mp3">
            <a:hlinkClick r:id="" action="ppaction://media"/>
          </p:cNvPr>
          <p:cNvPicPr>
            <a:picLocks noRot="1" noChangeAspect="1"/>
          </p:cNvPicPr>
          <p:nvPr>
            <a:audioFile r:link="rId1"/>
          </p:nvPr>
        </p:nvPicPr>
        <p:blipFill>
          <a:blip r:embed="rId4" cstate="print"/>
          <a:stretch>
            <a:fillRect/>
          </a:stretch>
        </p:blipFill>
        <p:spPr>
          <a:xfrm>
            <a:off x="285720" y="142852"/>
            <a:ext cx="304800" cy="304800"/>
          </a:xfrm>
          <a:prstGeom prst="rect">
            <a:avLst/>
          </a:prstGeom>
        </p:spPr>
      </p:pic>
    </p:spTree>
  </p:cSld>
  <p:clrMapOvr>
    <a:masterClrMapping/>
  </p:clrMapOvr>
  <p:transition advClick="0" advTm="3000">
    <p:dissolve/>
    <p:sndAc>
      <p:stSnd>
        <p:snd r:embed="rId3" name="applause.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numSld="999">
                <p:cTn id="7"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4" name="3 İçerik Yer Tutucusu" descr="44_televizyonun-zararlari.gif"/>
          <p:cNvPicPr>
            <a:picLocks noGrp="1" noChangeAspect="1"/>
          </p:cNvPicPr>
          <p:nvPr>
            <p:ph sz="quarter" idx="1"/>
          </p:nvPr>
        </p:nvPicPr>
        <p:blipFill>
          <a:blip r:embed="rId3" cstate="print"/>
          <a:stretch>
            <a:fillRect/>
          </a:stretch>
        </p:blipFill>
        <p:spPr>
          <a:xfrm>
            <a:off x="0" y="0"/>
            <a:ext cx="9144000" cy="6858000"/>
          </a:xfrm>
        </p:spPr>
      </p:pic>
    </p:spTree>
  </p:cSld>
  <p:clrMapOvr>
    <a:masterClrMapping/>
  </p:clrMapOvr>
  <p:transition advClick="0" advTm="5000">
    <p:pull dir="u"/>
    <p:sndAc>
      <p:stSnd>
        <p:snd r:embed="rId2" name="hammer.wav"/>
      </p:stSnd>
    </p:sndAc>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Bilgisayar Yararları Ve Zararları:</a:t>
            </a:r>
            <a:endParaRPr lang="tr-TR" dirty="0"/>
          </a:p>
        </p:txBody>
      </p:sp>
      <p:pic>
        <p:nvPicPr>
          <p:cNvPr id="4" name="3 İçerik Yer Tutucusu" descr="bilgisayarin-yararlari-ve-zararlari.png"/>
          <p:cNvPicPr>
            <a:picLocks noGrp="1" noChangeAspect="1"/>
          </p:cNvPicPr>
          <p:nvPr>
            <p:ph sz="quarter" idx="1"/>
          </p:nvPr>
        </p:nvPicPr>
        <p:blipFill>
          <a:blip r:embed="rId3" cstate="print"/>
          <a:stretch>
            <a:fillRect/>
          </a:stretch>
        </p:blipFill>
        <p:spPr>
          <a:xfrm>
            <a:off x="0" y="1285860"/>
            <a:ext cx="9144000" cy="5572139"/>
          </a:xfrm>
        </p:spPr>
      </p:pic>
    </p:spTree>
  </p:cSld>
  <p:clrMapOvr>
    <a:masterClrMapping/>
  </p:clrMapOvr>
  <p:transition advClick="0" advTm="10000">
    <p:pull dir="ld"/>
    <p:sndAc>
      <p:stSnd>
        <p:snd r:embed="rId2" name="drumroll.wav"/>
      </p:stSnd>
    </p:sndAc>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4" name="3 İçerik Yer Tutucusu" descr="Bilgisayar-özelliklerine-nasıl-bakılır-1.jpg"/>
          <p:cNvPicPr>
            <a:picLocks noGrp="1" noChangeAspect="1"/>
          </p:cNvPicPr>
          <p:nvPr>
            <p:ph sz="quarter" idx="1"/>
          </p:nvPr>
        </p:nvPicPr>
        <p:blipFill>
          <a:blip r:embed="rId3" cstate="print"/>
          <a:stretch>
            <a:fillRect/>
          </a:stretch>
        </p:blipFill>
        <p:spPr>
          <a:xfrm>
            <a:off x="0" y="0"/>
            <a:ext cx="9143999" cy="6858000"/>
          </a:xfrm>
        </p:spPr>
      </p:pic>
    </p:spTree>
  </p:cSld>
  <p:clrMapOvr>
    <a:masterClrMapping/>
  </p:clrMapOvr>
  <p:transition advClick="0" advTm="4000">
    <p:pull dir="lu"/>
    <p:sndAc>
      <p:stSnd>
        <p:snd r:embed="rId2" name="voltage.wav"/>
      </p:stSnd>
    </p:sndAc>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Müzik Yararları:</a:t>
            </a:r>
            <a:endParaRPr lang="tr-TR" dirty="0"/>
          </a:p>
        </p:txBody>
      </p:sp>
      <p:sp>
        <p:nvSpPr>
          <p:cNvPr id="3" name="2 İçerik Yer Tutucusu"/>
          <p:cNvSpPr>
            <a:spLocks noGrp="1"/>
          </p:cNvSpPr>
          <p:nvPr>
            <p:ph sz="quarter" idx="1"/>
          </p:nvPr>
        </p:nvSpPr>
        <p:spPr/>
        <p:txBody>
          <a:bodyPr>
            <a:normAutofit fontScale="62500" lnSpcReduction="20000"/>
          </a:bodyPr>
          <a:lstStyle/>
          <a:p>
            <a:r>
              <a:rPr lang="tr-TR" dirty="0" smtClean="0"/>
              <a:t>1- Depresyonu azaltıyor: Klasik müzik, </a:t>
            </a:r>
            <a:r>
              <a:rPr lang="tr-TR" dirty="0" smtClean="0">
                <a:hlinkClick r:id="rId3" tooltip="depresyon"/>
              </a:rPr>
              <a:t>depresyonu </a:t>
            </a:r>
            <a:r>
              <a:rPr lang="tr-TR" dirty="0" smtClean="0"/>
              <a:t>yüzde 25 oranında azaltırken, kişi, hoşuna giden herhangi bir müzik türünü dinlediği zamanlarda da aynı etkiyi görüyor.</a:t>
            </a:r>
          </a:p>
          <a:p>
            <a:r>
              <a:rPr lang="tr-TR" dirty="0" smtClean="0"/>
              <a:t>2- Ciğerlerin kapasitesi artıyor: Şarkı söylemek ciğerlerin kapasitesini artırıyor.</a:t>
            </a:r>
          </a:p>
          <a:p>
            <a:r>
              <a:rPr lang="tr-TR" dirty="0" smtClean="0"/>
              <a:t>3- Tansiyonu düşürür: Egzersiz yaparken müzik dinlemek vücuda daha fazla </a:t>
            </a:r>
            <a:r>
              <a:rPr lang="tr-TR" dirty="0" err="1" smtClean="0"/>
              <a:t>kanpompalatıyor</a:t>
            </a:r>
            <a:r>
              <a:rPr lang="tr-TR" dirty="0" smtClean="0"/>
              <a:t>. Dolayısıyla </a:t>
            </a:r>
            <a:r>
              <a:rPr lang="tr-TR" dirty="0" smtClean="0">
                <a:hlinkClick r:id="rId4" tooltip="yüksek tansiyon"/>
              </a:rPr>
              <a:t>tansiyon</a:t>
            </a:r>
            <a:r>
              <a:rPr lang="tr-TR" dirty="0" smtClean="0"/>
              <a:t> düşümüne yardımcı oluyor.</a:t>
            </a:r>
          </a:p>
          <a:p>
            <a:r>
              <a:rPr lang="tr-TR" dirty="0" smtClean="0"/>
              <a:t>4- Bebekleri sakinleştirir: Klasik müzik anne karnındaki bebeğin bile kalp atışlarını düzene sokuyor.</a:t>
            </a:r>
          </a:p>
          <a:p>
            <a:r>
              <a:rPr lang="tr-TR" dirty="0" smtClean="0"/>
              <a:t>5-Zihni açıyor: Müzik dinlemek </a:t>
            </a:r>
            <a:r>
              <a:rPr lang="tr-TR" dirty="0" smtClean="0">
                <a:hlinkClick r:id="rId5" tooltip="Zeka gelişimi"/>
              </a:rPr>
              <a:t>zihinsel aktiviteleri</a:t>
            </a:r>
            <a:r>
              <a:rPr lang="tr-TR" dirty="0" smtClean="0"/>
              <a:t> güçlendiriyor.</a:t>
            </a:r>
          </a:p>
          <a:p>
            <a:r>
              <a:rPr lang="tr-TR" dirty="0" smtClean="0"/>
              <a:t>6- Epilepsiyle mücadele ediyor: Epilepsi hastaları, müzik dinlemeyenlere oranla daha az nöbet geçiriyor.</a:t>
            </a:r>
          </a:p>
          <a:p>
            <a:r>
              <a:rPr lang="tr-TR" dirty="0" smtClean="0"/>
              <a:t>7- Bağışıklığı güçlendiriyor: Şarkı söylemek </a:t>
            </a:r>
            <a:r>
              <a:rPr lang="tr-TR" dirty="0" smtClean="0">
                <a:hlinkClick r:id="rId6" tooltip="soğuk algınlığı"/>
              </a:rPr>
              <a:t>soğuk algınlığı</a:t>
            </a:r>
            <a:r>
              <a:rPr lang="tr-TR" dirty="0" smtClean="0"/>
              <a:t>na iyi geliyor.</a:t>
            </a:r>
          </a:p>
          <a:p>
            <a:r>
              <a:rPr lang="tr-TR" dirty="0" smtClean="0"/>
              <a:t>8- Acıyı azaltır: Müzik terapisi fiziksel acıyı dindiriyor.</a:t>
            </a:r>
          </a:p>
          <a:p>
            <a:r>
              <a:rPr lang="tr-TR" dirty="0" smtClean="0"/>
              <a:t>9- </a:t>
            </a:r>
            <a:r>
              <a:rPr lang="tr-TR" dirty="0" err="1" smtClean="0"/>
              <a:t>Alzheimera</a:t>
            </a:r>
            <a:r>
              <a:rPr lang="tr-TR" dirty="0" smtClean="0"/>
              <a:t> iyi gelir: </a:t>
            </a:r>
            <a:r>
              <a:rPr lang="tr-TR" dirty="0" err="1" smtClean="0"/>
              <a:t>Alzheimer’a</a:t>
            </a:r>
            <a:r>
              <a:rPr lang="tr-TR" dirty="0" smtClean="0"/>
              <a:t> karşı koruyor, iyi uyku sağlıyor.</a:t>
            </a:r>
          </a:p>
          <a:p>
            <a:r>
              <a:rPr lang="tr-TR" dirty="0" smtClean="0"/>
              <a:t>10- </a:t>
            </a:r>
            <a:r>
              <a:rPr lang="tr-TR" dirty="0" err="1" smtClean="0"/>
              <a:t>Parkinsonla</a:t>
            </a:r>
            <a:r>
              <a:rPr lang="tr-TR" dirty="0" smtClean="0"/>
              <a:t> savaşır: Müzik terapisi </a:t>
            </a:r>
            <a:r>
              <a:rPr lang="tr-TR" dirty="0" err="1" smtClean="0"/>
              <a:t>parkinsona</a:t>
            </a:r>
            <a:r>
              <a:rPr lang="tr-TR" dirty="0" smtClean="0"/>
              <a:t> iyi geliyor.</a:t>
            </a:r>
          </a:p>
          <a:p>
            <a:endParaRPr lang="tr-TR" dirty="0"/>
          </a:p>
        </p:txBody>
      </p:sp>
    </p:spTree>
  </p:cSld>
  <p:clrMapOvr>
    <a:masterClrMapping/>
  </p:clrMapOvr>
  <p:transition advClick="0" advTm="10000">
    <p:pull dir="rd"/>
    <p:sndAc>
      <p:stSnd>
        <p:snd r:embed="rId2" name="cashreg.wav"/>
      </p:stSnd>
    </p:sndAc>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4" name="3 İçerik Yer Tutucusu" descr="1655-691485470000.jpg"/>
          <p:cNvPicPr>
            <a:picLocks noGrp="1" noChangeAspect="1"/>
          </p:cNvPicPr>
          <p:nvPr>
            <p:ph sz="quarter" idx="1"/>
          </p:nvPr>
        </p:nvPicPr>
        <p:blipFill>
          <a:blip r:embed="rId3" cstate="print"/>
          <a:stretch>
            <a:fillRect/>
          </a:stretch>
        </p:blipFill>
        <p:spPr>
          <a:xfrm>
            <a:off x="0" y="0"/>
            <a:ext cx="9143999" cy="6858000"/>
          </a:xfrm>
        </p:spPr>
      </p:pic>
    </p:spTree>
  </p:cSld>
  <p:clrMapOvr>
    <a:masterClrMapping/>
  </p:clrMapOvr>
  <p:transition advClick="0" advTm="4000">
    <p:pull dir="ru"/>
    <p:sndAc>
      <p:stSnd>
        <p:snd r:embed="rId2" name="laser.wav"/>
      </p:stSnd>
    </p:sndAc>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Müziğin Zararları:</a:t>
            </a:r>
            <a:endParaRPr lang="tr-TR" dirty="0"/>
          </a:p>
        </p:txBody>
      </p:sp>
      <p:sp>
        <p:nvSpPr>
          <p:cNvPr id="3" name="2 İçerik Yer Tutucusu"/>
          <p:cNvSpPr>
            <a:spLocks noGrp="1"/>
          </p:cNvSpPr>
          <p:nvPr>
            <p:ph sz="quarter" idx="1"/>
          </p:nvPr>
        </p:nvSpPr>
        <p:spPr/>
        <p:txBody>
          <a:bodyPr>
            <a:normAutofit fontScale="77500" lnSpcReduction="20000"/>
          </a:bodyPr>
          <a:lstStyle/>
          <a:p>
            <a:r>
              <a:rPr lang="tr-TR" dirty="0" smtClean="0">
                <a:latin typeface="Aharoni" pitchFamily="2" charset="-79"/>
                <a:cs typeface="Aharoni" pitchFamily="2" charset="-79"/>
              </a:rPr>
              <a:t>Dünyada iyi niyetli kişilerin sayısı sandığımızdan çok daha az. En azından kötü niyetli kişilerin elinde olan güç iyi niyetli kişilerinkinden çok daha fazla (İlerde bu konu hakkında yazacağım). Bu iyi bir şey değil. Neyse kötü niyetli kişiler müziğin bu etkisini kullanıp dünyada büyük toplulukları kontrol etmeyi hedefliyor. Size bu söylediğim komplo teorisi gibi gelebilir ama korkmaya başlasanız iyi olur. Müziğin arka planına </a:t>
            </a:r>
            <a:r>
              <a:rPr lang="tr-TR" dirty="0" err="1" smtClean="0">
                <a:latin typeface="Aharoni" pitchFamily="2" charset="-79"/>
                <a:cs typeface="Aharoni" pitchFamily="2" charset="-79"/>
              </a:rPr>
              <a:t>farketmediğimiz</a:t>
            </a:r>
            <a:r>
              <a:rPr lang="tr-TR" dirty="0" smtClean="0">
                <a:latin typeface="Aharoni" pitchFamily="2" charset="-79"/>
                <a:cs typeface="Aharoni" pitchFamily="2" charset="-79"/>
              </a:rPr>
              <a:t> ama beynimizin algıladığı sesler yerleştirip bu seslerin bize ifade ettikleri sayesinde tek tip toplum yapmayı amaçlayan insanlar var. Tek tipten kasıt benzer kişiliğe sahip çok tüketen bir toplum ortaya çıkarmak. Ve emin olun size yapmak istedikleri şeyler bununla sınırlı değil. Bu kişilerin amacı doğrultusunda kullandığı pek çok araç (Televizyon,internet ve reklamlar) var bunların en önemlileri arasında müzikte var</a:t>
            </a:r>
            <a:r>
              <a:rPr lang="tr-TR" dirty="0" smtClean="0"/>
              <a:t>.</a:t>
            </a:r>
            <a:endParaRPr lang="tr-TR" dirty="0"/>
          </a:p>
        </p:txBody>
      </p:sp>
    </p:spTree>
  </p:cSld>
  <p:clrMapOvr>
    <a:masterClrMapping/>
  </p:clrMapOvr>
  <p:transition advClick="0" advTm="11000">
    <p:zoom dir="in"/>
    <p:sndAc>
      <p:stSnd>
        <p:snd r:embed="rId2" name="laser.wav"/>
      </p:stSnd>
    </p:sndAc>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4" name="3 İçerik Yer Tutucusu" descr="klasik-muzik-dinlemenin-faydalari-klasik-muzik-dinlemek.jpg"/>
          <p:cNvPicPr>
            <a:picLocks noGrp="1" noChangeAspect="1"/>
          </p:cNvPicPr>
          <p:nvPr>
            <p:ph sz="quarter" idx="1"/>
          </p:nvPr>
        </p:nvPicPr>
        <p:blipFill>
          <a:blip r:embed="rId3" cstate="print"/>
          <a:stretch>
            <a:fillRect/>
          </a:stretch>
        </p:blipFill>
        <p:spPr>
          <a:xfrm>
            <a:off x="0" y="0"/>
            <a:ext cx="9144000" cy="6858000"/>
          </a:xfrm>
        </p:spPr>
      </p:pic>
    </p:spTree>
  </p:cSld>
  <p:clrMapOvr>
    <a:masterClrMapping/>
  </p:clrMapOvr>
  <p:transition advClick="0" advTm="6000">
    <p:zoom/>
    <p:sndAc>
      <p:stSnd>
        <p:snd r:embed="rId2" name="camera.wav"/>
      </p:stSnd>
    </p:sndAc>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4" name="3 İçerik Yer Tutucusu" descr="gc3bcrc3bcltc3bc-kirligi.jpg"/>
          <p:cNvPicPr>
            <a:picLocks noGrp="1" noChangeAspect="1"/>
          </p:cNvPicPr>
          <p:nvPr>
            <p:ph sz="quarter" idx="1"/>
          </p:nvPr>
        </p:nvPicPr>
        <p:blipFill>
          <a:blip r:embed="rId3" cstate="print"/>
          <a:stretch>
            <a:fillRect/>
          </a:stretch>
        </p:blipFill>
        <p:spPr>
          <a:xfrm>
            <a:off x="1" y="0"/>
            <a:ext cx="9144000" cy="6858000"/>
          </a:xfrm>
        </p:spPr>
      </p:pic>
    </p:spTree>
  </p:cSld>
  <p:clrMapOvr>
    <a:masterClrMapping/>
  </p:clrMapOvr>
  <p:transition advClick="0" advTm="6000">
    <p:wheel spokes="1"/>
    <p:sndAc>
      <p:stSnd>
        <p:snd r:embed="rId2" name="coin.wav"/>
      </p:stSnd>
    </p:sndAc>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İzlediğiniz için Teşekkürler!</a:t>
            </a:r>
            <a:endParaRPr lang="tr-TR" dirty="0"/>
          </a:p>
        </p:txBody>
      </p:sp>
      <p:sp>
        <p:nvSpPr>
          <p:cNvPr id="3" name="2 İçerik Yer Tutucusu"/>
          <p:cNvSpPr>
            <a:spLocks noGrp="1"/>
          </p:cNvSpPr>
          <p:nvPr>
            <p:ph sz="quarter" idx="1"/>
          </p:nvPr>
        </p:nvSpPr>
        <p:spPr/>
        <p:txBody>
          <a:bodyPr/>
          <a:lstStyle/>
          <a:p>
            <a:r>
              <a:rPr lang="tr-TR" dirty="0" smtClean="0"/>
              <a:t>Hazırlayan Ve </a:t>
            </a:r>
            <a:r>
              <a:rPr lang="tr-TR" dirty="0" err="1" smtClean="0"/>
              <a:t>sunan:Alprn</a:t>
            </a:r>
            <a:r>
              <a:rPr lang="tr-TR" dirty="0" smtClean="0"/>
              <a:t>(</a:t>
            </a:r>
            <a:r>
              <a:rPr lang="tr-TR" dirty="0" err="1" smtClean="0"/>
              <a:t>eğitimhane</a:t>
            </a:r>
            <a:r>
              <a:rPr lang="tr-TR" dirty="0" smtClean="0"/>
              <a:t>)</a:t>
            </a:r>
          </a:p>
          <a:p>
            <a:endParaRPr lang="tr-TR" dirty="0" smtClean="0"/>
          </a:p>
          <a:p>
            <a:endParaRPr lang="tr-TR" dirty="0" smtClean="0"/>
          </a:p>
          <a:p>
            <a:r>
              <a:rPr lang="tr-TR" dirty="0" smtClean="0"/>
              <a:t>Ses:Bilgisayarı Türkler Yapsaydı</a:t>
            </a:r>
          </a:p>
          <a:p>
            <a:endParaRPr lang="tr-TR" dirty="0" smtClean="0"/>
          </a:p>
          <a:p>
            <a:endParaRPr lang="tr-TR" dirty="0" smtClean="0"/>
          </a:p>
          <a:p>
            <a:r>
              <a:rPr lang="tr-TR" smtClean="0"/>
              <a:t>Eğitimhane.com</a:t>
            </a:r>
            <a:endParaRPr lang="tr-TR" dirty="0" smtClean="0"/>
          </a:p>
        </p:txBody>
      </p:sp>
    </p:spTree>
  </p:cSld>
  <p:clrMapOvr>
    <a:masterClrMapping/>
  </p:clrMapOvr>
  <p:transition advClick="0" advTm="4000">
    <p:wheel spokes="3"/>
    <p:sndAc>
      <p:stSnd>
        <p:snd r:embed="rId3" name="applause.wav"/>
      </p:stSnd>
    </p:sndAc>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Telefon Yararları:</a:t>
            </a:r>
            <a:endParaRPr lang="tr-TR" dirty="0"/>
          </a:p>
        </p:txBody>
      </p:sp>
      <p:sp>
        <p:nvSpPr>
          <p:cNvPr id="3" name="2 İçerik Yer Tutucusu"/>
          <p:cNvSpPr>
            <a:spLocks noGrp="1"/>
          </p:cNvSpPr>
          <p:nvPr>
            <p:ph sz="quarter" idx="1"/>
          </p:nvPr>
        </p:nvSpPr>
        <p:spPr/>
        <p:txBody>
          <a:bodyPr>
            <a:normAutofit/>
          </a:bodyPr>
          <a:lstStyle/>
          <a:p>
            <a:r>
              <a:rPr lang="tr-TR" sz="2400" dirty="0" smtClean="0">
                <a:latin typeface="Agency FB" pitchFamily="34" charset="0"/>
              </a:rPr>
              <a:t>Telefonun Yararları:</a:t>
            </a:r>
          </a:p>
          <a:p>
            <a:r>
              <a:rPr lang="tr-TR" sz="2400" dirty="0" smtClean="0">
                <a:latin typeface="Agency FB" pitchFamily="34" charset="0"/>
              </a:rPr>
              <a:t>Telefon günlük hayatımızda istediğimiz anda istediğimiz kişi ile iletişim kurabilmemiz için oldukça gereklidir.</a:t>
            </a:r>
          </a:p>
          <a:p>
            <a:r>
              <a:rPr lang="tr-TR" sz="2400" dirty="0" smtClean="0">
                <a:latin typeface="Agency FB" pitchFamily="34" charset="0"/>
              </a:rPr>
              <a:t>Zor durumda kaldığımız her an telefon ile yardım isteyebilir, bu sayede başımızın dertten kurtulmasını sağlayabiliriz.</a:t>
            </a:r>
          </a:p>
          <a:p>
            <a:r>
              <a:rPr lang="tr-TR" sz="2400" dirty="0" smtClean="0">
                <a:latin typeface="Agency FB" pitchFamily="34" charset="0"/>
              </a:rPr>
              <a:t>Sevdiğimiz ve özlediğimiz kişilerle hasret giderebilir, onların sesini duyarak az da olsa özlemimizi dindirebiliriz.</a:t>
            </a:r>
          </a:p>
          <a:p>
            <a:r>
              <a:rPr lang="tr-TR" sz="2400" dirty="0" smtClean="0">
                <a:latin typeface="Agency FB" pitchFamily="34" charset="0"/>
              </a:rPr>
              <a:t>Günlük hayatımızda telefon sayesinde bankacılık işlemlerimizi halledebiliriz.</a:t>
            </a:r>
          </a:p>
          <a:p>
            <a:r>
              <a:rPr lang="tr-TR" sz="2400" dirty="0" smtClean="0">
                <a:latin typeface="Agency FB" pitchFamily="34" charset="0"/>
              </a:rPr>
              <a:t>Telefon ile internete bağlanarak pek çok işinizi sorunsuzca yerine getirebilirsiniz.</a:t>
            </a:r>
          </a:p>
          <a:p>
            <a:endParaRPr lang="tr-TR" dirty="0"/>
          </a:p>
        </p:txBody>
      </p:sp>
      <p:pic>
        <p:nvPicPr>
          <p:cNvPr id="4" name="3 Resim" descr="indir (1).jpg"/>
          <p:cNvPicPr>
            <a:picLocks noChangeAspect="1"/>
          </p:cNvPicPr>
          <p:nvPr/>
        </p:nvPicPr>
        <p:blipFill>
          <a:blip r:embed="rId3" cstate="print"/>
          <a:stretch>
            <a:fillRect/>
          </a:stretch>
        </p:blipFill>
        <p:spPr>
          <a:xfrm>
            <a:off x="2786050" y="5500702"/>
            <a:ext cx="2676525" cy="1357298"/>
          </a:xfrm>
          <a:prstGeom prst="rect">
            <a:avLst/>
          </a:prstGeom>
        </p:spPr>
      </p:pic>
    </p:spTree>
  </p:cSld>
  <p:clrMapOvr>
    <a:masterClrMapping/>
  </p:clrMapOvr>
  <p:transition advClick="0" advTm="7000">
    <p:wipe dir="d"/>
    <p:sndAc>
      <p:stSnd>
        <p:snd r:embed="rId2" name="chimes.wav"/>
      </p:stSnd>
    </p:sndAc>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4" name="3 İçerik Yer Tutucusu" descr="indir.jpg"/>
          <p:cNvPicPr>
            <a:picLocks noGrp="1" noChangeAspect="1"/>
          </p:cNvPicPr>
          <p:nvPr>
            <p:ph sz="quarter" idx="1"/>
          </p:nvPr>
        </p:nvPicPr>
        <p:blipFill>
          <a:blip r:embed="rId3" cstate="print"/>
          <a:stretch>
            <a:fillRect/>
          </a:stretch>
        </p:blipFill>
        <p:spPr>
          <a:xfrm>
            <a:off x="0" y="0"/>
            <a:ext cx="9144000" cy="6858000"/>
          </a:xfrm>
        </p:spPr>
      </p:pic>
    </p:spTree>
  </p:cSld>
  <p:clrMapOvr>
    <a:masterClrMapping/>
  </p:clrMapOvr>
  <p:transition advClick="0" advTm="3000">
    <p:wipe/>
    <p:sndAc>
      <p:stSnd>
        <p:snd r:embed="rId2" name="type.wav"/>
      </p:stSnd>
    </p:sndAc>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Telefon Zararları:</a:t>
            </a:r>
            <a:endParaRPr lang="tr-TR" dirty="0"/>
          </a:p>
        </p:txBody>
      </p:sp>
      <p:sp>
        <p:nvSpPr>
          <p:cNvPr id="3" name="2 İçerik Yer Tutucusu"/>
          <p:cNvSpPr>
            <a:spLocks noGrp="1"/>
          </p:cNvSpPr>
          <p:nvPr>
            <p:ph sz="quarter" idx="1"/>
          </p:nvPr>
        </p:nvSpPr>
        <p:spPr/>
        <p:txBody>
          <a:bodyPr>
            <a:normAutofit fontScale="77500" lnSpcReduction="20000"/>
          </a:bodyPr>
          <a:lstStyle/>
          <a:p>
            <a:r>
              <a:rPr lang="tr-TR" dirty="0" smtClean="0">
                <a:latin typeface="Algerian" pitchFamily="82" charset="0"/>
              </a:rPr>
              <a:t>Telefonun Zararları:</a:t>
            </a:r>
          </a:p>
          <a:p>
            <a:r>
              <a:rPr lang="tr-TR" dirty="0" smtClean="0">
                <a:latin typeface="Algerian" pitchFamily="82" charset="0"/>
              </a:rPr>
              <a:t>*Gereksiz telefon kullanımı size hem maddi hem manevi zarar verir.</a:t>
            </a:r>
          </a:p>
          <a:p>
            <a:r>
              <a:rPr lang="tr-TR" dirty="0" smtClean="0">
                <a:latin typeface="Algerian" pitchFamily="82" charset="0"/>
              </a:rPr>
              <a:t>*Telefon ile fazla vakit geçirmek boşa geçen zaman demektir.</a:t>
            </a:r>
          </a:p>
          <a:p>
            <a:r>
              <a:rPr lang="tr-TR" dirty="0" smtClean="0">
                <a:latin typeface="Algerian" pitchFamily="82" charset="0"/>
              </a:rPr>
              <a:t>*Telefondan yayılan sinyaller sağlığımız açısından çok zararlıdır.</a:t>
            </a:r>
          </a:p>
          <a:p>
            <a:r>
              <a:rPr lang="tr-TR" dirty="0" smtClean="0">
                <a:latin typeface="Algerian" pitchFamily="82" charset="0"/>
              </a:rPr>
              <a:t>*Araç kullanırken telefonla konuşmak kaza yapılmasına sebep olabilir.</a:t>
            </a:r>
          </a:p>
          <a:p>
            <a:r>
              <a:rPr lang="tr-TR" dirty="0" smtClean="0">
                <a:latin typeface="Algerian" pitchFamily="82" charset="0"/>
              </a:rPr>
              <a:t>*Cep telefonunun küçük yaştaki çocuklara verilmesi onların da sağlığını olumsuz etkilemekte, okul çağındaki çocukların telefona sahip olmaları ise onların derslerini aksatmalarına sebep olabilmektedir.</a:t>
            </a:r>
          </a:p>
          <a:p>
            <a:endParaRPr lang="tr-TR" dirty="0"/>
          </a:p>
        </p:txBody>
      </p:sp>
    </p:spTree>
  </p:cSld>
  <p:clrMapOvr>
    <a:masterClrMapping/>
  </p:clrMapOvr>
  <p:transition advClick="0" advTm="7000">
    <p:wipe dir="r"/>
    <p:sndAc>
      <p:stSnd>
        <p:snd r:embed="rId2" name="breeze.wav"/>
      </p:stSnd>
    </p:sndAc>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TELEFON SİZİN BEYNİNİZİ HAPSEDER</a:t>
            </a:r>
            <a:endParaRPr lang="tr-TR" dirty="0"/>
          </a:p>
        </p:txBody>
      </p:sp>
      <p:pic>
        <p:nvPicPr>
          <p:cNvPr id="4" name="3 İçerik Yer Tutucusu" descr="images (2).jpg"/>
          <p:cNvPicPr>
            <a:picLocks noGrp="1" noChangeAspect="1"/>
          </p:cNvPicPr>
          <p:nvPr>
            <p:ph sz="quarter" idx="1"/>
          </p:nvPr>
        </p:nvPicPr>
        <p:blipFill>
          <a:blip r:embed="rId3" cstate="print"/>
          <a:stretch>
            <a:fillRect/>
          </a:stretch>
        </p:blipFill>
        <p:spPr>
          <a:xfrm>
            <a:off x="0" y="1500174"/>
            <a:ext cx="9144000" cy="5357826"/>
          </a:xfrm>
        </p:spPr>
      </p:pic>
    </p:spTree>
  </p:cSld>
  <p:clrMapOvr>
    <a:masterClrMapping/>
  </p:clrMapOvr>
  <p:transition advClick="0" advTm="5000">
    <p:wipe dir="u"/>
    <p:sndAc>
      <p:stSnd>
        <p:snd r:embed="rId2" name="camera.wav"/>
      </p:stSnd>
    </p:sndAc>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4" name="3 İçerik Yer Tutucusu" descr="indir (2).jpg"/>
          <p:cNvPicPr>
            <a:picLocks noGrp="1" noChangeAspect="1"/>
          </p:cNvPicPr>
          <p:nvPr>
            <p:ph sz="quarter" idx="1"/>
          </p:nvPr>
        </p:nvPicPr>
        <p:blipFill>
          <a:blip r:embed="rId3" cstate="print"/>
          <a:stretch>
            <a:fillRect/>
          </a:stretch>
        </p:blipFill>
        <p:spPr>
          <a:xfrm>
            <a:off x="0" y="0"/>
            <a:ext cx="9144000" cy="6858000"/>
          </a:xfrm>
        </p:spPr>
      </p:pic>
    </p:spTree>
  </p:cSld>
  <p:clrMapOvr>
    <a:masterClrMapping/>
  </p:clrMapOvr>
  <p:transition advClick="0" advTm="5000">
    <p:wedge/>
    <p:sndAc>
      <p:stSnd>
        <p:snd r:embed="rId2" name="camera.wav"/>
      </p:stSnd>
    </p:sndAc>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Televizyon Yararları:</a:t>
            </a:r>
            <a:endParaRPr lang="tr-TR" dirty="0"/>
          </a:p>
        </p:txBody>
      </p:sp>
      <p:sp>
        <p:nvSpPr>
          <p:cNvPr id="3" name="2 İçerik Yer Tutucusu"/>
          <p:cNvSpPr>
            <a:spLocks noGrp="1"/>
          </p:cNvSpPr>
          <p:nvPr>
            <p:ph sz="quarter" idx="1"/>
          </p:nvPr>
        </p:nvSpPr>
        <p:spPr>
          <a:xfrm>
            <a:off x="571472" y="1571612"/>
            <a:ext cx="8153400" cy="4495800"/>
          </a:xfrm>
        </p:spPr>
        <p:txBody>
          <a:bodyPr>
            <a:normAutofit/>
          </a:bodyPr>
          <a:lstStyle/>
          <a:p>
            <a:pPr>
              <a:buNone/>
            </a:pPr>
            <a:r>
              <a:rPr lang="tr-TR" dirty="0" smtClean="0">
                <a:latin typeface="Arial Narrow" pitchFamily="34" charset="0"/>
              </a:rPr>
              <a:t>Aileler için bir kültür kaynağı ödevi görür. </a:t>
            </a:r>
            <a:br>
              <a:rPr lang="tr-TR" dirty="0" smtClean="0">
                <a:latin typeface="Arial Narrow" pitchFamily="34" charset="0"/>
              </a:rPr>
            </a:br>
            <a:r>
              <a:rPr lang="tr-TR" dirty="0" smtClean="0">
                <a:latin typeface="Arial Narrow" pitchFamily="34" charset="0"/>
              </a:rPr>
              <a:t>Çocukları düşünmeye teşvik eder. </a:t>
            </a:r>
            <a:br>
              <a:rPr lang="tr-TR" dirty="0" smtClean="0">
                <a:latin typeface="Arial Narrow" pitchFamily="34" charset="0"/>
              </a:rPr>
            </a:br>
            <a:r>
              <a:rPr lang="tr-TR" dirty="0" smtClean="0">
                <a:latin typeface="Arial Narrow" pitchFamily="34" charset="0"/>
              </a:rPr>
              <a:t>Çocukların ilgi ve yaşantı alanlarını genişletir. </a:t>
            </a:r>
            <a:br>
              <a:rPr lang="tr-TR" dirty="0" smtClean="0">
                <a:latin typeface="Arial Narrow" pitchFamily="34" charset="0"/>
              </a:rPr>
            </a:br>
            <a:r>
              <a:rPr lang="tr-TR" dirty="0" smtClean="0">
                <a:latin typeface="Arial Narrow" pitchFamily="34" charset="0"/>
              </a:rPr>
              <a:t>Çocukların estetik zevklerini genişletir. </a:t>
            </a:r>
            <a:br>
              <a:rPr lang="tr-TR" dirty="0" smtClean="0">
                <a:latin typeface="Arial Narrow" pitchFamily="34" charset="0"/>
              </a:rPr>
            </a:br>
            <a:r>
              <a:rPr lang="tr-TR" dirty="0" smtClean="0">
                <a:latin typeface="Arial Narrow" pitchFamily="34" charset="0"/>
              </a:rPr>
              <a:t>Çocuğun kelime hazinesini genişletir. </a:t>
            </a:r>
            <a:br>
              <a:rPr lang="tr-TR" dirty="0" smtClean="0">
                <a:latin typeface="Arial Narrow" pitchFamily="34" charset="0"/>
              </a:rPr>
            </a:br>
            <a:r>
              <a:rPr lang="tr-TR" dirty="0" smtClean="0">
                <a:latin typeface="Arial Narrow" pitchFamily="34" charset="0"/>
              </a:rPr>
              <a:t>Televizyonu genel olarak düşündüğümüzde çocuklar için okul yoluyla düzenlenmiş, sistemli, amaçlı öğrenim için kullanabileceğimiz bir araç haline dönüşebilir. </a:t>
            </a:r>
            <a:endParaRPr lang="tr-TR" dirty="0">
              <a:latin typeface="Arial Narrow" pitchFamily="34" charset="0"/>
            </a:endParaRPr>
          </a:p>
        </p:txBody>
      </p:sp>
    </p:spTree>
  </p:cSld>
  <p:clrMapOvr>
    <a:masterClrMapping/>
  </p:clrMapOvr>
  <p:transition advClick="0" advTm="8000">
    <p:pull dir="d"/>
    <p:sndAc>
      <p:stSnd>
        <p:snd r:embed="rId2" name="coin.wav"/>
      </p:stSnd>
    </p:sndAc>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pic>
        <p:nvPicPr>
          <p:cNvPr id="4" name="3 İçerik Yer Tutucusu" descr="televizyon-nasıl-çalışır-e1380147115966.jpg"/>
          <p:cNvPicPr>
            <a:picLocks noGrp="1" noChangeAspect="1"/>
          </p:cNvPicPr>
          <p:nvPr>
            <p:ph sz="quarter" idx="1"/>
          </p:nvPr>
        </p:nvPicPr>
        <p:blipFill>
          <a:blip r:embed="rId3" cstate="print"/>
          <a:stretch>
            <a:fillRect/>
          </a:stretch>
        </p:blipFill>
        <p:spPr>
          <a:xfrm>
            <a:off x="0" y="0"/>
            <a:ext cx="9144000" cy="6858000"/>
          </a:xfrm>
        </p:spPr>
      </p:pic>
    </p:spTree>
  </p:cSld>
  <p:clrMapOvr>
    <a:masterClrMapping/>
  </p:clrMapOvr>
  <p:transition advClick="0" advTm="4000">
    <p:pull/>
    <p:sndAc>
      <p:stSnd>
        <p:snd r:embed="rId2" name="arrow.wav"/>
      </p:stSnd>
    </p:sndAc>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Televizyon Zararları:</a:t>
            </a:r>
            <a:endParaRPr lang="tr-TR" dirty="0"/>
          </a:p>
        </p:txBody>
      </p:sp>
      <p:sp>
        <p:nvSpPr>
          <p:cNvPr id="3" name="2 İçerik Yer Tutucusu"/>
          <p:cNvSpPr>
            <a:spLocks noGrp="1"/>
          </p:cNvSpPr>
          <p:nvPr>
            <p:ph sz="quarter" idx="1"/>
          </p:nvPr>
        </p:nvSpPr>
        <p:spPr/>
        <p:txBody>
          <a:bodyPr>
            <a:normAutofit fontScale="92500" lnSpcReduction="20000"/>
          </a:bodyPr>
          <a:lstStyle/>
          <a:p>
            <a:r>
              <a:rPr lang="tr-TR" dirty="0" smtClean="0"/>
              <a:t>1-Aşırı Beslenme Sendromu</a:t>
            </a:r>
            <a:br>
              <a:rPr lang="tr-TR" dirty="0" smtClean="0"/>
            </a:br>
            <a:r>
              <a:rPr lang="tr-TR" dirty="0" smtClean="0"/>
              <a:t>2-Yetersiz </a:t>
            </a:r>
            <a:r>
              <a:rPr lang="tr-TR" dirty="0" err="1" smtClean="0"/>
              <a:t>Entellektüel</a:t>
            </a:r>
            <a:r>
              <a:rPr lang="tr-TR" dirty="0" smtClean="0"/>
              <a:t>, Fiziksel ve Sosyal Aktivite</a:t>
            </a:r>
            <a:br>
              <a:rPr lang="tr-TR" dirty="0" smtClean="0"/>
            </a:br>
            <a:r>
              <a:rPr lang="tr-TR" dirty="0" smtClean="0"/>
              <a:t>3-</a:t>
            </a:r>
            <a:r>
              <a:rPr lang="tr-TR" dirty="0" err="1" smtClean="0"/>
              <a:t>Obesite</a:t>
            </a:r>
            <a:r>
              <a:rPr lang="tr-TR" dirty="0" smtClean="0"/>
              <a:t/>
            </a:r>
            <a:br>
              <a:rPr lang="tr-TR" dirty="0" smtClean="0"/>
            </a:br>
            <a:r>
              <a:rPr lang="tr-TR" dirty="0" smtClean="0"/>
              <a:t>4-Yüksek </a:t>
            </a:r>
            <a:r>
              <a:rPr lang="tr-TR" dirty="0" err="1" smtClean="0"/>
              <a:t>Kolestrol</a:t>
            </a:r>
            <a:r>
              <a:rPr lang="tr-TR" dirty="0" smtClean="0"/>
              <a:t> Düzeyleri</a:t>
            </a:r>
            <a:br>
              <a:rPr lang="tr-TR" dirty="0" smtClean="0"/>
            </a:br>
            <a:r>
              <a:rPr lang="tr-TR" dirty="0" smtClean="0"/>
              <a:t>5-Saldırgan Davranışlarda Artış</a:t>
            </a:r>
            <a:br>
              <a:rPr lang="tr-TR" dirty="0" smtClean="0"/>
            </a:br>
            <a:r>
              <a:rPr lang="tr-TR" dirty="0" smtClean="0"/>
              <a:t>6-Korkunun Artması</a:t>
            </a:r>
            <a:br>
              <a:rPr lang="tr-TR" dirty="0" smtClean="0"/>
            </a:br>
            <a:r>
              <a:rPr lang="tr-TR" dirty="0" smtClean="0"/>
              <a:t>7-Değer Yargılarında Bozulma</a:t>
            </a:r>
            <a:br>
              <a:rPr lang="tr-TR" dirty="0" smtClean="0"/>
            </a:br>
            <a:r>
              <a:rPr lang="tr-TR" dirty="0" smtClean="0"/>
              <a:t>8-Başa Çıkma Becerilerinde Azalma</a:t>
            </a:r>
            <a:br>
              <a:rPr lang="tr-TR" dirty="0" smtClean="0"/>
            </a:br>
            <a:r>
              <a:rPr lang="tr-TR" dirty="0" smtClean="0"/>
              <a:t>9-</a:t>
            </a:r>
            <a:r>
              <a:rPr lang="tr-TR" dirty="0" err="1" smtClean="0"/>
              <a:t>Entellektüel</a:t>
            </a:r>
            <a:r>
              <a:rPr lang="tr-TR" dirty="0" smtClean="0"/>
              <a:t> Ve Sosyal Gelişmede Gecikme</a:t>
            </a:r>
            <a:br>
              <a:rPr lang="tr-TR" dirty="0" smtClean="0"/>
            </a:br>
            <a:r>
              <a:rPr lang="tr-TR" dirty="0" smtClean="0"/>
              <a:t>10-Hayal Gücünün ve Yaratıcılığın Azalması</a:t>
            </a:r>
            <a:br>
              <a:rPr lang="tr-TR" dirty="0" smtClean="0"/>
            </a:br>
            <a:r>
              <a:rPr lang="tr-TR" dirty="0" smtClean="0"/>
              <a:t>11-Bağımsız Oyun Oynama Becerilerinde Azalma </a:t>
            </a:r>
            <a:br>
              <a:rPr lang="tr-TR" dirty="0" smtClean="0"/>
            </a:br>
            <a:r>
              <a:rPr lang="tr-TR" dirty="0" smtClean="0"/>
              <a:t>12-Ailevi ve Sosyal Bağların Zayıflaması</a:t>
            </a:r>
            <a:br>
              <a:rPr lang="tr-TR" dirty="0" smtClean="0"/>
            </a:br>
            <a:endParaRPr lang="tr-TR" dirty="0"/>
          </a:p>
        </p:txBody>
      </p:sp>
    </p:spTree>
  </p:cSld>
  <p:clrMapOvr>
    <a:masterClrMapping/>
  </p:clrMapOvr>
  <p:transition advClick="0" advTm="10000">
    <p:pull dir="r"/>
    <p:sndAc>
      <p:stSnd>
        <p:snd r:embed="rId2" name="explode.wav"/>
      </p:stSnd>
    </p:sndAc>
  </p:transition>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talama">
  <a:themeElements>
    <a:clrScheme name="Ortalama">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Ortalama">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Ortalama">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Median</Template>
  <TotalTime>76</TotalTime>
  <Words>337</Words>
  <PresentationFormat>Ekran Gösterisi (4:3)</PresentationFormat>
  <Paragraphs>45</Paragraphs>
  <Slides>18</Slides>
  <Notes>1</Notes>
  <HiddenSlides>0</HiddenSlides>
  <MMClips>1</MMClips>
  <ScaleCrop>false</ScaleCrop>
  <HeadingPairs>
    <vt:vector size="4" baseType="variant">
      <vt:variant>
        <vt:lpstr>Tema</vt:lpstr>
      </vt:variant>
      <vt:variant>
        <vt:i4>1</vt:i4>
      </vt:variant>
      <vt:variant>
        <vt:lpstr>Slayt Başlıkları</vt:lpstr>
      </vt:variant>
      <vt:variant>
        <vt:i4>18</vt:i4>
      </vt:variant>
    </vt:vector>
  </HeadingPairs>
  <TitlesOfParts>
    <vt:vector size="19" baseType="lpstr">
      <vt:lpstr>Ortalama</vt:lpstr>
      <vt:lpstr>Teknolojinin yararı ve zararı </vt:lpstr>
      <vt:lpstr>Telefon Yararları:</vt:lpstr>
      <vt:lpstr>Slayt 3</vt:lpstr>
      <vt:lpstr>Telefon Zararları:</vt:lpstr>
      <vt:lpstr>TELEFON SİZİN BEYNİNİZİ HAPSEDER</vt:lpstr>
      <vt:lpstr>Slayt 6</vt:lpstr>
      <vt:lpstr>Televizyon Yararları:</vt:lpstr>
      <vt:lpstr>Slayt 8</vt:lpstr>
      <vt:lpstr>Televizyon Zararları:</vt:lpstr>
      <vt:lpstr>Slayt 10</vt:lpstr>
      <vt:lpstr>Bilgisayar Yararları Ve Zararları:</vt:lpstr>
      <vt:lpstr>Slayt 12</vt:lpstr>
      <vt:lpstr>Müzik Yararları:</vt:lpstr>
      <vt:lpstr>Slayt 14</vt:lpstr>
      <vt:lpstr>Müziğin Zararları:</vt:lpstr>
      <vt:lpstr>Slayt 16</vt:lpstr>
      <vt:lpstr>Slayt 17</vt:lpstr>
      <vt:lpstr>İzlediğiniz için Teşekkürler!</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2016-11-10T08:30:06Z</dcterms:created>
  <dcterms:modified xsi:type="dcterms:W3CDTF">2017-05-10T15:55:47Z</dcterms:modified>
  <cp:category>www.sorubak.com</cp:category>
</cp:coreProperties>
</file>