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diagrams/quickStyle1.xml" ContentType="application/vnd.openxmlformats-officedocument.drawingml.diagramStyle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1" r:id="rId9"/>
    <p:sldId id="269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9" autoAdjust="0"/>
    <p:restoredTop sz="94665" autoAdjust="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54E37E-F2A2-4C13-8B5A-B62B298DD371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FDD9052-D6DC-4B77-B539-2962C8CEDB8B}">
      <dgm:prSet phldrT="[Metin]"/>
      <dgm:spPr/>
      <dgm:t>
        <a:bodyPr/>
        <a:lstStyle/>
        <a:p>
          <a:r>
            <a:rPr lang="tr-TR" dirty="0" smtClean="0"/>
            <a:t>I</a:t>
          </a:r>
          <a:endParaRPr lang="tr-TR" dirty="0"/>
        </a:p>
      </dgm:t>
    </dgm:pt>
    <dgm:pt modelId="{5120D764-464B-4952-B582-7130D6FEF85C}" type="parTrans" cxnId="{18EDF9B5-E163-4804-A2B8-C9D2B935BDE0}">
      <dgm:prSet/>
      <dgm:spPr/>
      <dgm:t>
        <a:bodyPr/>
        <a:lstStyle/>
        <a:p>
          <a:endParaRPr lang="tr-TR"/>
        </a:p>
      </dgm:t>
    </dgm:pt>
    <dgm:pt modelId="{FF480924-0799-4CB5-9F02-6D9F4C3FA596}" type="sibTrans" cxnId="{18EDF9B5-E163-4804-A2B8-C9D2B935BDE0}">
      <dgm:prSet/>
      <dgm:spPr/>
      <dgm:t>
        <a:bodyPr/>
        <a:lstStyle/>
        <a:p>
          <a:endParaRPr lang="tr-TR"/>
        </a:p>
      </dgm:t>
    </dgm:pt>
    <dgm:pt modelId="{3C57541C-3EB5-495C-98F1-32149C278D33}">
      <dgm:prSet phldrT="[Metin]"/>
      <dgm:spPr/>
      <dgm:t>
        <a:bodyPr/>
        <a:lstStyle/>
        <a:p>
          <a:r>
            <a:rPr lang="tr-TR" dirty="0" smtClean="0"/>
            <a:t>He,</a:t>
          </a:r>
          <a:r>
            <a:rPr lang="tr-TR" dirty="0" err="1" smtClean="0"/>
            <a:t>She</a:t>
          </a:r>
          <a:r>
            <a:rPr lang="tr-TR" dirty="0" smtClean="0"/>
            <a:t>,IT</a:t>
          </a:r>
          <a:endParaRPr lang="tr-TR" dirty="0"/>
        </a:p>
      </dgm:t>
    </dgm:pt>
    <dgm:pt modelId="{1F6E9448-2B5E-44D4-8243-A390114F269A}" type="parTrans" cxnId="{228B8B6D-DC8C-4CC1-995D-B26B285C4757}">
      <dgm:prSet/>
      <dgm:spPr/>
      <dgm:t>
        <a:bodyPr/>
        <a:lstStyle/>
        <a:p>
          <a:endParaRPr lang="tr-TR"/>
        </a:p>
      </dgm:t>
    </dgm:pt>
    <dgm:pt modelId="{52533EDA-841F-4A48-A1CC-873C012CEFE0}" type="sibTrans" cxnId="{228B8B6D-DC8C-4CC1-995D-B26B285C4757}">
      <dgm:prSet/>
      <dgm:spPr/>
      <dgm:t>
        <a:bodyPr/>
        <a:lstStyle/>
        <a:p>
          <a:endParaRPr lang="tr-TR"/>
        </a:p>
      </dgm:t>
    </dgm:pt>
    <dgm:pt modelId="{927585BF-02B6-42AB-BCF0-55C644BF02A7}">
      <dgm:prSet phldrT="[Metin]"/>
      <dgm:spPr/>
      <dgm:t>
        <a:bodyPr/>
        <a:lstStyle/>
        <a:p>
          <a:r>
            <a:rPr lang="tr-TR" dirty="0" err="1" smtClean="0"/>
            <a:t>You</a:t>
          </a:r>
          <a:r>
            <a:rPr lang="tr-TR" dirty="0" smtClean="0"/>
            <a:t>,</a:t>
          </a:r>
          <a:r>
            <a:rPr lang="tr-TR" dirty="0" err="1" smtClean="0"/>
            <a:t>We</a:t>
          </a:r>
          <a:r>
            <a:rPr lang="tr-TR" dirty="0" smtClean="0"/>
            <a:t>,</a:t>
          </a:r>
          <a:r>
            <a:rPr lang="tr-TR" dirty="0" err="1" smtClean="0"/>
            <a:t>They</a:t>
          </a:r>
          <a:endParaRPr lang="tr-TR" dirty="0"/>
        </a:p>
      </dgm:t>
    </dgm:pt>
    <dgm:pt modelId="{9F1FCBB6-D253-4A37-A654-496E580CA33C}" type="parTrans" cxnId="{409770A8-AB8E-4196-AF7E-9BF085294BCB}">
      <dgm:prSet/>
      <dgm:spPr/>
      <dgm:t>
        <a:bodyPr/>
        <a:lstStyle/>
        <a:p>
          <a:endParaRPr lang="tr-TR"/>
        </a:p>
      </dgm:t>
    </dgm:pt>
    <dgm:pt modelId="{5DCE484A-3AB8-4FBA-8758-6F1946306156}" type="sibTrans" cxnId="{409770A8-AB8E-4196-AF7E-9BF085294BCB}">
      <dgm:prSet/>
      <dgm:spPr/>
      <dgm:t>
        <a:bodyPr/>
        <a:lstStyle/>
        <a:p>
          <a:endParaRPr lang="tr-TR"/>
        </a:p>
      </dgm:t>
    </dgm:pt>
    <dgm:pt modelId="{FCB07821-9749-4B63-9D64-6ED2F9AC901B}">
      <dgm:prSet phldrT="[Metin]"/>
      <dgm:spPr/>
      <dgm:t>
        <a:bodyPr/>
        <a:lstStyle/>
        <a:p>
          <a:r>
            <a:rPr lang="tr-TR" dirty="0" err="1" smtClean="0"/>
            <a:t>are</a:t>
          </a:r>
          <a:endParaRPr lang="tr-TR" dirty="0"/>
        </a:p>
      </dgm:t>
    </dgm:pt>
    <dgm:pt modelId="{75C8B2E5-89CE-43D0-B8C7-C3560CE6ED78}" type="parTrans" cxnId="{C933BCFF-FFE5-4620-81AF-EEEDD1C4DAEC}">
      <dgm:prSet/>
      <dgm:spPr/>
      <dgm:t>
        <a:bodyPr/>
        <a:lstStyle/>
        <a:p>
          <a:endParaRPr lang="tr-TR"/>
        </a:p>
      </dgm:t>
    </dgm:pt>
    <dgm:pt modelId="{34B075CD-8E87-4DFD-8CC9-747D526B2F48}" type="sibTrans" cxnId="{C933BCFF-FFE5-4620-81AF-EEEDD1C4DAEC}">
      <dgm:prSet/>
      <dgm:spPr/>
      <dgm:t>
        <a:bodyPr/>
        <a:lstStyle/>
        <a:p>
          <a:endParaRPr lang="tr-TR"/>
        </a:p>
      </dgm:t>
    </dgm:pt>
    <dgm:pt modelId="{F9E4ECF3-0F7C-4AF5-B1A4-014DB989ED5B}">
      <dgm:prSet phldrT="[Metin]"/>
      <dgm:spPr/>
      <dgm:t>
        <a:bodyPr/>
        <a:lstStyle/>
        <a:p>
          <a:r>
            <a:rPr lang="tr-TR" dirty="0" smtClean="0"/>
            <a:t>is</a:t>
          </a:r>
          <a:endParaRPr lang="tr-TR" dirty="0"/>
        </a:p>
      </dgm:t>
    </dgm:pt>
    <dgm:pt modelId="{11D2E94C-E79C-43EB-AFC2-BB337234ED9C}" type="parTrans" cxnId="{6537BA5F-EF06-4498-A76D-2B6A0643CA7F}">
      <dgm:prSet/>
      <dgm:spPr/>
      <dgm:t>
        <a:bodyPr/>
        <a:lstStyle/>
        <a:p>
          <a:endParaRPr lang="tr-TR"/>
        </a:p>
      </dgm:t>
    </dgm:pt>
    <dgm:pt modelId="{E72CBEA9-7503-469D-9841-2BAA7873EAF0}" type="sibTrans" cxnId="{6537BA5F-EF06-4498-A76D-2B6A0643CA7F}">
      <dgm:prSet/>
      <dgm:spPr/>
      <dgm:t>
        <a:bodyPr/>
        <a:lstStyle/>
        <a:p>
          <a:endParaRPr lang="tr-TR"/>
        </a:p>
      </dgm:t>
    </dgm:pt>
    <dgm:pt modelId="{458E1534-E626-47B7-AE86-3A664CFF1504}">
      <dgm:prSet phldrT="[Metin]"/>
      <dgm:spPr/>
      <dgm:t>
        <a:bodyPr/>
        <a:lstStyle/>
        <a:p>
          <a:r>
            <a:rPr lang="tr-TR" dirty="0" err="1" smtClean="0"/>
            <a:t>am</a:t>
          </a:r>
          <a:endParaRPr lang="tr-TR" dirty="0"/>
        </a:p>
      </dgm:t>
    </dgm:pt>
    <dgm:pt modelId="{1907C6AB-6561-4E50-B943-B543C4FBC983}" type="parTrans" cxnId="{07911743-C7C8-42A0-B42F-CDA5CD7D4867}">
      <dgm:prSet/>
      <dgm:spPr/>
      <dgm:t>
        <a:bodyPr/>
        <a:lstStyle/>
        <a:p>
          <a:endParaRPr lang="tr-TR"/>
        </a:p>
      </dgm:t>
    </dgm:pt>
    <dgm:pt modelId="{D8DB672A-7FA6-465F-9504-81F91BEAD5D1}" type="sibTrans" cxnId="{07911743-C7C8-42A0-B42F-CDA5CD7D4867}">
      <dgm:prSet/>
      <dgm:spPr/>
      <dgm:t>
        <a:bodyPr/>
        <a:lstStyle/>
        <a:p>
          <a:endParaRPr lang="tr-TR"/>
        </a:p>
      </dgm:t>
    </dgm:pt>
    <dgm:pt modelId="{240A8CAE-3EF4-4A13-B502-662713F6C6DD}">
      <dgm:prSet phldrT="[Metin]"/>
      <dgm:spPr/>
      <dgm:t>
        <a:bodyPr/>
        <a:lstStyle/>
        <a:p>
          <a:r>
            <a:rPr lang="tr-TR" dirty="0" smtClean="0"/>
            <a:t>V+</a:t>
          </a:r>
          <a:r>
            <a:rPr lang="tr-TR" dirty="0" err="1" smtClean="0"/>
            <a:t>ing</a:t>
          </a:r>
          <a:endParaRPr lang="tr-TR" dirty="0"/>
        </a:p>
      </dgm:t>
    </dgm:pt>
    <dgm:pt modelId="{776944A6-618E-4C6F-82C0-A370B2F75164}" type="parTrans" cxnId="{CFB9E015-3FAE-4EC5-8AED-BC2E48FCE0F6}">
      <dgm:prSet/>
      <dgm:spPr/>
      <dgm:t>
        <a:bodyPr/>
        <a:lstStyle/>
        <a:p>
          <a:endParaRPr lang="tr-TR"/>
        </a:p>
      </dgm:t>
    </dgm:pt>
    <dgm:pt modelId="{4871AB38-0BBB-4632-8089-C06A0E354B13}" type="sibTrans" cxnId="{CFB9E015-3FAE-4EC5-8AED-BC2E48FCE0F6}">
      <dgm:prSet/>
      <dgm:spPr/>
      <dgm:t>
        <a:bodyPr/>
        <a:lstStyle/>
        <a:p>
          <a:endParaRPr lang="tr-TR"/>
        </a:p>
      </dgm:t>
    </dgm:pt>
    <dgm:pt modelId="{BA1D21AD-2881-40B7-9889-6FD991B028BA}">
      <dgm:prSet phldrT="[Metin]"/>
      <dgm:spPr/>
      <dgm:t>
        <a:bodyPr/>
        <a:lstStyle/>
        <a:p>
          <a:r>
            <a:rPr lang="tr-TR" dirty="0" smtClean="0"/>
            <a:t>V+</a:t>
          </a:r>
          <a:r>
            <a:rPr lang="tr-TR" dirty="0" err="1" smtClean="0"/>
            <a:t>ing</a:t>
          </a:r>
          <a:endParaRPr lang="tr-TR" dirty="0"/>
        </a:p>
      </dgm:t>
    </dgm:pt>
    <dgm:pt modelId="{F4B70D09-0712-4DA0-B529-5C83204F16F2}" type="parTrans" cxnId="{E3EA11E4-3DFE-41F9-98DA-B99746E3384A}">
      <dgm:prSet/>
      <dgm:spPr/>
      <dgm:t>
        <a:bodyPr/>
        <a:lstStyle/>
        <a:p>
          <a:endParaRPr lang="tr-TR"/>
        </a:p>
      </dgm:t>
    </dgm:pt>
    <dgm:pt modelId="{7FA5166D-EDDF-4A8F-8E79-437BCEA1775C}" type="sibTrans" cxnId="{E3EA11E4-3DFE-41F9-98DA-B99746E3384A}">
      <dgm:prSet/>
      <dgm:spPr/>
      <dgm:t>
        <a:bodyPr/>
        <a:lstStyle/>
        <a:p>
          <a:endParaRPr lang="tr-TR"/>
        </a:p>
      </dgm:t>
    </dgm:pt>
    <dgm:pt modelId="{07214078-4E07-42B9-94CD-A3F6823C0E2B}">
      <dgm:prSet phldrT="[Metin]"/>
      <dgm:spPr/>
      <dgm:t>
        <a:bodyPr/>
        <a:lstStyle/>
        <a:p>
          <a:r>
            <a:rPr lang="tr-TR" dirty="0" smtClean="0"/>
            <a:t>V+</a:t>
          </a:r>
          <a:r>
            <a:rPr lang="tr-TR" dirty="0" err="1" smtClean="0"/>
            <a:t>ing</a:t>
          </a:r>
          <a:endParaRPr lang="tr-TR" dirty="0"/>
        </a:p>
      </dgm:t>
    </dgm:pt>
    <dgm:pt modelId="{8C9C8E8F-B939-4A43-B11F-BF4A29839FD5}" type="parTrans" cxnId="{ECF74FA1-0160-4CB2-B6D3-D781CB621A6C}">
      <dgm:prSet/>
      <dgm:spPr/>
      <dgm:t>
        <a:bodyPr/>
        <a:lstStyle/>
        <a:p>
          <a:endParaRPr lang="tr-TR"/>
        </a:p>
      </dgm:t>
    </dgm:pt>
    <dgm:pt modelId="{93EA13AC-EE7F-4684-A5DF-8D0A08DEF4AE}" type="sibTrans" cxnId="{ECF74FA1-0160-4CB2-B6D3-D781CB621A6C}">
      <dgm:prSet/>
      <dgm:spPr/>
      <dgm:t>
        <a:bodyPr/>
        <a:lstStyle/>
        <a:p>
          <a:endParaRPr lang="tr-TR"/>
        </a:p>
      </dgm:t>
    </dgm:pt>
    <dgm:pt modelId="{7EE58ED3-476B-4B40-A640-7FC2F21F2A90}" type="pres">
      <dgm:prSet presAssocID="{DB54E37E-F2A2-4C13-8B5A-B62B298DD37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55DF13A0-72B0-487E-A467-0C526F46366A}" type="pres">
      <dgm:prSet presAssocID="{3FDD9052-D6DC-4B77-B539-2962C8CEDB8B}" presName="compNode" presStyleCnt="0"/>
      <dgm:spPr/>
    </dgm:pt>
    <dgm:pt modelId="{3E853998-02B3-4396-BAFF-25AE92D5C024}" type="pres">
      <dgm:prSet presAssocID="{3FDD9052-D6DC-4B77-B539-2962C8CEDB8B}" presName="dummyConnPt" presStyleCnt="0"/>
      <dgm:spPr/>
    </dgm:pt>
    <dgm:pt modelId="{5055ED93-D63C-4CFF-ABBF-C7950DAB8F11}" type="pres">
      <dgm:prSet presAssocID="{3FDD9052-D6DC-4B77-B539-2962C8CEDB8B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B71371-E1B7-4300-BBC4-E0FE91FED8FF}" type="pres">
      <dgm:prSet presAssocID="{FF480924-0799-4CB5-9F02-6D9F4C3FA596}" presName="sibTrans" presStyleLbl="bgSibTrans2D1" presStyleIdx="0" presStyleCnt="8"/>
      <dgm:spPr/>
      <dgm:t>
        <a:bodyPr/>
        <a:lstStyle/>
        <a:p>
          <a:endParaRPr lang="tr-TR"/>
        </a:p>
      </dgm:t>
    </dgm:pt>
    <dgm:pt modelId="{F5818A34-95D6-4C6E-941B-CB45CD0C2EE9}" type="pres">
      <dgm:prSet presAssocID="{3C57541C-3EB5-495C-98F1-32149C278D33}" presName="compNode" presStyleCnt="0"/>
      <dgm:spPr/>
    </dgm:pt>
    <dgm:pt modelId="{18466532-535D-4347-8C57-7BE9FBF73FFC}" type="pres">
      <dgm:prSet presAssocID="{3C57541C-3EB5-495C-98F1-32149C278D33}" presName="dummyConnPt" presStyleCnt="0"/>
      <dgm:spPr/>
    </dgm:pt>
    <dgm:pt modelId="{89CB1D1F-EA2F-4B84-9C7A-E4204ED2204B}" type="pres">
      <dgm:prSet presAssocID="{3C57541C-3EB5-495C-98F1-32149C278D3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B9E20E-2079-4F0C-B517-8AF658617B4D}" type="pres">
      <dgm:prSet presAssocID="{52533EDA-841F-4A48-A1CC-873C012CEFE0}" presName="sibTrans" presStyleLbl="bgSibTrans2D1" presStyleIdx="1" presStyleCnt="8"/>
      <dgm:spPr/>
      <dgm:t>
        <a:bodyPr/>
        <a:lstStyle/>
        <a:p>
          <a:endParaRPr lang="tr-TR"/>
        </a:p>
      </dgm:t>
    </dgm:pt>
    <dgm:pt modelId="{D98C7D2E-4491-4424-8C56-9A0B1CE37281}" type="pres">
      <dgm:prSet presAssocID="{927585BF-02B6-42AB-BCF0-55C644BF02A7}" presName="compNode" presStyleCnt="0"/>
      <dgm:spPr/>
    </dgm:pt>
    <dgm:pt modelId="{99CE8245-673E-4562-AA23-DAA7BF0F8762}" type="pres">
      <dgm:prSet presAssocID="{927585BF-02B6-42AB-BCF0-55C644BF02A7}" presName="dummyConnPt" presStyleCnt="0"/>
      <dgm:spPr/>
    </dgm:pt>
    <dgm:pt modelId="{63C5B8A4-04E0-4753-A197-538EBC6DF6A1}" type="pres">
      <dgm:prSet presAssocID="{927585BF-02B6-42AB-BCF0-55C644BF02A7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36D8965-762E-42A9-8938-04C1D4AB1655}" type="pres">
      <dgm:prSet presAssocID="{5DCE484A-3AB8-4FBA-8758-6F1946306156}" presName="sibTrans" presStyleLbl="bgSibTrans2D1" presStyleIdx="2" presStyleCnt="8"/>
      <dgm:spPr/>
      <dgm:t>
        <a:bodyPr/>
        <a:lstStyle/>
        <a:p>
          <a:endParaRPr lang="tr-TR"/>
        </a:p>
      </dgm:t>
    </dgm:pt>
    <dgm:pt modelId="{B043D72C-7590-4C4B-ACAD-A670F3E0B71E}" type="pres">
      <dgm:prSet presAssocID="{FCB07821-9749-4B63-9D64-6ED2F9AC901B}" presName="compNode" presStyleCnt="0"/>
      <dgm:spPr/>
    </dgm:pt>
    <dgm:pt modelId="{CE2AB96D-7988-429C-B32E-56060EC25F5B}" type="pres">
      <dgm:prSet presAssocID="{FCB07821-9749-4B63-9D64-6ED2F9AC901B}" presName="dummyConnPt" presStyleCnt="0"/>
      <dgm:spPr/>
    </dgm:pt>
    <dgm:pt modelId="{E31B4E91-4A23-4015-ADD0-656963401A71}" type="pres">
      <dgm:prSet presAssocID="{FCB07821-9749-4B63-9D64-6ED2F9AC901B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581BD3-0B4E-4E53-A6FA-B043D3ADB34F}" type="pres">
      <dgm:prSet presAssocID="{34B075CD-8E87-4DFD-8CC9-747D526B2F48}" presName="sibTrans" presStyleLbl="bgSibTrans2D1" presStyleIdx="3" presStyleCnt="8"/>
      <dgm:spPr/>
      <dgm:t>
        <a:bodyPr/>
        <a:lstStyle/>
        <a:p>
          <a:endParaRPr lang="tr-TR"/>
        </a:p>
      </dgm:t>
    </dgm:pt>
    <dgm:pt modelId="{0B5CAD8F-CADF-4321-BBD7-96A675A2F0A5}" type="pres">
      <dgm:prSet presAssocID="{F9E4ECF3-0F7C-4AF5-B1A4-014DB989ED5B}" presName="compNode" presStyleCnt="0"/>
      <dgm:spPr/>
    </dgm:pt>
    <dgm:pt modelId="{88D14EAB-95EF-48CA-A0CB-0514ACE47216}" type="pres">
      <dgm:prSet presAssocID="{F9E4ECF3-0F7C-4AF5-B1A4-014DB989ED5B}" presName="dummyConnPt" presStyleCnt="0"/>
      <dgm:spPr/>
    </dgm:pt>
    <dgm:pt modelId="{FED64596-AE33-4F08-9506-FD1274AE93D3}" type="pres">
      <dgm:prSet presAssocID="{F9E4ECF3-0F7C-4AF5-B1A4-014DB989ED5B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9316035-E341-45DB-BE26-DE731FFC61FD}" type="pres">
      <dgm:prSet presAssocID="{E72CBEA9-7503-469D-9841-2BAA7873EAF0}" presName="sibTrans" presStyleLbl="bgSibTrans2D1" presStyleIdx="4" presStyleCnt="8"/>
      <dgm:spPr/>
      <dgm:t>
        <a:bodyPr/>
        <a:lstStyle/>
        <a:p>
          <a:endParaRPr lang="tr-TR"/>
        </a:p>
      </dgm:t>
    </dgm:pt>
    <dgm:pt modelId="{AC19259F-ADE3-4BE6-8199-58EFB02664C3}" type="pres">
      <dgm:prSet presAssocID="{458E1534-E626-47B7-AE86-3A664CFF1504}" presName="compNode" presStyleCnt="0"/>
      <dgm:spPr/>
    </dgm:pt>
    <dgm:pt modelId="{4CCA85E7-806E-4FB9-B158-8294DC1819F6}" type="pres">
      <dgm:prSet presAssocID="{458E1534-E626-47B7-AE86-3A664CFF1504}" presName="dummyConnPt" presStyleCnt="0"/>
      <dgm:spPr/>
    </dgm:pt>
    <dgm:pt modelId="{3F882EAE-0DC2-4F14-9423-7F97AF0F751B}" type="pres">
      <dgm:prSet presAssocID="{458E1534-E626-47B7-AE86-3A664CFF1504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CF74CF-8DC9-43AB-A4C3-2759459E584B}" type="pres">
      <dgm:prSet presAssocID="{D8DB672A-7FA6-465F-9504-81F91BEAD5D1}" presName="sibTrans" presStyleLbl="bgSibTrans2D1" presStyleIdx="5" presStyleCnt="8"/>
      <dgm:spPr/>
      <dgm:t>
        <a:bodyPr/>
        <a:lstStyle/>
        <a:p>
          <a:endParaRPr lang="tr-TR"/>
        </a:p>
      </dgm:t>
    </dgm:pt>
    <dgm:pt modelId="{E1705EA2-D0A2-4F78-9618-4A7D09BA6F48}" type="pres">
      <dgm:prSet presAssocID="{240A8CAE-3EF4-4A13-B502-662713F6C6DD}" presName="compNode" presStyleCnt="0"/>
      <dgm:spPr/>
    </dgm:pt>
    <dgm:pt modelId="{BBDE05E7-7E35-40A5-BFB0-D2C4460B5F84}" type="pres">
      <dgm:prSet presAssocID="{240A8CAE-3EF4-4A13-B502-662713F6C6DD}" presName="dummyConnPt" presStyleCnt="0"/>
      <dgm:spPr/>
    </dgm:pt>
    <dgm:pt modelId="{8FF3E400-40DD-46E8-944F-8FB690A07D15}" type="pres">
      <dgm:prSet presAssocID="{240A8CAE-3EF4-4A13-B502-662713F6C6DD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FF3DFB-8EBF-4D01-8B49-9A6EAB27F2AB}" type="pres">
      <dgm:prSet presAssocID="{4871AB38-0BBB-4632-8089-C06A0E354B13}" presName="sibTrans" presStyleLbl="bgSibTrans2D1" presStyleIdx="6" presStyleCnt="8"/>
      <dgm:spPr/>
      <dgm:t>
        <a:bodyPr/>
        <a:lstStyle/>
        <a:p>
          <a:endParaRPr lang="tr-TR"/>
        </a:p>
      </dgm:t>
    </dgm:pt>
    <dgm:pt modelId="{EDBDF1F6-5783-4438-BC6F-D42E368E1277}" type="pres">
      <dgm:prSet presAssocID="{BA1D21AD-2881-40B7-9889-6FD991B028BA}" presName="compNode" presStyleCnt="0"/>
      <dgm:spPr/>
    </dgm:pt>
    <dgm:pt modelId="{C7CDCAD6-014B-474C-A8BC-A0A08D1F7757}" type="pres">
      <dgm:prSet presAssocID="{BA1D21AD-2881-40B7-9889-6FD991B028BA}" presName="dummyConnPt" presStyleCnt="0"/>
      <dgm:spPr/>
    </dgm:pt>
    <dgm:pt modelId="{8AD95672-21A3-453B-B550-36674EACC8AE}" type="pres">
      <dgm:prSet presAssocID="{BA1D21AD-2881-40B7-9889-6FD991B028BA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4276C9E-17E6-4F26-99B4-4F6DC2F78CFE}" type="pres">
      <dgm:prSet presAssocID="{7FA5166D-EDDF-4A8F-8E79-437BCEA1775C}" presName="sibTrans" presStyleLbl="bgSibTrans2D1" presStyleIdx="7" presStyleCnt="8"/>
      <dgm:spPr/>
      <dgm:t>
        <a:bodyPr/>
        <a:lstStyle/>
        <a:p>
          <a:endParaRPr lang="tr-TR"/>
        </a:p>
      </dgm:t>
    </dgm:pt>
    <dgm:pt modelId="{C7D022E1-7589-477B-A37D-7C07B46DDCAB}" type="pres">
      <dgm:prSet presAssocID="{07214078-4E07-42B9-94CD-A3F6823C0E2B}" presName="compNode" presStyleCnt="0"/>
      <dgm:spPr/>
    </dgm:pt>
    <dgm:pt modelId="{8D258B50-7385-4960-A80D-92701DBE1AA9}" type="pres">
      <dgm:prSet presAssocID="{07214078-4E07-42B9-94CD-A3F6823C0E2B}" presName="dummyConnPt" presStyleCnt="0"/>
      <dgm:spPr/>
    </dgm:pt>
    <dgm:pt modelId="{C7111E8E-C2AE-462B-821B-66D34CC9A1B8}" type="pres">
      <dgm:prSet presAssocID="{07214078-4E07-42B9-94CD-A3F6823C0E2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FB9E015-3FAE-4EC5-8AED-BC2E48FCE0F6}" srcId="{DB54E37E-F2A2-4C13-8B5A-B62B298DD371}" destId="{240A8CAE-3EF4-4A13-B502-662713F6C6DD}" srcOrd="6" destOrd="0" parTransId="{776944A6-618E-4C6F-82C0-A370B2F75164}" sibTransId="{4871AB38-0BBB-4632-8089-C06A0E354B13}"/>
    <dgm:cxn modelId="{1983CAEA-8B2F-49F6-B467-4DAB8542F158}" type="presOf" srcId="{07214078-4E07-42B9-94CD-A3F6823C0E2B}" destId="{C7111E8E-C2AE-462B-821B-66D34CC9A1B8}" srcOrd="0" destOrd="0" presId="urn:microsoft.com/office/officeart/2005/8/layout/bProcess4"/>
    <dgm:cxn modelId="{9AEEC6A9-0499-45DC-8D2F-A17E571FFBF6}" type="presOf" srcId="{458E1534-E626-47B7-AE86-3A664CFF1504}" destId="{3F882EAE-0DC2-4F14-9423-7F97AF0F751B}" srcOrd="0" destOrd="0" presId="urn:microsoft.com/office/officeart/2005/8/layout/bProcess4"/>
    <dgm:cxn modelId="{DF9A0AD1-81EC-4687-8467-F58F84186660}" type="presOf" srcId="{52533EDA-841F-4A48-A1CC-873C012CEFE0}" destId="{24B9E20E-2079-4F0C-B517-8AF658617B4D}" srcOrd="0" destOrd="0" presId="urn:microsoft.com/office/officeart/2005/8/layout/bProcess4"/>
    <dgm:cxn modelId="{6537BA5F-EF06-4498-A76D-2B6A0643CA7F}" srcId="{DB54E37E-F2A2-4C13-8B5A-B62B298DD371}" destId="{F9E4ECF3-0F7C-4AF5-B1A4-014DB989ED5B}" srcOrd="4" destOrd="0" parTransId="{11D2E94C-E79C-43EB-AFC2-BB337234ED9C}" sibTransId="{E72CBEA9-7503-469D-9841-2BAA7873EAF0}"/>
    <dgm:cxn modelId="{8A565085-54E9-4E2E-92BC-62F50EDC882A}" type="presOf" srcId="{3FDD9052-D6DC-4B77-B539-2962C8CEDB8B}" destId="{5055ED93-D63C-4CFF-ABBF-C7950DAB8F11}" srcOrd="0" destOrd="0" presId="urn:microsoft.com/office/officeart/2005/8/layout/bProcess4"/>
    <dgm:cxn modelId="{64D8AF05-9386-4CD2-AB8B-09ED2EF0A01A}" type="presOf" srcId="{E72CBEA9-7503-469D-9841-2BAA7873EAF0}" destId="{39316035-E341-45DB-BE26-DE731FFC61FD}" srcOrd="0" destOrd="0" presId="urn:microsoft.com/office/officeart/2005/8/layout/bProcess4"/>
    <dgm:cxn modelId="{07911743-C7C8-42A0-B42F-CDA5CD7D4867}" srcId="{DB54E37E-F2A2-4C13-8B5A-B62B298DD371}" destId="{458E1534-E626-47B7-AE86-3A664CFF1504}" srcOrd="5" destOrd="0" parTransId="{1907C6AB-6561-4E50-B943-B543C4FBC983}" sibTransId="{D8DB672A-7FA6-465F-9504-81F91BEAD5D1}"/>
    <dgm:cxn modelId="{409770A8-AB8E-4196-AF7E-9BF085294BCB}" srcId="{DB54E37E-F2A2-4C13-8B5A-B62B298DD371}" destId="{927585BF-02B6-42AB-BCF0-55C644BF02A7}" srcOrd="2" destOrd="0" parTransId="{9F1FCBB6-D253-4A37-A654-496E580CA33C}" sibTransId="{5DCE484A-3AB8-4FBA-8758-6F1946306156}"/>
    <dgm:cxn modelId="{18EDF9B5-E163-4804-A2B8-C9D2B935BDE0}" srcId="{DB54E37E-F2A2-4C13-8B5A-B62B298DD371}" destId="{3FDD9052-D6DC-4B77-B539-2962C8CEDB8B}" srcOrd="0" destOrd="0" parTransId="{5120D764-464B-4952-B582-7130D6FEF85C}" sibTransId="{FF480924-0799-4CB5-9F02-6D9F4C3FA596}"/>
    <dgm:cxn modelId="{228B8B6D-DC8C-4CC1-995D-B26B285C4757}" srcId="{DB54E37E-F2A2-4C13-8B5A-B62B298DD371}" destId="{3C57541C-3EB5-495C-98F1-32149C278D33}" srcOrd="1" destOrd="0" parTransId="{1F6E9448-2B5E-44D4-8243-A390114F269A}" sibTransId="{52533EDA-841F-4A48-A1CC-873C012CEFE0}"/>
    <dgm:cxn modelId="{0BAC1C8C-C69F-413A-BCDD-8795ABF69C90}" type="presOf" srcId="{5DCE484A-3AB8-4FBA-8758-6F1946306156}" destId="{436D8965-762E-42A9-8938-04C1D4AB1655}" srcOrd="0" destOrd="0" presId="urn:microsoft.com/office/officeart/2005/8/layout/bProcess4"/>
    <dgm:cxn modelId="{ADC4F294-D589-4742-83A4-46EF63507C78}" type="presOf" srcId="{F9E4ECF3-0F7C-4AF5-B1A4-014DB989ED5B}" destId="{FED64596-AE33-4F08-9506-FD1274AE93D3}" srcOrd="0" destOrd="0" presId="urn:microsoft.com/office/officeart/2005/8/layout/bProcess4"/>
    <dgm:cxn modelId="{C933BCFF-FFE5-4620-81AF-EEEDD1C4DAEC}" srcId="{DB54E37E-F2A2-4C13-8B5A-B62B298DD371}" destId="{FCB07821-9749-4B63-9D64-6ED2F9AC901B}" srcOrd="3" destOrd="0" parTransId="{75C8B2E5-89CE-43D0-B8C7-C3560CE6ED78}" sibTransId="{34B075CD-8E87-4DFD-8CC9-747D526B2F48}"/>
    <dgm:cxn modelId="{47C6BBB9-EC89-42A0-8D69-75903F753ADB}" type="presOf" srcId="{927585BF-02B6-42AB-BCF0-55C644BF02A7}" destId="{63C5B8A4-04E0-4753-A197-538EBC6DF6A1}" srcOrd="0" destOrd="0" presId="urn:microsoft.com/office/officeart/2005/8/layout/bProcess4"/>
    <dgm:cxn modelId="{9B72168A-F32E-4D1D-9586-0F79AEABAF34}" type="presOf" srcId="{DB54E37E-F2A2-4C13-8B5A-B62B298DD371}" destId="{7EE58ED3-476B-4B40-A640-7FC2F21F2A90}" srcOrd="0" destOrd="0" presId="urn:microsoft.com/office/officeart/2005/8/layout/bProcess4"/>
    <dgm:cxn modelId="{ECF74FA1-0160-4CB2-B6D3-D781CB621A6C}" srcId="{DB54E37E-F2A2-4C13-8B5A-B62B298DD371}" destId="{07214078-4E07-42B9-94CD-A3F6823C0E2B}" srcOrd="8" destOrd="0" parTransId="{8C9C8E8F-B939-4A43-B11F-BF4A29839FD5}" sibTransId="{93EA13AC-EE7F-4684-A5DF-8D0A08DEF4AE}"/>
    <dgm:cxn modelId="{3B0F00B7-1AEA-4BD9-9547-34CEDC9DD61C}" type="presOf" srcId="{D8DB672A-7FA6-465F-9504-81F91BEAD5D1}" destId="{FCCF74CF-8DC9-43AB-A4C3-2759459E584B}" srcOrd="0" destOrd="0" presId="urn:microsoft.com/office/officeart/2005/8/layout/bProcess4"/>
    <dgm:cxn modelId="{46415789-4CEE-4D37-BB11-9FB2580E5F04}" type="presOf" srcId="{BA1D21AD-2881-40B7-9889-6FD991B028BA}" destId="{8AD95672-21A3-453B-B550-36674EACC8AE}" srcOrd="0" destOrd="0" presId="urn:microsoft.com/office/officeart/2005/8/layout/bProcess4"/>
    <dgm:cxn modelId="{0DC61E4C-6C76-4BB8-BB6E-B3923B1E6717}" type="presOf" srcId="{FCB07821-9749-4B63-9D64-6ED2F9AC901B}" destId="{E31B4E91-4A23-4015-ADD0-656963401A71}" srcOrd="0" destOrd="0" presId="urn:microsoft.com/office/officeart/2005/8/layout/bProcess4"/>
    <dgm:cxn modelId="{ED6AE126-32A9-4A10-B17E-A9EC8FA0F224}" type="presOf" srcId="{240A8CAE-3EF4-4A13-B502-662713F6C6DD}" destId="{8FF3E400-40DD-46E8-944F-8FB690A07D15}" srcOrd="0" destOrd="0" presId="urn:microsoft.com/office/officeart/2005/8/layout/bProcess4"/>
    <dgm:cxn modelId="{08A7AAD8-46B7-48B4-8986-5EA75C05B6D8}" type="presOf" srcId="{4871AB38-0BBB-4632-8089-C06A0E354B13}" destId="{A3FF3DFB-8EBF-4D01-8B49-9A6EAB27F2AB}" srcOrd="0" destOrd="0" presId="urn:microsoft.com/office/officeart/2005/8/layout/bProcess4"/>
    <dgm:cxn modelId="{945D88BA-014A-40CD-B73C-7C23CFE851DA}" type="presOf" srcId="{FF480924-0799-4CB5-9F02-6D9F4C3FA596}" destId="{30B71371-E1B7-4300-BBC4-E0FE91FED8FF}" srcOrd="0" destOrd="0" presId="urn:microsoft.com/office/officeart/2005/8/layout/bProcess4"/>
    <dgm:cxn modelId="{7A5D6E68-DB6D-41CC-AB9E-AA00D5F04676}" type="presOf" srcId="{3C57541C-3EB5-495C-98F1-32149C278D33}" destId="{89CB1D1F-EA2F-4B84-9C7A-E4204ED2204B}" srcOrd="0" destOrd="0" presId="urn:microsoft.com/office/officeart/2005/8/layout/bProcess4"/>
    <dgm:cxn modelId="{E3EA11E4-3DFE-41F9-98DA-B99746E3384A}" srcId="{DB54E37E-F2A2-4C13-8B5A-B62B298DD371}" destId="{BA1D21AD-2881-40B7-9889-6FD991B028BA}" srcOrd="7" destOrd="0" parTransId="{F4B70D09-0712-4DA0-B529-5C83204F16F2}" sibTransId="{7FA5166D-EDDF-4A8F-8E79-437BCEA1775C}"/>
    <dgm:cxn modelId="{0188ED37-D37B-49BA-A18A-1163EC93E293}" type="presOf" srcId="{34B075CD-8E87-4DFD-8CC9-747D526B2F48}" destId="{96581BD3-0B4E-4E53-A6FA-B043D3ADB34F}" srcOrd="0" destOrd="0" presId="urn:microsoft.com/office/officeart/2005/8/layout/bProcess4"/>
    <dgm:cxn modelId="{6CB943A3-BB8F-45F0-9DA3-8242D5F3D075}" type="presOf" srcId="{7FA5166D-EDDF-4A8F-8E79-437BCEA1775C}" destId="{E4276C9E-17E6-4F26-99B4-4F6DC2F78CFE}" srcOrd="0" destOrd="0" presId="urn:microsoft.com/office/officeart/2005/8/layout/bProcess4"/>
    <dgm:cxn modelId="{D26485A4-3608-4B4E-8834-B089C53C6B7E}" type="presParOf" srcId="{7EE58ED3-476B-4B40-A640-7FC2F21F2A90}" destId="{55DF13A0-72B0-487E-A467-0C526F46366A}" srcOrd="0" destOrd="0" presId="urn:microsoft.com/office/officeart/2005/8/layout/bProcess4"/>
    <dgm:cxn modelId="{B2D9A950-B265-432D-967F-2011B6E4D764}" type="presParOf" srcId="{55DF13A0-72B0-487E-A467-0C526F46366A}" destId="{3E853998-02B3-4396-BAFF-25AE92D5C024}" srcOrd="0" destOrd="0" presId="urn:microsoft.com/office/officeart/2005/8/layout/bProcess4"/>
    <dgm:cxn modelId="{464C8D67-44EF-49A4-9D61-7D8A641024A3}" type="presParOf" srcId="{55DF13A0-72B0-487E-A467-0C526F46366A}" destId="{5055ED93-D63C-4CFF-ABBF-C7950DAB8F11}" srcOrd="1" destOrd="0" presId="urn:microsoft.com/office/officeart/2005/8/layout/bProcess4"/>
    <dgm:cxn modelId="{294D2E90-D9F4-4D90-9E54-EA18FA783134}" type="presParOf" srcId="{7EE58ED3-476B-4B40-A640-7FC2F21F2A90}" destId="{30B71371-E1B7-4300-BBC4-E0FE91FED8FF}" srcOrd="1" destOrd="0" presId="urn:microsoft.com/office/officeart/2005/8/layout/bProcess4"/>
    <dgm:cxn modelId="{ED55ED90-2B49-4FCD-BB4E-D5D641D30CF2}" type="presParOf" srcId="{7EE58ED3-476B-4B40-A640-7FC2F21F2A90}" destId="{F5818A34-95D6-4C6E-941B-CB45CD0C2EE9}" srcOrd="2" destOrd="0" presId="urn:microsoft.com/office/officeart/2005/8/layout/bProcess4"/>
    <dgm:cxn modelId="{0C83F70E-EE6C-4C9A-ACD9-B62638DC5CC3}" type="presParOf" srcId="{F5818A34-95D6-4C6E-941B-CB45CD0C2EE9}" destId="{18466532-535D-4347-8C57-7BE9FBF73FFC}" srcOrd="0" destOrd="0" presId="urn:microsoft.com/office/officeart/2005/8/layout/bProcess4"/>
    <dgm:cxn modelId="{1887669E-AAEE-490C-9139-6D3DAB70946E}" type="presParOf" srcId="{F5818A34-95D6-4C6E-941B-CB45CD0C2EE9}" destId="{89CB1D1F-EA2F-4B84-9C7A-E4204ED2204B}" srcOrd="1" destOrd="0" presId="urn:microsoft.com/office/officeart/2005/8/layout/bProcess4"/>
    <dgm:cxn modelId="{A936A072-46F9-499D-BD2E-BE416BF3884E}" type="presParOf" srcId="{7EE58ED3-476B-4B40-A640-7FC2F21F2A90}" destId="{24B9E20E-2079-4F0C-B517-8AF658617B4D}" srcOrd="3" destOrd="0" presId="urn:microsoft.com/office/officeart/2005/8/layout/bProcess4"/>
    <dgm:cxn modelId="{B280F5F5-1ABA-4778-88C4-CF0EBB855EE7}" type="presParOf" srcId="{7EE58ED3-476B-4B40-A640-7FC2F21F2A90}" destId="{D98C7D2E-4491-4424-8C56-9A0B1CE37281}" srcOrd="4" destOrd="0" presId="urn:microsoft.com/office/officeart/2005/8/layout/bProcess4"/>
    <dgm:cxn modelId="{63C57ED1-F237-43C1-9183-A06F881990B4}" type="presParOf" srcId="{D98C7D2E-4491-4424-8C56-9A0B1CE37281}" destId="{99CE8245-673E-4562-AA23-DAA7BF0F8762}" srcOrd="0" destOrd="0" presId="urn:microsoft.com/office/officeart/2005/8/layout/bProcess4"/>
    <dgm:cxn modelId="{9A35960D-B4E1-43B6-A206-E589FA875614}" type="presParOf" srcId="{D98C7D2E-4491-4424-8C56-9A0B1CE37281}" destId="{63C5B8A4-04E0-4753-A197-538EBC6DF6A1}" srcOrd="1" destOrd="0" presId="urn:microsoft.com/office/officeart/2005/8/layout/bProcess4"/>
    <dgm:cxn modelId="{1ED83495-E28E-43AE-A6A1-E582A1C2E8EA}" type="presParOf" srcId="{7EE58ED3-476B-4B40-A640-7FC2F21F2A90}" destId="{436D8965-762E-42A9-8938-04C1D4AB1655}" srcOrd="5" destOrd="0" presId="urn:microsoft.com/office/officeart/2005/8/layout/bProcess4"/>
    <dgm:cxn modelId="{019ED7ED-355C-465B-B3D5-F86090A2A6A3}" type="presParOf" srcId="{7EE58ED3-476B-4B40-A640-7FC2F21F2A90}" destId="{B043D72C-7590-4C4B-ACAD-A670F3E0B71E}" srcOrd="6" destOrd="0" presId="urn:microsoft.com/office/officeart/2005/8/layout/bProcess4"/>
    <dgm:cxn modelId="{B3523DB1-1BAA-486F-AAE9-2C90784C1DEC}" type="presParOf" srcId="{B043D72C-7590-4C4B-ACAD-A670F3E0B71E}" destId="{CE2AB96D-7988-429C-B32E-56060EC25F5B}" srcOrd="0" destOrd="0" presId="urn:microsoft.com/office/officeart/2005/8/layout/bProcess4"/>
    <dgm:cxn modelId="{36236443-3E4C-4C90-BE34-52228F38D1F1}" type="presParOf" srcId="{B043D72C-7590-4C4B-ACAD-A670F3E0B71E}" destId="{E31B4E91-4A23-4015-ADD0-656963401A71}" srcOrd="1" destOrd="0" presId="urn:microsoft.com/office/officeart/2005/8/layout/bProcess4"/>
    <dgm:cxn modelId="{8C2E5AEF-5C43-4922-8938-9B703726AD92}" type="presParOf" srcId="{7EE58ED3-476B-4B40-A640-7FC2F21F2A90}" destId="{96581BD3-0B4E-4E53-A6FA-B043D3ADB34F}" srcOrd="7" destOrd="0" presId="urn:microsoft.com/office/officeart/2005/8/layout/bProcess4"/>
    <dgm:cxn modelId="{E6FB4C5A-C546-421E-B9AF-F68A4D49AF61}" type="presParOf" srcId="{7EE58ED3-476B-4B40-A640-7FC2F21F2A90}" destId="{0B5CAD8F-CADF-4321-BBD7-96A675A2F0A5}" srcOrd="8" destOrd="0" presId="urn:microsoft.com/office/officeart/2005/8/layout/bProcess4"/>
    <dgm:cxn modelId="{2EC64D8A-C1DE-4EE5-8604-827E32E0D3E3}" type="presParOf" srcId="{0B5CAD8F-CADF-4321-BBD7-96A675A2F0A5}" destId="{88D14EAB-95EF-48CA-A0CB-0514ACE47216}" srcOrd="0" destOrd="0" presId="urn:microsoft.com/office/officeart/2005/8/layout/bProcess4"/>
    <dgm:cxn modelId="{DE5A49B2-FE5C-4B75-A650-897C5B9D3BA8}" type="presParOf" srcId="{0B5CAD8F-CADF-4321-BBD7-96A675A2F0A5}" destId="{FED64596-AE33-4F08-9506-FD1274AE93D3}" srcOrd="1" destOrd="0" presId="urn:microsoft.com/office/officeart/2005/8/layout/bProcess4"/>
    <dgm:cxn modelId="{798249CD-97A2-4B65-B08C-B4F10C8E2AC2}" type="presParOf" srcId="{7EE58ED3-476B-4B40-A640-7FC2F21F2A90}" destId="{39316035-E341-45DB-BE26-DE731FFC61FD}" srcOrd="9" destOrd="0" presId="urn:microsoft.com/office/officeart/2005/8/layout/bProcess4"/>
    <dgm:cxn modelId="{8448166E-867B-440E-AFF0-DF58E6792CC5}" type="presParOf" srcId="{7EE58ED3-476B-4B40-A640-7FC2F21F2A90}" destId="{AC19259F-ADE3-4BE6-8199-58EFB02664C3}" srcOrd="10" destOrd="0" presId="urn:microsoft.com/office/officeart/2005/8/layout/bProcess4"/>
    <dgm:cxn modelId="{6782EAF1-943E-47FE-A553-4BA69DA8E879}" type="presParOf" srcId="{AC19259F-ADE3-4BE6-8199-58EFB02664C3}" destId="{4CCA85E7-806E-4FB9-B158-8294DC1819F6}" srcOrd="0" destOrd="0" presId="urn:microsoft.com/office/officeart/2005/8/layout/bProcess4"/>
    <dgm:cxn modelId="{1BDAE4E1-F6FF-4960-85D3-765688E62673}" type="presParOf" srcId="{AC19259F-ADE3-4BE6-8199-58EFB02664C3}" destId="{3F882EAE-0DC2-4F14-9423-7F97AF0F751B}" srcOrd="1" destOrd="0" presId="urn:microsoft.com/office/officeart/2005/8/layout/bProcess4"/>
    <dgm:cxn modelId="{BFEEAEC7-11CC-48FA-91B7-37C8CA7B98FE}" type="presParOf" srcId="{7EE58ED3-476B-4B40-A640-7FC2F21F2A90}" destId="{FCCF74CF-8DC9-43AB-A4C3-2759459E584B}" srcOrd="11" destOrd="0" presId="urn:microsoft.com/office/officeart/2005/8/layout/bProcess4"/>
    <dgm:cxn modelId="{E9F14A01-F6FA-4798-AE37-76882EF1DEF5}" type="presParOf" srcId="{7EE58ED3-476B-4B40-A640-7FC2F21F2A90}" destId="{E1705EA2-D0A2-4F78-9618-4A7D09BA6F48}" srcOrd="12" destOrd="0" presId="urn:microsoft.com/office/officeart/2005/8/layout/bProcess4"/>
    <dgm:cxn modelId="{D8C2B36E-E030-41A3-9FC7-AAC71A48F57A}" type="presParOf" srcId="{E1705EA2-D0A2-4F78-9618-4A7D09BA6F48}" destId="{BBDE05E7-7E35-40A5-BFB0-D2C4460B5F84}" srcOrd="0" destOrd="0" presId="urn:microsoft.com/office/officeart/2005/8/layout/bProcess4"/>
    <dgm:cxn modelId="{8CB58957-4D36-4429-800B-8F8002A95AA3}" type="presParOf" srcId="{E1705EA2-D0A2-4F78-9618-4A7D09BA6F48}" destId="{8FF3E400-40DD-46E8-944F-8FB690A07D15}" srcOrd="1" destOrd="0" presId="urn:microsoft.com/office/officeart/2005/8/layout/bProcess4"/>
    <dgm:cxn modelId="{2EB2320E-55FE-4471-A2AA-B263596C5E7B}" type="presParOf" srcId="{7EE58ED3-476B-4B40-A640-7FC2F21F2A90}" destId="{A3FF3DFB-8EBF-4D01-8B49-9A6EAB27F2AB}" srcOrd="13" destOrd="0" presId="urn:microsoft.com/office/officeart/2005/8/layout/bProcess4"/>
    <dgm:cxn modelId="{0CB097B2-29E5-40D0-B4A1-B18E0AE94E64}" type="presParOf" srcId="{7EE58ED3-476B-4B40-A640-7FC2F21F2A90}" destId="{EDBDF1F6-5783-4438-BC6F-D42E368E1277}" srcOrd="14" destOrd="0" presId="urn:microsoft.com/office/officeart/2005/8/layout/bProcess4"/>
    <dgm:cxn modelId="{661BCF77-3BD6-482B-861E-8D52742EB5E0}" type="presParOf" srcId="{EDBDF1F6-5783-4438-BC6F-D42E368E1277}" destId="{C7CDCAD6-014B-474C-A8BC-A0A08D1F7757}" srcOrd="0" destOrd="0" presId="urn:microsoft.com/office/officeart/2005/8/layout/bProcess4"/>
    <dgm:cxn modelId="{E74F6862-9A41-4A5C-A511-4015E966AB84}" type="presParOf" srcId="{EDBDF1F6-5783-4438-BC6F-D42E368E1277}" destId="{8AD95672-21A3-453B-B550-36674EACC8AE}" srcOrd="1" destOrd="0" presId="urn:microsoft.com/office/officeart/2005/8/layout/bProcess4"/>
    <dgm:cxn modelId="{15E620D7-68AD-409B-8B6E-772AF043A5CA}" type="presParOf" srcId="{7EE58ED3-476B-4B40-A640-7FC2F21F2A90}" destId="{E4276C9E-17E6-4F26-99B4-4F6DC2F78CFE}" srcOrd="15" destOrd="0" presId="urn:microsoft.com/office/officeart/2005/8/layout/bProcess4"/>
    <dgm:cxn modelId="{589ADF17-EA08-4DED-86D3-A9F9CC2A939D}" type="presParOf" srcId="{7EE58ED3-476B-4B40-A640-7FC2F21F2A90}" destId="{C7D022E1-7589-477B-A37D-7C07B46DDCAB}" srcOrd="16" destOrd="0" presId="urn:microsoft.com/office/officeart/2005/8/layout/bProcess4"/>
    <dgm:cxn modelId="{E3E7DDE1-180E-48C8-BBD4-76122F24876A}" type="presParOf" srcId="{C7D022E1-7589-477B-A37D-7C07B46DDCAB}" destId="{8D258B50-7385-4960-A80D-92701DBE1AA9}" srcOrd="0" destOrd="0" presId="urn:microsoft.com/office/officeart/2005/8/layout/bProcess4"/>
    <dgm:cxn modelId="{4E21467A-349E-4F75-A20D-2A639634ABE1}" type="presParOf" srcId="{C7D022E1-7589-477B-A37D-7C07B46DDCAB}" destId="{C7111E8E-C2AE-462B-821B-66D34CC9A1B8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B71371-E1B7-4300-BBC4-E0FE91FED8FF}">
      <dsp:nvSpPr>
        <dsp:cNvPr id="0" name=""/>
        <dsp:cNvSpPr/>
      </dsp:nvSpPr>
      <dsp:spPr>
        <a:xfrm rot="5400000">
          <a:off x="-343116" y="1269717"/>
          <a:ext cx="15188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55ED93-D63C-4CFF-ABBF-C7950DAB8F11}">
      <dsp:nvSpPr>
        <dsp:cNvPr id="0" name=""/>
        <dsp:cNvSpPr/>
      </dsp:nvSpPr>
      <dsp:spPr>
        <a:xfrm>
          <a:off x="3755" y="296623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I</a:t>
          </a:r>
          <a:endParaRPr lang="tr-TR" sz="2300" kern="1200" dirty="0"/>
        </a:p>
      </dsp:txBody>
      <dsp:txXfrm>
        <a:off x="3755" y="296623"/>
        <a:ext cx="2038275" cy="1222965"/>
      </dsp:txXfrm>
    </dsp:sp>
    <dsp:sp modelId="{24B9E20E-2079-4F0C-B517-8AF658617B4D}">
      <dsp:nvSpPr>
        <dsp:cNvPr id="0" name=""/>
        <dsp:cNvSpPr/>
      </dsp:nvSpPr>
      <dsp:spPr>
        <a:xfrm rot="5400000">
          <a:off x="-343116" y="2798423"/>
          <a:ext cx="15188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B1D1F-EA2F-4B84-9C7A-E4204ED2204B}">
      <dsp:nvSpPr>
        <dsp:cNvPr id="0" name=""/>
        <dsp:cNvSpPr/>
      </dsp:nvSpPr>
      <dsp:spPr>
        <a:xfrm>
          <a:off x="3755" y="1825329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He,</a:t>
          </a:r>
          <a:r>
            <a:rPr lang="tr-TR" sz="2300" kern="1200" dirty="0" err="1" smtClean="0"/>
            <a:t>She</a:t>
          </a:r>
          <a:r>
            <a:rPr lang="tr-TR" sz="2300" kern="1200" dirty="0" smtClean="0"/>
            <a:t>,IT</a:t>
          </a:r>
          <a:endParaRPr lang="tr-TR" sz="2300" kern="1200" dirty="0"/>
        </a:p>
      </dsp:txBody>
      <dsp:txXfrm>
        <a:off x="3755" y="1825329"/>
        <a:ext cx="2038275" cy="1222965"/>
      </dsp:txXfrm>
    </dsp:sp>
    <dsp:sp modelId="{436D8965-762E-42A9-8938-04C1D4AB1655}">
      <dsp:nvSpPr>
        <dsp:cNvPr id="0" name=""/>
        <dsp:cNvSpPr/>
      </dsp:nvSpPr>
      <dsp:spPr>
        <a:xfrm>
          <a:off x="421236" y="3562777"/>
          <a:ext cx="27010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5B8A4-04E0-4753-A197-538EBC6DF6A1}">
      <dsp:nvSpPr>
        <dsp:cNvPr id="0" name=""/>
        <dsp:cNvSpPr/>
      </dsp:nvSpPr>
      <dsp:spPr>
        <a:xfrm>
          <a:off x="3755" y="3354036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 smtClean="0"/>
            <a:t>You</a:t>
          </a:r>
          <a:r>
            <a:rPr lang="tr-TR" sz="2300" kern="1200" dirty="0" smtClean="0"/>
            <a:t>,</a:t>
          </a:r>
          <a:r>
            <a:rPr lang="tr-TR" sz="2300" kern="1200" dirty="0" err="1" smtClean="0"/>
            <a:t>We</a:t>
          </a:r>
          <a:r>
            <a:rPr lang="tr-TR" sz="2300" kern="1200" dirty="0" smtClean="0"/>
            <a:t>,</a:t>
          </a:r>
          <a:r>
            <a:rPr lang="tr-TR" sz="2300" kern="1200" dirty="0" err="1" smtClean="0"/>
            <a:t>They</a:t>
          </a:r>
          <a:endParaRPr lang="tr-TR" sz="2300" kern="1200" dirty="0"/>
        </a:p>
      </dsp:txBody>
      <dsp:txXfrm>
        <a:off x="3755" y="3354036"/>
        <a:ext cx="2038275" cy="1222965"/>
      </dsp:txXfrm>
    </dsp:sp>
    <dsp:sp modelId="{96581BD3-0B4E-4E53-A6FA-B043D3ADB34F}">
      <dsp:nvSpPr>
        <dsp:cNvPr id="0" name=""/>
        <dsp:cNvSpPr/>
      </dsp:nvSpPr>
      <dsp:spPr>
        <a:xfrm rot="16200000">
          <a:off x="2367790" y="2798423"/>
          <a:ext cx="15188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B4E91-4A23-4015-ADD0-656963401A71}">
      <dsp:nvSpPr>
        <dsp:cNvPr id="0" name=""/>
        <dsp:cNvSpPr/>
      </dsp:nvSpPr>
      <dsp:spPr>
        <a:xfrm>
          <a:off x="2714662" y="3354036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 smtClean="0"/>
            <a:t>are</a:t>
          </a:r>
          <a:endParaRPr lang="tr-TR" sz="2300" kern="1200" dirty="0"/>
        </a:p>
      </dsp:txBody>
      <dsp:txXfrm>
        <a:off x="2714662" y="3354036"/>
        <a:ext cx="2038275" cy="1222965"/>
      </dsp:txXfrm>
    </dsp:sp>
    <dsp:sp modelId="{39316035-E341-45DB-BE26-DE731FFC61FD}">
      <dsp:nvSpPr>
        <dsp:cNvPr id="0" name=""/>
        <dsp:cNvSpPr/>
      </dsp:nvSpPr>
      <dsp:spPr>
        <a:xfrm rot="16200000">
          <a:off x="2367790" y="1269717"/>
          <a:ext cx="15188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D64596-AE33-4F08-9506-FD1274AE93D3}">
      <dsp:nvSpPr>
        <dsp:cNvPr id="0" name=""/>
        <dsp:cNvSpPr/>
      </dsp:nvSpPr>
      <dsp:spPr>
        <a:xfrm>
          <a:off x="2714662" y="1825329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is</a:t>
          </a:r>
          <a:endParaRPr lang="tr-TR" sz="2300" kern="1200" dirty="0"/>
        </a:p>
      </dsp:txBody>
      <dsp:txXfrm>
        <a:off x="2714662" y="1825329"/>
        <a:ext cx="2038275" cy="1222965"/>
      </dsp:txXfrm>
    </dsp:sp>
    <dsp:sp modelId="{FCCF74CF-8DC9-43AB-A4C3-2759459E584B}">
      <dsp:nvSpPr>
        <dsp:cNvPr id="0" name=""/>
        <dsp:cNvSpPr/>
      </dsp:nvSpPr>
      <dsp:spPr>
        <a:xfrm>
          <a:off x="3132143" y="505363"/>
          <a:ext cx="27010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882EAE-0DC2-4F14-9423-7F97AF0F751B}">
      <dsp:nvSpPr>
        <dsp:cNvPr id="0" name=""/>
        <dsp:cNvSpPr/>
      </dsp:nvSpPr>
      <dsp:spPr>
        <a:xfrm>
          <a:off x="2714662" y="296623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 smtClean="0"/>
            <a:t>am</a:t>
          </a:r>
          <a:endParaRPr lang="tr-TR" sz="2300" kern="1200" dirty="0"/>
        </a:p>
      </dsp:txBody>
      <dsp:txXfrm>
        <a:off x="2714662" y="296623"/>
        <a:ext cx="2038275" cy="1222965"/>
      </dsp:txXfrm>
    </dsp:sp>
    <dsp:sp modelId="{A3FF3DFB-8EBF-4D01-8B49-9A6EAB27F2AB}">
      <dsp:nvSpPr>
        <dsp:cNvPr id="0" name=""/>
        <dsp:cNvSpPr/>
      </dsp:nvSpPr>
      <dsp:spPr>
        <a:xfrm rot="5400000">
          <a:off x="5078696" y="1269717"/>
          <a:ext cx="15188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F3E400-40DD-46E8-944F-8FB690A07D15}">
      <dsp:nvSpPr>
        <dsp:cNvPr id="0" name=""/>
        <dsp:cNvSpPr/>
      </dsp:nvSpPr>
      <dsp:spPr>
        <a:xfrm>
          <a:off x="5425568" y="296623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V+</a:t>
          </a:r>
          <a:r>
            <a:rPr lang="tr-TR" sz="2300" kern="1200" dirty="0" err="1" smtClean="0"/>
            <a:t>ing</a:t>
          </a:r>
          <a:endParaRPr lang="tr-TR" sz="2300" kern="1200" dirty="0"/>
        </a:p>
      </dsp:txBody>
      <dsp:txXfrm>
        <a:off x="5425568" y="296623"/>
        <a:ext cx="2038275" cy="1222965"/>
      </dsp:txXfrm>
    </dsp:sp>
    <dsp:sp modelId="{E4276C9E-17E6-4F26-99B4-4F6DC2F78CFE}">
      <dsp:nvSpPr>
        <dsp:cNvPr id="0" name=""/>
        <dsp:cNvSpPr/>
      </dsp:nvSpPr>
      <dsp:spPr>
        <a:xfrm rot="5400000">
          <a:off x="5078696" y="2798423"/>
          <a:ext cx="1518880" cy="18344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D95672-21A3-453B-B550-36674EACC8AE}">
      <dsp:nvSpPr>
        <dsp:cNvPr id="0" name=""/>
        <dsp:cNvSpPr/>
      </dsp:nvSpPr>
      <dsp:spPr>
        <a:xfrm>
          <a:off x="5425568" y="1825329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V+</a:t>
          </a:r>
          <a:r>
            <a:rPr lang="tr-TR" sz="2300" kern="1200" dirty="0" err="1" smtClean="0"/>
            <a:t>ing</a:t>
          </a:r>
          <a:endParaRPr lang="tr-TR" sz="2300" kern="1200" dirty="0"/>
        </a:p>
      </dsp:txBody>
      <dsp:txXfrm>
        <a:off x="5425568" y="1825329"/>
        <a:ext cx="2038275" cy="1222965"/>
      </dsp:txXfrm>
    </dsp:sp>
    <dsp:sp modelId="{C7111E8E-C2AE-462B-821B-66D34CC9A1B8}">
      <dsp:nvSpPr>
        <dsp:cNvPr id="0" name=""/>
        <dsp:cNvSpPr/>
      </dsp:nvSpPr>
      <dsp:spPr>
        <a:xfrm>
          <a:off x="5425568" y="3354036"/>
          <a:ext cx="2038275" cy="1222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V+</a:t>
          </a:r>
          <a:r>
            <a:rPr lang="tr-TR" sz="2300" kern="1200" dirty="0" err="1" smtClean="0"/>
            <a:t>ing</a:t>
          </a:r>
          <a:endParaRPr lang="tr-TR" sz="2300" kern="1200" dirty="0"/>
        </a:p>
      </dsp:txBody>
      <dsp:txXfrm>
        <a:off x="5425568" y="3354036"/>
        <a:ext cx="2038275" cy="1222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08B88-4CAF-4302-96DF-803D4816DD38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3E10A-B9BE-4DC5-AA20-39FCEC26550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E10A-B9BE-4DC5-AA20-39FCEC26550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E10A-B9BE-4DC5-AA20-39FCEC26550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E10A-B9BE-4DC5-AA20-39FCEC26550D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70BCF95-368F-473B-88CB-E816D30FF806}" type="datetimeFigureOut">
              <a:rPr lang="tr-TR" smtClean="0"/>
              <a:pPr/>
              <a:t>07.04.2017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2DA274-8FF6-4CB8-B28A-CE626881D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hecker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071670" y="2357430"/>
            <a:ext cx="6172200" cy="1894362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P</a:t>
            </a:r>
            <a:r>
              <a:rPr lang="tr-TR" dirty="0" err="1" smtClean="0">
                <a:solidFill>
                  <a:srgbClr val="FFC000"/>
                </a:solidFill>
              </a:rPr>
              <a:t>resent</a:t>
            </a:r>
            <a:r>
              <a:rPr lang="tr-TR" dirty="0" smtClean="0">
                <a:solidFill>
                  <a:srgbClr val="FFC000"/>
                </a:solidFill>
              </a:rPr>
              <a:t> </a:t>
            </a:r>
            <a:r>
              <a:rPr lang="tr-TR" dirty="0" err="1" smtClean="0">
                <a:solidFill>
                  <a:srgbClr val="FFC000"/>
                </a:solidFill>
              </a:rPr>
              <a:t>continuous</a:t>
            </a:r>
            <a:r>
              <a:rPr lang="tr-TR" dirty="0" smtClean="0">
                <a:solidFill>
                  <a:srgbClr val="FFC000"/>
                </a:solidFill>
              </a:rPr>
              <a:t> tense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357422" y="4500570"/>
            <a:ext cx="6172200" cy="1371600"/>
          </a:xfrm>
        </p:spPr>
        <p:txBody>
          <a:bodyPr/>
          <a:lstStyle/>
          <a:p>
            <a:r>
              <a:rPr lang="tr-TR" dirty="0" smtClean="0"/>
              <a:t>(ŞİMDİKİ  ZAMAN)</a:t>
            </a:r>
            <a:endParaRPr lang="tr-TR" dirty="0"/>
          </a:p>
        </p:txBody>
      </p:sp>
      <p:pic>
        <p:nvPicPr>
          <p:cNvPr id="4" name="Picture 2" descr="C:\Users\KAAN\AppData\Local\Microsoft\Windows\Temporary Internet Files\Content.IE5\I5694G5F\MMj02888930000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214313"/>
            <a:ext cx="3286125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6063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75" y="1857375"/>
            <a:ext cx="6111875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96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T</a:t>
            </a:r>
            <a:r>
              <a:rPr lang="tr-TR" sz="9600" dirty="0">
                <a:solidFill>
                  <a:srgbClr val="7030A0"/>
                </a:solidFill>
                <a:latin typeface="+mn-lt"/>
                <a:cs typeface="+mn-cs"/>
              </a:rPr>
              <a:t>H</a:t>
            </a:r>
            <a:r>
              <a:rPr lang="tr-TR" sz="96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E</a:t>
            </a:r>
            <a:r>
              <a:rPr lang="tr-TR" sz="9600" dirty="0">
                <a:latin typeface="+mn-lt"/>
                <a:cs typeface="+mn-cs"/>
              </a:rPr>
              <a:t> </a:t>
            </a:r>
            <a:r>
              <a:rPr lang="tr-TR" sz="9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E</a:t>
            </a:r>
            <a:r>
              <a:rPr lang="tr-TR" sz="96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N</a:t>
            </a:r>
            <a:r>
              <a:rPr lang="tr-TR" sz="9600" dirty="0">
                <a:solidFill>
                  <a:srgbClr val="7030A0"/>
                </a:solidFill>
                <a:latin typeface="+mn-lt"/>
                <a:cs typeface="+mn-cs"/>
              </a:rPr>
              <a:t>D</a:t>
            </a:r>
          </a:p>
        </p:txBody>
      </p:sp>
      <p:pic>
        <p:nvPicPr>
          <p:cNvPr id="24578" name="Picture 2" descr="C:\Users\KAAN\AppData\Local\Microsoft\Windows\Temporary Internet Files\Content.IE5\OOA67KKU\MPj0438465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3500438"/>
            <a:ext cx="50006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8656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4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Kişiden sonra (</a:t>
            </a:r>
            <a:r>
              <a:rPr lang="tr-TR" dirty="0" err="1" smtClean="0"/>
              <a:t>am</a:t>
            </a:r>
            <a:r>
              <a:rPr lang="tr-TR" dirty="0" smtClean="0"/>
              <a:t>-is-</a:t>
            </a:r>
            <a:r>
              <a:rPr lang="tr-TR" dirty="0" err="1" smtClean="0"/>
              <a:t>are</a:t>
            </a:r>
            <a:r>
              <a:rPr lang="tr-TR" dirty="0" smtClean="0"/>
              <a:t>) </a:t>
            </a:r>
            <a:r>
              <a:rPr lang="tr-TR" dirty="0" err="1" smtClean="0"/>
              <a:t>kullanildiktan</a:t>
            </a:r>
            <a:r>
              <a:rPr lang="tr-TR" dirty="0" smtClean="0"/>
              <a:t> sonra fiil+</a:t>
            </a:r>
            <a:r>
              <a:rPr lang="tr-TR" dirty="0" err="1" smtClean="0"/>
              <a:t>ing</a:t>
            </a:r>
            <a:r>
              <a:rPr lang="tr-TR" dirty="0" smtClean="0"/>
              <a:t> </a:t>
            </a:r>
            <a:r>
              <a:rPr lang="tr-TR" dirty="0" err="1" smtClean="0"/>
              <a:t>yazilir</a:t>
            </a:r>
            <a:r>
              <a:rPr lang="tr-TR" dirty="0" smtClean="0"/>
              <a:t>.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 advTm="8796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Example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47650" y="1745441"/>
            <a:ext cx="7467600" cy="4728511"/>
          </a:xfrm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/>
          <a:lstStyle/>
          <a:p>
            <a:r>
              <a:rPr lang="tr-TR" dirty="0" smtClean="0"/>
              <a:t>I </a:t>
            </a:r>
            <a:r>
              <a:rPr lang="tr-TR" dirty="0" err="1" smtClean="0"/>
              <a:t>am</a:t>
            </a:r>
            <a:r>
              <a:rPr lang="tr-TR" dirty="0" smtClean="0"/>
              <a:t> </a:t>
            </a:r>
            <a:r>
              <a:rPr lang="tr-TR" dirty="0" err="1" smtClean="0"/>
              <a:t>eating</a:t>
            </a:r>
            <a:r>
              <a:rPr lang="tr-TR" dirty="0" smtClean="0"/>
              <a:t> </a:t>
            </a:r>
            <a:r>
              <a:rPr lang="tr-TR" dirty="0" err="1" smtClean="0"/>
              <a:t>food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walking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street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baseball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stadium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studying</a:t>
            </a:r>
            <a:r>
              <a:rPr lang="tr-TR" dirty="0" smtClean="0"/>
              <a:t> </a:t>
            </a:r>
            <a:r>
              <a:rPr lang="tr-TR" dirty="0" err="1" smtClean="0"/>
              <a:t>maths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sleeping</a:t>
            </a:r>
            <a:r>
              <a:rPr lang="tr-TR" dirty="0" smtClean="0"/>
              <a:t>.</a:t>
            </a:r>
          </a:p>
          <a:p>
            <a:r>
              <a:rPr lang="tr-TR" dirty="0" smtClean="0"/>
              <a:t>He is </a:t>
            </a:r>
            <a:r>
              <a:rPr lang="tr-TR" dirty="0" err="1" smtClean="0"/>
              <a:t>looking</a:t>
            </a:r>
            <a:r>
              <a:rPr lang="tr-TR" dirty="0" smtClean="0"/>
              <a:t> her.</a:t>
            </a:r>
          </a:p>
        </p:txBody>
      </p:sp>
    </p:spTree>
    <p:custDataLst>
      <p:tags r:id="rId1"/>
    </p:custDataLst>
  </p:cSld>
  <p:clrMapOvr>
    <a:masterClrMapping/>
  </p:clrMapOvr>
  <p:transition advTm="15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 işin şu anda devam ettiğini gösteren kelimeler: </a:t>
            </a:r>
            <a:r>
              <a:rPr lang="tr-TR" dirty="0" err="1" smtClean="0"/>
              <a:t>now</a:t>
            </a:r>
            <a:r>
              <a:rPr lang="tr-TR" dirty="0" smtClean="0"/>
              <a:t>, at </a:t>
            </a:r>
            <a:r>
              <a:rPr lang="tr-TR" dirty="0" err="1" smtClean="0"/>
              <a:t>the</a:t>
            </a:r>
            <a:r>
              <a:rPr lang="tr-TR" dirty="0" smtClean="0"/>
              <a:t> moment, </a:t>
            </a:r>
            <a:r>
              <a:rPr lang="tr-TR" dirty="0" err="1" smtClean="0"/>
              <a:t>today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I </a:t>
            </a:r>
            <a:r>
              <a:rPr lang="tr-TR" dirty="0" err="1" smtClean="0"/>
              <a:t>am</a:t>
            </a:r>
            <a:r>
              <a:rPr lang="tr-TR" dirty="0" smtClean="0"/>
              <a:t> </a:t>
            </a:r>
            <a:r>
              <a:rPr lang="tr-TR" dirty="0" err="1" smtClean="0"/>
              <a:t>writing</a:t>
            </a:r>
            <a:r>
              <a:rPr lang="tr-TR" dirty="0" smtClean="0"/>
              <a:t> </a:t>
            </a:r>
            <a:r>
              <a:rPr lang="tr-TR" dirty="0" err="1" smtClean="0"/>
              <a:t>now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studying</a:t>
            </a:r>
            <a:r>
              <a:rPr lang="tr-TR" dirty="0" smtClean="0"/>
              <a:t> </a:t>
            </a:r>
            <a:r>
              <a:rPr lang="tr-TR" dirty="0" err="1" smtClean="0"/>
              <a:t>maths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moment.</a:t>
            </a:r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going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picnic</a:t>
            </a:r>
            <a:r>
              <a:rPr lang="tr-TR" dirty="0" smtClean="0"/>
              <a:t> </a:t>
            </a:r>
            <a:r>
              <a:rPr lang="tr-TR" dirty="0" err="1" smtClean="0"/>
              <a:t>today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sleeping</a:t>
            </a:r>
            <a:r>
              <a:rPr lang="tr-TR" dirty="0" smtClean="0"/>
              <a:t> </a:t>
            </a:r>
            <a:r>
              <a:rPr lang="tr-TR" dirty="0" err="1" smtClean="0"/>
              <a:t>now</a:t>
            </a:r>
            <a:r>
              <a:rPr lang="tr-TR" dirty="0" smtClean="0"/>
              <a:t>.</a:t>
            </a:r>
          </a:p>
          <a:p>
            <a:r>
              <a:rPr lang="tr-TR" dirty="0" smtClean="0"/>
              <a:t>He is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basketball</a:t>
            </a:r>
            <a:r>
              <a:rPr lang="tr-TR" dirty="0" smtClean="0"/>
              <a:t> at </a:t>
            </a:r>
            <a:r>
              <a:rPr lang="tr-TR" dirty="0" err="1" smtClean="0"/>
              <a:t>the</a:t>
            </a:r>
            <a:r>
              <a:rPr lang="tr-TR" dirty="0" smtClean="0"/>
              <a:t> moment.</a:t>
            </a:r>
          </a:p>
          <a:p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driving</a:t>
            </a:r>
            <a:r>
              <a:rPr lang="tr-TR" dirty="0" smtClean="0"/>
              <a:t> a car </a:t>
            </a:r>
            <a:r>
              <a:rPr lang="tr-TR" dirty="0" err="1" smtClean="0"/>
              <a:t>now</a:t>
            </a:r>
            <a:r>
              <a:rPr lang="tr-TR" dirty="0" smtClean="0"/>
              <a:t>.</a:t>
            </a:r>
            <a:endParaRPr lang="tr-TR" dirty="0"/>
          </a:p>
        </p:txBody>
      </p:sp>
    </p:spTree>
    <p:custDataLst>
      <p:tags r:id="rId1"/>
    </p:custDataLst>
  </p:cSld>
  <p:clrMapOvr>
    <a:masterClrMapping/>
  </p:clrMapOvr>
  <p:transition advTm="15984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45719"/>
            <a:ext cx="7467600" cy="4571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357166"/>
            <a:ext cx="7467600" cy="6188224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Bazı kelimelerin sonunda ‘bulunan ‘‘e’’ harfi düşer:</a:t>
            </a:r>
          </a:p>
          <a:p>
            <a:endParaRPr lang="tr-TR" dirty="0" smtClean="0"/>
          </a:p>
          <a:p>
            <a:pPr fontAlgn="t"/>
            <a:r>
              <a:rPr lang="en-US" b="1" dirty="0" smtClean="0"/>
              <a:t>have</a:t>
            </a:r>
            <a:br>
              <a:rPr lang="en-US" b="1" dirty="0" smtClean="0"/>
            </a:br>
            <a:r>
              <a:rPr lang="en-US" b="1" dirty="0" smtClean="0"/>
              <a:t>drive</a:t>
            </a:r>
            <a:br>
              <a:rPr lang="en-US" b="1" dirty="0" smtClean="0"/>
            </a:br>
            <a:r>
              <a:rPr lang="en-US" b="1" dirty="0" smtClean="0"/>
              <a:t>smile</a:t>
            </a:r>
            <a:br>
              <a:rPr lang="en-US" b="1" dirty="0" smtClean="0"/>
            </a:br>
            <a:r>
              <a:rPr lang="en-US" b="1" dirty="0" smtClean="0"/>
              <a:t>write</a:t>
            </a:r>
            <a:br>
              <a:rPr lang="en-US" b="1" dirty="0" smtClean="0"/>
            </a:br>
            <a:r>
              <a:rPr lang="en-US" b="1" dirty="0" smtClean="0"/>
              <a:t>come</a:t>
            </a:r>
            <a:br>
              <a:rPr lang="en-US" b="1" dirty="0" smtClean="0"/>
            </a:br>
            <a:r>
              <a:rPr lang="en-US" b="1" dirty="0" smtClean="0"/>
              <a:t>close</a:t>
            </a:r>
            <a:br>
              <a:rPr lang="en-US" b="1" dirty="0" smtClean="0"/>
            </a:br>
            <a:r>
              <a:rPr lang="en-US" b="1" dirty="0" smtClean="0"/>
              <a:t>ride</a:t>
            </a:r>
            <a:br>
              <a:rPr lang="en-US" b="1" dirty="0" smtClean="0"/>
            </a:br>
            <a:r>
              <a:rPr lang="en-US" b="1" dirty="0" smtClean="0"/>
              <a:t>phone</a:t>
            </a:r>
            <a:br>
              <a:rPr lang="en-US" b="1" dirty="0" smtClean="0"/>
            </a:br>
            <a:r>
              <a:rPr lang="en-US" b="1" dirty="0" smtClean="0"/>
              <a:t>give</a:t>
            </a:r>
            <a:endParaRPr lang="tr-TR" b="1" dirty="0" smtClean="0"/>
          </a:p>
          <a:p>
            <a:pPr fontAlgn="t"/>
            <a:r>
              <a:rPr lang="en-US" b="1" dirty="0" smtClean="0"/>
              <a:t>having</a:t>
            </a:r>
            <a:br>
              <a:rPr lang="en-US" b="1" dirty="0" smtClean="0"/>
            </a:br>
            <a:r>
              <a:rPr lang="en-US" b="1" dirty="0" smtClean="0"/>
              <a:t>driving</a:t>
            </a:r>
            <a:br>
              <a:rPr lang="en-US" b="1" dirty="0" smtClean="0"/>
            </a:br>
            <a:r>
              <a:rPr lang="en-US" b="1" dirty="0" smtClean="0"/>
              <a:t>smiling</a:t>
            </a:r>
            <a:br>
              <a:rPr lang="en-US" b="1" dirty="0" smtClean="0"/>
            </a:br>
            <a:r>
              <a:rPr lang="en-US" b="1" dirty="0" smtClean="0"/>
              <a:t>writing</a:t>
            </a:r>
            <a:br>
              <a:rPr lang="en-US" b="1" dirty="0" smtClean="0"/>
            </a:br>
            <a:r>
              <a:rPr lang="en-US" b="1" dirty="0" smtClean="0"/>
              <a:t>coming</a:t>
            </a:r>
            <a:br>
              <a:rPr lang="en-US" b="1" dirty="0" smtClean="0"/>
            </a:br>
            <a:r>
              <a:rPr lang="en-US" b="1" dirty="0" smtClean="0"/>
              <a:t>closing</a:t>
            </a:r>
            <a:br>
              <a:rPr lang="en-US" b="1" dirty="0" smtClean="0"/>
            </a:br>
            <a:r>
              <a:rPr lang="en-US" b="1" dirty="0" smtClean="0"/>
              <a:t>riding</a:t>
            </a:r>
            <a:br>
              <a:rPr lang="en-US" b="1" dirty="0" smtClean="0"/>
            </a:br>
            <a:r>
              <a:rPr lang="en-US" b="1" dirty="0" smtClean="0"/>
              <a:t>phoning</a:t>
            </a:r>
            <a:br>
              <a:rPr lang="en-US" b="1" dirty="0" smtClean="0"/>
            </a:br>
            <a:r>
              <a:rPr lang="en-US" b="1" dirty="0" smtClean="0"/>
              <a:t>giving</a:t>
            </a:r>
            <a:endParaRPr lang="tr-TR" b="1" dirty="0" smtClean="0"/>
          </a:p>
          <a:p>
            <a:pPr>
              <a:buNone/>
            </a:pPr>
            <a:endParaRPr lang="tr-TR" dirty="0"/>
          </a:p>
        </p:txBody>
      </p:sp>
    </p:spTree>
    <p:custDataLst>
      <p:tags r:id="rId1"/>
    </p:custDataLst>
  </p:cSld>
  <p:clrMapOvr>
    <a:masterClrMapping/>
  </p:clrMapOvr>
  <p:transition advTm="15125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Şimdiki zaman cümlelerinde olumsuzluk eki ‘‘NOT’’ </a:t>
            </a:r>
            <a:r>
              <a:rPr lang="tr-TR" dirty="0" err="1" smtClean="0"/>
              <a:t>kullanilir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Olumlu: I </a:t>
            </a:r>
            <a:r>
              <a:rPr lang="tr-TR" dirty="0" err="1" smtClean="0"/>
              <a:t>am</a:t>
            </a:r>
            <a:r>
              <a:rPr lang="tr-TR" dirty="0" smtClean="0"/>
              <a:t>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volleyball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Olumsuz: I </a:t>
            </a:r>
            <a:r>
              <a:rPr lang="tr-TR" dirty="0" err="1" smtClean="0"/>
              <a:t>am</a:t>
            </a:r>
            <a:r>
              <a:rPr lang="tr-TR" dirty="0" smtClean="0"/>
              <a:t> not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volleyball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*Sadece </a:t>
            </a:r>
            <a:r>
              <a:rPr lang="tr-TR" dirty="0" err="1" smtClean="0"/>
              <a:t>am</a:t>
            </a:r>
            <a:r>
              <a:rPr lang="tr-TR" dirty="0" smtClean="0"/>
              <a:t> kullanılan yerde not kısaltılmış bir şekilde kullanılmaz!!!*</a:t>
            </a:r>
          </a:p>
          <a:p>
            <a:pPr>
              <a:buNone/>
            </a:pP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isn’t</a:t>
            </a:r>
            <a:r>
              <a:rPr lang="tr-TR" dirty="0" smtClean="0"/>
              <a:t>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aren’t</a:t>
            </a:r>
            <a:r>
              <a:rPr lang="tr-TR" dirty="0" smtClean="0"/>
              <a:t> </a:t>
            </a:r>
            <a:r>
              <a:rPr lang="tr-TR" dirty="0" err="1" smtClean="0"/>
              <a:t>studying</a:t>
            </a:r>
            <a:r>
              <a:rPr lang="tr-TR" dirty="0" smtClean="0"/>
              <a:t> </a:t>
            </a:r>
            <a:r>
              <a:rPr lang="tr-TR" dirty="0" err="1" smtClean="0"/>
              <a:t>English</a:t>
            </a:r>
            <a:r>
              <a:rPr lang="tr-TR" dirty="0" smtClean="0"/>
              <a:t>.</a:t>
            </a:r>
          </a:p>
        </p:txBody>
      </p:sp>
    </p:spTree>
    <p:custDataLst>
      <p:tags r:id="rId1"/>
    </p:custDataLst>
  </p:cSld>
  <p:clrMapOvr>
    <a:masterClrMapping/>
  </p:clrMapOvr>
  <p:transition advTm="15047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Olumsuzluk eki ile soru cümlesi: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NOT yardımcı şimdiki zaman eki ile kısaltılmış bir şekilde cümlenin başına gelir.</a:t>
            </a:r>
          </a:p>
          <a:p>
            <a:r>
              <a:rPr lang="tr-TR" dirty="0" err="1" smtClean="0"/>
              <a:t>Isn’t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driver</a:t>
            </a:r>
            <a:r>
              <a:rPr lang="tr-TR" dirty="0" smtClean="0"/>
              <a:t> </a:t>
            </a:r>
            <a:r>
              <a:rPr lang="tr-TR" dirty="0" err="1" smtClean="0"/>
              <a:t>driving</a:t>
            </a:r>
            <a:r>
              <a:rPr lang="tr-TR" dirty="0" smtClean="0"/>
              <a:t> a car?</a:t>
            </a:r>
          </a:p>
          <a:p>
            <a:r>
              <a:rPr lang="tr-TR" dirty="0" smtClean="0"/>
              <a:t>Not: Kişi yardımcı ekten sonra gelir.</a:t>
            </a:r>
          </a:p>
          <a:p>
            <a:r>
              <a:rPr lang="tr-TR" dirty="0" err="1" smtClean="0"/>
              <a:t>Am</a:t>
            </a:r>
            <a:r>
              <a:rPr lang="tr-TR" dirty="0" smtClean="0"/>
              <a:t> I not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chess</a:t>
            </a:r>
            <a:r>
              <a:rPr lang="tr-TR" dirty="0" smtClean="0"/>
              <a:t>?</a:t>
            </a:r>
          </a:p>
          <a:p>
            <a:r>
              <a:rPr lang="tr-TR" dirty="0" err="1" smtClean="0"/>
              <a:t>Aren’t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going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supermarket</a:t>
            </a:r>
            <a:r>
              <a:rPr lang="tr-TR" dirty="0" smtClean="0"/>
              <a:t>?</a:t>
            </a:r>
          </a:p>
          <a:p>
            <a:endParaRPr lang="tr-TR" dirty="0"/>
          </a:p>
        </p:txBody>
      </p:sp>
    </p:spTree>
    <p:custDataLst>
      <p:tags r:id="rId1"/>
    </p:custDataLst>
  </p:cSld>
  <p:clrMapOvr>
    <a:masterClrMapping/>
  </p:clrMapOvr>
  <p:transition advTm="15173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cümlelerinde ( </a:t>
            </a:r>
            <a:r>
              <a:rPr lang="tr-TR" dirty="0" err="1" smtClean="0"/>
              <a:t>am</a:t>
            </a:r>
            <a:r>
              <a:rPr lang="tr-TR" dirty="0" smtClean="0"/>
              <a:t>, is, </a:t>
            </a:r>
            <a:r>
              <a:rPr lang="tr-TR" dirty="0" err="1" smtClean="0"/>
              <a:t>are</a:t>
            </a:r>
            <a:r>
              <a:rPr lang="tr-TR" dirty="0" smtClean="0"/>
              <a:t>) başa kişi sonra ve sonunda fiil bulunur.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Am</a:t>
            </a:r>
            <a:r>
              <a:rPr lang="tr-TR" dirty="0" smtClean="0"/>
              <a:t>  I 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chess</a:t>
            </a:r>
            <a:r>
              <a:rPr lang="tr-TR" dirty="0" smtClean="0"/>
              <a:t>?</a:t>
            </a:r>
          </a:p>
          <a:p>
            <a:r>
              <a:rPr lang="tr-TR" dirty="0" smtClean="0"/>
              <a:t>Sıralama:</a:t>
            </a:r>
          </a:p>
          <a:p>
            <a:r>
              <a:rPr lang="tr-TR" dirty="0" smtClean="0"/>
              <a:t>Şimdiki zaman yardımcı ek – Kişi – Fiil </a:t>
            </a:r>
          </a:p>
          <a:p>
            <a:r>
              <a:rPr lang="tr-TR" dirty="0" smtClean="0"/>
              <a:t>Is he </a:t>
            </a:r>
            <a:r>
              <a:rPr lang="tr-TR" dirty="0" err="1" smtClean="0"/>
              <a:t>playing</a:t>
            </a:r>
            <a:r>
              <a:rPr lang="tr-TR" dirty="0" smtClean="0"/>
              <a:t> </a:t>
            </a:r>
            <a:r>
              <a:rPr lang="tr-TR" dirty="0" err="1" smtClean="0"/>
              <a:t>computer</a:t>
            </a:r>
            <a:r>
              <a:rPr lang="tr-TR" dirty="0" smtClean="0"/>
              <a:t> </a:t>
            </a:r>
            <a:r>
              <a:rPr lang="tr-TR" dirty="0" err="1" smtClean="0"/>
              <a:t>games</a:t>
            </a:r>
            <a:r>
              <a:rPr lang="tr-TR" dirty="0" smtClean="0"/>
              <a:t>?</a:t>
            </a:r>
          </a:p>
          <a:p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studying</a:t>
            </a:r>
            <a:r>
              <a:rPr lang="tr-TR" dirty="0" smtClean="0"/>
              <a:t> </a:t>
            </a:r>
            <a:r>
              <a:rPr lang="tr-TR" dirty="0" err="1" smtClean="0"/>
              <a:t>English</a:t>
            </a:r>
            <a:r>
              <a:rPr lang="tr-TR" dirty="0" smtClean="0"/>
              <a:t>?</a:t>
            </a:r>
          </a:p>
          <a:p>
            <a:endParaRPr lang="tr-TR" dirty="0" smtClean="0"/>
          </a:p>
        </p:txBody>
      </p:sp>
    </p:spTree>
    <p:custDataLst>
      <p:tags r:id="rId1"/>
    </p:custDataLst>
  </p:cSld>
  <p:clrMapOvr>
    <a:masterClrMapping/>
  </p:clrMapOvr>
  <p:transition advTm="15172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KAAN\AppData\Local\Microsoft\Windows\Temporary Internet Files\Content.IE5\8PNLU4AO\MPj0442239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4613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71670" y="2143116"/>
            <a:ext cx="578647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  <a:cs typeface="+mn-cs"/>
              </a:rPr>
              <a:t>GET IT,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  <a:cs typeface="+mn-cs"/>
              </a:rPr>
              <a:t>WHEN THE CHANCE IS GIVEN…</a:t>
            </a:r>
          </a:p>
        </p:txBody>
      </p:sp>
    </p:spTree>
    <p:custDataLst>
      <p:tags r:id="rId1"/>
    </p:custDataLst>
  </p:cSld>
  <p:clrMapOvr>
    <a:masterClrMapping/>
  </p:clrMapOvr>
  <p:transition advTm="8437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6|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5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4.5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6|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7|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|4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|3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2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Özel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70</TotalTime>
  <Words>280</Words>
  <PresentationFormat>Ekran Gösterisi (4:3)</PresentationFormat>
  <Paragraphs>54</Paragraphs>
  <Slides>10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Cumba</vt:lpstr>
      <vt:lpstr>Present continuous tense</vt:lpstr>
      <vt:lpstr>Kişiden sonra (am-is-are) kullanildiktan sonra fiil+ing yazilir.</vt:lpstr>
      <vt:lpstr>Example:</vt:lpstr>
      <vt:lpstr>Bir işin şu anda devam ettiğini gösteren kelimeler: now, at the moment, today.</vt:lpstr>
      <vt:lpstr>Slayt 5</vt:lpstr>
      <vt:lpstr>Şimdiki zaman cümlelerinde olumsuzluk eki ‘‘NOT’’ kullanilir.</vt:lpstr>
      <vt:lpstr>Olumsuzluk eki ile soru cümlesi:</vt:lpstr>
      <vt:lpstr>Soru cümlelerinde ( am, is, are) başa kişi sonra ve sonunda fiil bulunur.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2017-03-25T10:55:35Z</dcterms:created>
  <dcterms:modified xsi:type="dcterms:W3CDTF">2017-04-07T16:05:30Z</dcterms:modified>
  <cp:category>www.sorubak.com</cp:category>
</cp:coreProperties>
</file>