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C56D4C-FAF2-48EC-B73D-E128BAD57829}" type="datetimeFigureOut">
              <a:rPr lang="tr-TR" smtClean="0"/>
              <a:t>07.04.2017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68E861-611F-497A-9EFA-C373B94BB584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8E861-611F-497A-9EFA-C373B94BB584}" type="slidenum">
              <a:rPr lang="tr-TR" smtClean="0"/>
              <a:t>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38 Dikdörtgen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39 Dikdörtgen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40 Dikdörtgen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41 Dikdörtgen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56" name="55 Dikdörtgen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64 Dikdörtgen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65 Dikdörtgen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66 Dikdörtgen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Serbest Form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14 Serbest Form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12 Serbest Form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16 Serbest Form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17 Serbest Form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18 Serbest Form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19 Serbest Form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20 Serbest Form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21 Serbest Form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22 Serbest Form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23 Serbest Form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24 Serbest Form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25 Serbest Form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26 Serbest Form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Dikdörtgen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Dikdörtgen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Dikdörtgen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16 Dikdörtgen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17 Dikdörtgen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19 Dikdörtgen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20 Dikdörtgen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Dikdörtgen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28 Dikdörtgen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29 Dikdörtgen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8 Düz Bağlayıcı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grpSp>
        <p:nvGrpSpPr>
          <p:cNvPr id="14" name="13 Grup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14 Dikdörtgen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15 Dikdörtgen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16 Dikdörtgen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ÖNEM BİLDİREN İFADELER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YAZAR BİR METNİ   YAZARKEN BAZI CÜMLELERİN OKUYUCU TARAFINDAN DAHA </a:t>
            </a:r>
            <a:r>
              <a:rPr lang="tr-TR" smtClean="0"/>
              <a:t>İYİ ANLAŞILMASIN İSTER.BUNUN </a:t>
            </a:r>
            <a:r>
              <a:rPr lang="tr-TR" dirty="0" smtClean="0"/>
              <a:t>İÇİNDE BAZI CÜMLELERİ ÖN PLANA ÇIKARIR.BU ÖN PLANA ÇIKARMA İŞİNİ YAPARKEN DE BAZI İFADELER KULLANILIR. BU İFADELER ÖNEM BİLDİRİR. 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ÖNEM BİLDİREN KELİMELER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5533872"/>
          </a:xfrm>
        </p:spPr>
        <p:txBody>
          <a:bodyPr/>
          <a:lstStyle/>
          <a:p>
            <a:r>
              <a:rPr lang="tr-TR" dirty="0" smtClean="0"/>
              <a:t>ÖZELLİKLE</a:t>
            </a:r>
          </a:p>
          <a:p>
            <a:r>
              <a:rPr lang="tr-TR" dirty="0" smtClean="0"/>
              <a:t>ÖNCELİKLE</a:t>
            </a:r>
          </a:p>
          <a:p>
            <a:r>
              <a:rPr lang="tr-TR" dirty="0" smtClean="0"/>
              <a:t>EN ÇOK</a:t>
            </a:r>
          </a:p>
          <a:p>
            <a:r>
              <a:rPr lang="tr-TR" dirty="0" smtClean="0"/>
              <a:t>BAŞLICA</a:t>
            </a:r>
          </a:p>
          <a:p>
            <a:r>
              <a:rPr lang="tr-TR" dirty="0" smtClean="0"/>
              <a:t>EN ÖNEMLİ </a:t>
            </a:r>
          </a:p>
          <a:p>
            <a:r>
              <a:rPr lang="tr-TR" dirty="0" smtClean="0"/>
              <a:t>EN İYİ</a:t>
            </a:r>
          </a:p>
          <a:p>
            <a:r>
              <a:rPr lang="tr-TR" dirty="0" smtClean="0"/>
              <a:t>SADECE</a:t>
            </a:r>
          </a:p>
          <a:p>
            <a:r>
              <a:rPr lang="tr-TR" dirty="0" smtClean="0"/>
              <a:t>ÖZELLİKLE</a:t>
            </a:r>
          </a:p>
          <a:p>
            <a:r>
              <a:rPr lang="tr-TR" dirty="0" smtClean="0"/>
              <a:t>SADECE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ÖRNEKLER…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smtClean="0"/>
              <a:t>BEN </a:t>
            </a:r>
            <a:r>
              <a:rPr lang="tr-TR" dirty="0" smtClean="0">
                <a:solidFill>
                  <a:srgbClr val="FF0000"/>
                </a:solidFill>
              </a:rPr>
              <a:t> ÖZELLİKLE </a:t>
            </a:r>
            <a:r>
              <a:rPr lang="tr-TR" dirty="0" smtClean="0"/>
              <a:t> SENİN YAPTIĞIN İŞİ GÖRMEK İSTİYORUM.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ÖNCELİKLE</a:t>
            </a:r>
            <a:r>
              <a:rPr lang="tr-TR" dirty="0" smtClean="0"/>
              <a:t>   HEDEFİMİZ ÜLKEMİZİ DAHA İLERİYE GÖTÜRMEKTİR.</a:t>
            </a:r>
          </a:p>
          <a:p>
            <a:r>
              <a:rPr lang="tr-TR" dirty="0" smtClean="0"/>
              <a:t>KARDEŞİM </a:t>
            </a:r>
            <a:r>
              <a:rPr lang="tr-TR" dirty="0" smtClean="0">
                <a:solidFill>
                  <a:srgbClr val="FF0000"/>
                </a:solidFill>
              </a:rPr>
              <a:t> EN ÇOK </a:t>
            </a:r>
            <a:r>
              <a:rPr lang="tr-TR" dirty="0" smtClean="0"/>
              <a:t> BU RESMİ BEĞENDİĞİNDEN BU RESMİ ALDIM</a:t>
            </a:r>
          </a:p>
          <a:p>
            <a:r>
              <a:rPr lang="tr-TR" dirty="0" smtClean="0"/>
              <a:t>KENTİMİZİN </a:t>
            </a:r>
            <a:r>
              <a:rPr lang="tr-TR" dirty="0" smtClean="0">
                <a:solidFill>
                  <a:srgbClr val="FF0000"/>
                </a:solidFill>
              </a:rPr>
              <a:t> BAŞLICA </a:t>
            </a:r>
            <a:r>
              <a:rPr lang="tr-TR" dirty="0" smtClean="0"/>
              <a:t> SORUNU SU SIKINTISIYDI.</a:t>
            </a:r>
          </a:p>
          <a:p>
            <a:r>
              <a:rPr lang="tr-TR" dirty="0" smtClean="0"/>
              <a:t>SINAVDA </a:t>
            </a:r>
            <a:r>
              <a:rPr lang="tr-TR" dirty="0" smtClean="0">
                <a:solidFill>
                  <a:srgbClr val="FF0000"/>
                </a:solidFill>
              </a:rPr>
              <a:t> EN ÖNEMLİ </a:t>
            </a:r>
            <a:r>
              <a:rPr lang="tr-TR" dirty="0" smtClean="0"/>
              <a:t> SORUYU  YAPAMADIĞI İÇİN ONA KIZDIM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SORULAR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1. AŞAĞIDAKİ CÜMLELERİN HANGİSİDE ÖNEM BİLDİREN İFADE   YOKTUR.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A  </a:t>
            </a:r>
            <a:r>
              <a:rPr lang="tr-TR" dirty="0" smtClean="0"/>
              <a:t>O KİTAPLARIN İÇİNDE SANA EN YARALI OLANI BULDUM..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B </a:t>
            </a:r>
            <a:r>
              <a:rPr lang="tr-TR" dirty="0" smtClean="0"/>
              <a:t> VOKALİSTLER ARASINDA EN </a:t>
            </a:r>
            <a:r>
              <a:rPr lang="tr-TR" smtClean="0"/>
              <a:t>SEVDİĞİM KİŞİDİR </a:t>
            </a:r>
            <a:r>
              <a:rPr lang="tr-TR" dirty="0" smtClean="0"/>
              <a:t>O.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C </a:t>
            </a:r>
            <a:r>
              <a:rPr lang="tr-TR" dirty="0" smtClean="0"/>
              <a:t> SENDEN DAHA FAZLA AKİF İ DÜŞÜNÜYORUM.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D </a:t>
            </a:r>
            <a:r>
              <a:rPr lang="tr-TR" dirty="0" smtClean="0"/>
              <a:t>DERSLERİM BİTİNCE KİTAP OKUMAYI DÜŞÜNÜYORUM.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10332640" y="1628800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CEVAPLAR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SORUDA </a:t>
            </a:r>
            <a:r>
              <a:rPr lang="tr-TR" dirty="0" smtClean="0">
                <a:solidFill>
                  <a:schemeClr val="accent2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A </a:t>
            </a:r>
            <a:r>
              <a:rPr lang="tr-TR" dirty="0" smtClean="0"/>
              <a:t> ŞIKKINDA </a:t>
            </a:r>
            <a:r>
              <a:rPr lang="tr-TR" dirty="0" smtClean="0">
                <a:solidFill>
                  <a:srgbClr val="92D050"/>
                </a:solidFill>
              </a:rPr>
              <a:t>EN YARARLI</a:t>
            </a:r>
          </a:p>
          <a:p>
            <a:pPr>
              <a:buNone/>
            </a:pPr>
            <a:r>
              <a:rPr lang="tr-TR" dirty="0" smtClean="0"/>
              <a:t> OLDUĞU İÇİN ÖNEM BİLDİREN İFADE İÇERMEKTEDİR.</a:t>
            </a:r>
          </a:p>
          <a:p>
            <a:r>
              <a:rPr lang="tr-TR" dirty="0" smtClean="0"/>
              <a:t>SORUDA  </a:t>
            </a:r>
            <a:r>
              <a:rPr lang="tr-TR" dirty="0" smtClean="0">
                <a:solidFill>
                  <a:srgbClr val="FF0000"/>
                </a:solidFill>
              </a:rPr>
              <a:t>B </a:t>
            </a:r>
            <a:r>
              <a:rPr lang="tr-TR" dirty="0" smtClean="0"/>
              <a:t> ŞIKKINDA </a:t>
            </a:r>
            <a:r>
              <a:rPr lang="tr-TR" dirty="0" smtClean="0">
                <a:solidFill>
                  <a:srgbClr val="92D050"/>
                </a:solidFill>
              </a:rPr>
              <a:t>EN SEVDİĞİM </a:t>
            </a:r>
            <a:r>
              <a:rPr lang="tr-TR" dirty="0" smtClean="0"/>
              <a:t>OLDUĞU İÇİN ÖNEM BİLDİREN İFADE İÇERMEKTEDİR.</a:t>
            </a:r>
          </a:p>
          <a:p>
            <a:r>
              <a:rPr lang="tr-TR" dirty="0" smtClean="0"/>
              <a:t>SORUDA  </a:t>
            </a:r>
            <a:r>
              <a:rPr lang="tr-TR" dirty="0" smtClean="0">
                <a:solidFill>
                  <a:srgbClr val="FF0000"/>
                </a:solidFill>
              </a:rPr>
              <a:t>C </a:t>
            </a:r>
            <a:r>
              <a:rPr lang="tr-TR" dirty="0" smtClean="0"/>
              <a:t> ŞIKKINDA </a:t>
            </a:r>
            <a:r>
              <a:rPr lang="tr-TR" dirty="0" smtClean="0">
                <a:solidFill>
                  <a:srgbClr val="92D050"/>
                </a:solidFill>
              </a:rPr>
              <a:t>DAHA FAZLA </a:t>
            </a:r>
            <a:r>
              <a:rPr lang="tr-TR" dirty="0" smtClean="0"/>
              <a:t>OLDUĞU İÇİN ÖNEM BİLDİRİR.</a:t>
            </a:r>
          </a:p>
          <a:p>
            <a:r>
              <a:rPr lang="tr-TR" dirty="0" smtClean="0"/>
              <a:t>SORUDA </a:t>
            </a:r>
            <a:r>
              <a:rPr lang="tr-TR" dirty="0" smtClean="0">
                <a:solidFill>
                  <a:srgbClr val="FF0000"/>
                </a:solidFill>
              </a:rPr>
              <a:t> D </a:t>
            </a:r>
            <a:r>
              <a:rPr lang="tr-TR" dirty="0" smtClean="0"/>
              <a:t> ŞIKKINDA HİÇBİR ÖNEM BİLDİREN İFADE YOKTUR .BU NEDENLE CEVAP </a:t>
            </a:r>
            <a:r>
              <a:rPr lang="tr-TR" dirty="0" smtClean="0">
                <a:solidFill>
                  <a:srgbClr val="FF0000"/>
                </a:solidFill>
              </a:rPr>
              <a:t>D </a:t>
            </a:r>
            <a:r>
              <a:rPr lang="tr-TR" dirty="0" smtClean="0"/>
              <a:t>ŞIKKIDIR.  </a:t>
            </a: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20</TotalTime>
  <Words>191</Words>
  <PresentationFormat>Ekran Gösterisi (4:3)</PresentationFormat>
  <Paragraphs>32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Metro</vt:lpstr>
      <vt:lpstr> ÖNEM BİLDİREN İFADELER</vt:lpstr>
      <vt:lpstr>ÖNEM BİLDİREN KELİMELER</vt:lpstr>
      <vt:lpstr> ÖRNEKLER…</vt:lpstr>
      <vt:lpstr> SORULAR</vt:lpstr>
      <vt:lpstr>CEVAPLAR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2017-01-20T12:21:50Z</dcterms:created>
  <dcterms:modified xsi:type="dcterms:W3CDTF">2017-04-07T16:00:43Z</dcterms:modified>
  <cp:category>www.sorubak.com</cp:category>
</cp:coreProperties>
</file>