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22342-7BCE-4632-AC84-CECE5313473C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D95C0-FA04-4C2E-9793-29F6A679B9D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D95C0-FA04-4C2E-9793-29F6A679B9DF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D95C0-FA04-4C2E-9793-29F6A679B9DF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9BA10-BE82-4216-95C2-D5D0B96E16D6}" type="datetimeFigureOut">
              <a:rPr lang="tr-TR" smtClean="0"/>
              <a:pPr/>
              <a:t>05.11.2016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E4F11-298F-4DD1-AE2B-24A98404EF8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MY TOWN UNIT 2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BAZI KELİMELER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HOSPITAL= HASTANE</a:t>
            </a:r>
          </a:p>
          <a:p>
            <a:r>
              <a:rPr lang="tr-TR" dirty="0" smtClean="0"/>
              <a:t>SECOND=İKİNCİ</a:t>
            </a:r>
          </a:p>
          <a:p>
            <a:r>
              <a:rPr lang="tr-TR" dirty="0" smtClean="0"/>
              <a:t>AİRPORT=HAVAALANI</a:t>
            </a:r>
          </a:p>
          <a:p>
            <a:r>
              <a:rPr lang="tr-TR" dirty="0" smtClean="0"/>
              <a:t>FAMOUS =ÜNLÜ</a:t>
            </a:r>
          </a:p>
          <a:p>
            <a:r>
              <a:rPr lang="tr-TR" dirty="0" smtClean="0"/>
              <a:t>BUİLDİNG=BİNA</a:t>
            </a:r>
          </a:p>
          <a:p>
            <a:r>
              <a:rPr lang="tr-TR" dirty="0" smtClean="0"/>
              <a:t>BUY=SATIN ALMAK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EDATLAR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İn=içinde</a:t>
            </a:r>
          </a:p>
          <a:p>
            <a:r>
              <a:rPr lang="tr-TR" dirty="0" err="1" smtClean="0"/>
              <a:t>Near</a:t>
            </a:r>
            <a:r>
              <a:rPr lang="tr-TR" dirty="0" smtClean="0"/>
              <a:t>=yakınında</a:t>
            </a:r>
          </a:p>
          <a:p>
            <a:r>
              <a:rPr lang="tr-TR" dirty="0" err="1" smtClean="0"/>
              <a:t>Between</a:t>
            </a:r>
            <a:r>
              <a:rPr lang="tr-TR" dirty="0" smtClean="0"/>
              <a:t>=arasında</a:t>
            </a:r>
          </a:p>
          <a:p>
            <a:r>
              <a:rPr lang="tr-TR" dirty="0" err="1" smtClean="0"/>
              <a:t>Next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= bitişiğinde</a:t>
            </a:r>
          </a:p>
          <a:p>
            <a:r>
              <a:rPr lang="tr-TR" dirty="0" smtClean="0"/>
              <a:t>On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right</a:t>
            </a:r>
            <a:r>
              <a:rPr lang="tr-TR" dirty="0" smtClean="0"/>
              <a:t>/</a:t>
            </a:r>
            <a:r>
              <a:rPr lang="tr-TR" dirty="0" err="1" smtClean="0"/>
              <a:t>left</a:t>
            </a:r>
            <a:r>
              <a:rPr lang="tr-TR" dirty="0" smtClean="0"/>
              <a:t>=sağında solunda</a:t>
            </a:r>
          </a:p>
          <a:p>
            <a:r>
              <a:rPr lang="tr-TR" dirty="0" err="1" smtClean="0"/>
              <a:t>Opposite</a:t>
            </a:r>
            <a:r>
              <a:rPr lang="tr-TR" dirty="0" smtClean="0"/>
              <a:t>=karşısında</a:t>
            </a:r>
          </a:p>
          <a:p>
            <a:r>
              <a:rPr lang="tr-TR" dirty="0" smtClean="0"/>
              <a:t>On =üstünde</a:t>
            </a:r>
          </a:p>
          <a:p>
            <a:r>
              <a:rPr lang="tr-TR" dirty="0" err="1" smtClean="0"/>
              <a:t>Behind</a:t>
            </a:r>
            <a:r>
              <a:rPr lang="tr-TR" dirty="0" smtClean="0"/>
              <a:t> = arkasında</a:t>
            </a:r>
          </a:p>
          <a:p>
            <a:r>
              <a:rPr lang="tr-TR" dirty="0" smtClean="0"/>
              <a:t>İn </a:t>
            </a:r>
            <a:r>
              <a:rPr lang="tr-TR" dirty="0" err="1" smtClean="0"/>
              <a:t>front</a:t>
            </a:r>
            <a:r>
              <a:rPr lang="tr-TR" dirty="0" smtClean="0"/>
              <a:t> of =önünde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NOT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yere nasıl varabilirim derken, </a:t>
            </a:r>
            <a:r>
              <a:rPr lang="tr-TR" dirty="0" err="1" smtClean="0"/>
              <a:t>How</a:t>
            </a:r>
            <a:r>
              <a:rPr lang="tr-TR" dirty="0" smtClean="0"/>
              <a:t> can I </a:t>
            </a: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… kullanılır.</a:t>
            </a:r>
          </a:p>
          <a:p>
            <a:r>
              <a:rPr lang="tr-TR" dirty="0" err="1" smtClean="0"/>
              <a:t>How</a:t>
            </a:r>
            <a:r>
              <a:rPr lang="tr-TR" dirty="0" smtClean="0"/>
              <a:t> can I </a:t>
            </a:r>
            <a:r>
              <a:rPr lang="tr-TR" dirty="0" err="1" smtClean="0"/>
              <a:t>get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museum</a:t>
            </a:r>
            <a:r>
              <a:rPr lang="tr-TR" dirty="0" smtClean="0"/>
              <a:t>?</a:t>
            </a:r>
          </a:p>
          <a:p>
            <a:r>
              <a:rPr lang="tr-TR" dirty="0" smtClean="0"/>
              <a:t>GO STRAİGHT AHEAD .ON THE LEFT.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DİĞER KELİMELER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Excuse</a:t>
            </a:r>
            <a:r>
              <a:rPr lang="tr-TR" dirty="0" smtClean="0"/>
              <a:t> </a:t>
            </a:r>
            <a:r>
              <a:rPr lang="tr-TR" dirty="0" err="1" smtClean="0"/>
              <a:t>me</a:t>
            </a:r>
            <a:r>
              <a:rPr lang="tr-TR" dirty="0" smtClean="0"/>
              <a:t>=</a:t>
            </a:r>
            <a:r>
              <a:rPr lang="tr-TR" dirty="0" err="1" smtClean="0"/>
              <a:t>Afedersiniz</a:t>
            </a:r>
            <a:endParaRPr lang="tr-TR" dirty="0" smtClean="0"/>
          </a:p>
          <a:p>
            <a:r>
              <a:rPr lang="tr-TR" dirty="0" smtClean="0"/>
              <a:t>Not at </a:t>
            </a:r>
            <a:r>
              <a:rPr lang="tr-TR" dirty="0" err="1" smtClean="0"/>
              <a:t>all</a:t>
            </a:r>
            <a:r>
              <a:rPr lang="tr-TR" dirty="0" smtClean="0"/>
              <a:t> =Bir şey değil</a:t>
            </a:r>
          </a:p>
          <a:p>
            <a:r>
              <a:rPr lang="tr-TR" dirty="0" smtClean="0"/>
              <a:t>I </a:t>
            </a:r>
            <a:r>
              <a:rPr lang="tr-TR" dirty="0" err="1" smtClean="0"/>
              <a:t>see</a:t>
            </a:r>
            <a:r>
              <a:rPr lang="tr-TR" dirty="0" smtClean="0"/>
              <a:t> 	= anladım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Sorular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Hangisi doğrudur?</a:t>
            </a:r>
          </a:p>
          <a:p>
            <a:r>
              <a:rPr lang="tr-TR" dirty="0" smtClean="0"/>
              <a:t>A )CROSS THE STREET = SAĞDA</a:t>
            </a:r>
          </a:p>
          <a:p>
            <a:r>
              <a:rPr lang="tr-TR" dirty="0" smtClean="0"/>
              <a:t>B)MOSQUE  = kilise </a:t>
            </a:r>
          </a:p>
          <a:p>
            <a:r>
              <a:rPr lang="tr-TR" dirty="0" smtClean="0"/>
              <a:t>C)BEHİND =ARKASINDA</a:t>
            </a:r>
          </a:p>
          <a:p>
            <a:r>
              <a:rPr lang="tr-TR" dirty="0" smtClean="0"/>
              <a:t>D)on = içinde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Cevap c </a:t>
            </a:r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111</Words>
  <PresentationFormat>Ekran Gösterisi (4:3)</PresentationFormat>
  <Paragraphs>36</Paragraphs>
  <Slides>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MY TOWN UNIT 2</vt:lpstr>
      <vt:lpstr>BAZI KELİMELER </vt:lpstr>
      <vt:lpstr>EDATLAR</vt:lpstr>
      <vt:lpstr>NOT</vt:lpstr>
      <vt:lpstr>DİĞER KELİMELER</vt:lpstr>
      <vt:lpstr>Sorular </vt:lpstr>
      <vt:lpstr>Slayt 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2016-11-04T09:17:42Z</dcterms:created>
  <dcterms:modified xsi:type="dcterms:W3CDTF">2016-11-05T08:23:18Z</dcterms:modified>
  <cp:category>www.sorubak.com</cp:category>
</cp:coreProperties>
</file>