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70" r:id="rId2"/>
    <p:sldId id="264" r:id="rId3"/>
    <p:sldId id="265" r:id="rId4"/>
    <p:sldId id="267" r:id="rId5"/>
    <p:sldId id="268" r:id="rId6"/>
    <p:sldId id="269" r:id="rId7"/>
    <p:sldId id="272" r:id="rId8"/>
    <p:sldId id="274" r:id="rId9"/>
    <p:sldId id="257" r:id="rId10"/>
    <p:sldId id="259" r:id="rId11"/>
    <p:sldId id="263" r:id="rId12"/>
    <p:sldId id="260" r:id="rId13"/>
    <p:sldId id="261" r:id="rId14"/>
    <p:sldId id="262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u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71" autoAdjust="0"/>
    <p:restoredTop sz="94660"/>
  </p:normalViewPr>
  <p:slideViewPr>
    <p:cSldViewPr>
      <p:cViewPr>
        <p:scale>
          <a:sx n="81" d="100"/>
          <a:sy n="81" d="100"/>
        </p:scale>
        <p:origin x="-1410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14D35-90F0-474B-BE30-1812C741CBA6}" type="datetimeFigureOut">
              <a:rPr lang="tr-TR" smtClean="0"/>
              <a:pPr/>
              <a:t>24.04.2017</a:t>
            </a:fld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109F01-02F0-45B9-8322-37C020F85FC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14D35-90F0-474B-BE30-1812C741CBA6}" type="datetimeFigureOut">
              <a:rPr lang="tr-TR" smtClean="0"/>
              <a:pPr/>
              <a:t>24.04.2017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09F01-02F0-45B9-8322-37C020F85FC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14D35-90F0-474B-BE30-1812C741CBA6}" type="datetimeFigureOut">
              <a:rPr lang="tr-TR" smtClean="0"/>
              <a:pPr/>
              <a:t>24.04.2017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09F01-02F0-45B9-8322-37C020F85FC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EA14D35-90F0-474B-BE30-1812C741CBA6}" type="datetimeFigureOut">
              <a:rPr lang="tr-TR" smtClean="0"/>
              <a:pPr/>
              <a:t>24.04.2017</a:t>
            </a:fld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0E109F01-02F0-45B9-8322-37C020F85FC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14D35-90F0-474B-BE30-1812C741CBA6}" type="datetimeFigureOut">
              <a:rPr lang="tr-TR" smtClean="0"/>
              <a:pPr/>
              <a:t>24.04.2017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09F01-02F0-45B9-8322-37C020F85FC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14D35-90F0-474B-BE30-1812C741CBA6}" type="datetimeFigureOut">
              <a:rPr lang="tr-TR" smtClean="0"/>
              <a:pPr/>
              <a:t>24.04.2017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09F01-02F0-45B9-8322-37C020F85FC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09F01-02F0-45B9-8322-37C020F85FC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14D35-90F0-474B-BE30-1812C741CBA6}" type="datetimeFigureOut">
              <a:rPr lang="tr-TR" smtClean="0"/>
              <a:pPr/>
              <a:t>24.04.2017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14D35-90F0-474B-BE30-1812C741CBA6}" type="datetimeFigureOut">
              <a:rPr lang="tr-TR" smtClean="0"/>
              <a:pPr/>
              <a:t>24.04.2017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09F01-02F0-45B9-8322-37C020F85FC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14D35-90F0-474B-BE30-1812C741CBA6}" type="datetimeFigureOut">
              <a:rPr lang="tr-TR" smtClean="0"/>
              <a:pPr/>
              <a:t>24.04.2017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09F01-02F0-45B9-8322-37C020F85FC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EA14D35-90F0-474B-BE30-1812C741CBA6}" type="datetimeFigureOut">
              <a:rPr lang="tr-TR" smtClean="0"/>
              <a:pPr/>
              <a:t>24.04.2017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E109F01-02F0-45B9-8322-37C020F85FC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14D35-90F0-474B-BE30-1812C741CBA6}" type="datetimeFigureOut">
              <a:rPr lang="tr-TR" smtClean="0"/>
              <a:pPr/>
              <a:t>24.04.2017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109F01-02F0-45B9-8322-37C020F85FC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EA14D35-90F0-474B-BE30-1812C741CBA6}" type="datetimeFigureOut">
              <a:rPr lang="tr-TR" smtClean="0"/>
              <a:pPr/>
              <a:t>24.04.2017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0E109F01-02F0-45B9-8322-37C020F85FC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gif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5.xml"/><Relationship Id="rId1" Type="http://schemas.openxmlformats.org/officeDocument/2006/relationships/audio" Target="file:///C:\Users\user\Desktop\M&#252;zikler\Yabanc&#305;\Alphaville%20-%20Big%20In%20Japan%20%5bLYRICS%5d.mp3" TargetMode="Externa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Yer Tutucusu"/>
          <p:cNvSpPr>
            <a:spLocks noGrp="1"/>
          </p:cNvSpPr>
          <p:nvPr>
            <p:ph type="body" idx="1"/>
          </p:nvPr>
        </p:nvSpPr>
        <p:spPr>
          <a:xfrm>
            <a:off x="457200" y="1399592"/>
            <a:ext cx="4040188" cy="1886532"/>
          </a:xfrm>
        </p:spPr>
        <p:txBody>
          <a:bodyPr/>
          <a:lstStyle/>
          <a:p>
            <a:r>
              <a:rPr lang="tr-TR" dirty="0" smtClean="0"/>
              <a:t>                               </a:t>
            </a:r>
            <a:endParaRPr lang="tr-TR" dirty="0"/>
          </a:p>
        </p:txBody>
      </p:sp>
      <p:pic>
        <p:nvPicPr>
          <p:cNvPr id="8" name="7 İçerik Yer Tutucusu" descr="kanji04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714348" y="1571612"/>
            <a:ext cx="3500462" cy="207170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dirty="0" smtClean="0">
                <a:solidFill>
                  <a:srgbClr val="C00000"/>
                </a:solidFill>
              </a:rPr>
              <a:t>             </a:t>
            </a:r>
            <a:endParaRPr lang="tr-TR" sz="5400" dirty="0">
              <a:solidFill>
                <a:srgbClr val="C00000"/>
              </a:solidFill>
            </a:endParaRPr>
          </a:p>
        </p:txBody>
      </p:sp>
      <p:sp>
        <p:nvSpPr>
          <p:cNvPr id="6" name="5 Metin Yer Tutucusu"/>
          <p:cNvSpPr>
            <a:spLocks noGrp="1"/>
          </p:cNvSpPr>
          <p:nvPr>
            <p:ph type="body" idx="3"/>
          </p:nvPr>
        </p:nvSpPr>
        <p:spPr>
          <a:xfrm>
            <a:off x="4648200" y="1399592"/>
            <a:ext cx="4040188" cy="2100846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1028" name="Picture 4" descr="C:\Users\user\Pictures\Roblox\i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1500174"/>
            <a:ext cx="4000528" cy="2119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 descr="C:\Users\user\Pictures\Roblox\traditional-japanese-ric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0" y="3714752"/>
            <a:ext cx="3714775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13 İçerik Yer Tutucusu" descr="i (2).jpg"/>
          <p:cNvPicPr>
            <a:picLocks noGrp="1" noChangeAspect="1"/>
          </p:cNvPicPr>
          <p:nvPr>
            <p:ph sz="quarter" idx="4"/>
          </p:nvPr>
        </p:nvPicPr>
        <p:blipFill>
          <a:blip r:embed="rId6" cstate="print"/>
          <a:stretch>
            <a:fillRect/>
          </a:stretch>
        </p:blipFill>
        <p:spPr>
          <a:xfrm>
            <a:off x="4643438" y="3643314"/>
            <a:ext cx="4000527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user\Pictures\Roblox\i.jpg"/>
          <p:cNvPicPr>
            <a:picLocks noChangeAspect="1" noChangeArrowheads="1"/>
          </p:cNvPicPr>
          <p:nvPr/>
        </p:nvPicPr>
        <p:blipFill>
          <a:blip r:embed="rId7" cstate="print">
            <a:lum bright="10000" contrast="10000"/>
          </a:blip>
          <a:srcRect/>
          <a:stretch>
            <a:fillRect/>
          </a:stretch>
        </p:blipFill>
        <p:spPr bwMode="auto">
          <a:xfrm rot="21125974">
            <a:off x="3257194" y="2610770"/>
            <a:ext cx="2774504" cy="1849668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12500"/>
          </a:effectLst>
          <a:scene3d>
            <a:camera prst="perspectiveLeft"/>
            <a:lightRig rig="threePt" dir="t"/>
          </a:scene3d>
        </p:spPr>
      </p:pic>
      <p:sp>
        <p:nvSpPr>
          <p:cNvPr id="15" name="14 Dikdörtgen"/>
          <p:cNvSpPr/>
          <p:nvPr/>
        </p:nvSpPr>
        <p:spPr>
          <a:xfrm>
            <a:off x="3349261" y="357166"/>
            <a:ext cx="244547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tr-TR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JAPAN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3" name="Alphaville - Big In Japan [LYRICS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8429652" y="285728"/>
            <a:ext cx="519114" cy="51911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C00000"/>
                </a:solidFill>
              </a:rPr>
              <a:t>GREAT BUDDHA</a:t>
            </a:r>
            <a:endParaRPr lang="tr-TR" dirty="0">
              <a:solidFill>
                <a:srgbClr val="C00000"/>
              </a:solidFill>
            </a:endParaRPr>
          </a:p>
        </p:txBody>
      </p:sp>
      <p:pic>
        <p:nvPicPr>
          <p:cNvPr id="5" name="4 İçerik Yer Tutucusu" descr="great_buddha_of_kamakura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071546"/>
            <a:ext cx="4038600" cy="5072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071546"/>
            <a:ext cx="4038600" cy="5054617"/>
          </a:xfrm>
        </p:spPr>
        <p:txBody>
          <a:bodyPr>
            <a:normAutofit lnSpcReduction="10000"/>
          </a:bodyPr>
          <a:lstStyle/>
          <a:p>
            <a:r>
              <a:rPr lang="tr-TR" i="1" dirty="0" smtClean="0"/>
              <a:t>T</a:t>
            </a:r>
            <a:r>
              <a:rPr lang="en-US" i="1" dirty="0" smtClean="0"/>
              <a:t>he Great Buddha stands at over 13 meters (40 feet) high and weighs nearly 93 tons. The statue dates from 1252. Although it originally was housed in a small wooden temple, the Great Buddha now stands in the open air as the original temple was washed away in a tsunami in the 15th century.</a:t>
            </a:r>
            <a:endParaRPr lang="tr-TR" i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C00000"/>
                </a:solidFill>
              </a:rPr>
              <a:t>MOUNT  FUJI</a:t>
            </a:r>
            <a:endParaRPr lang="tr-TR" dirty="0">
              <a:solidFill>
                <a:srgbClr val="C00000"/>
              </a:solidFill>
            </a:endParaRPr>
          </a:p>
        </p:txBody>
      </p:sp>
      <p:pic>
        <p:nvPicPr>
          <p:cNvPr id="5" name="4 İçerik Yer Tutucusu" descr="mount_fuji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142984"/>
            <a:ext cx="3929090" cy="492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000108"/>
            <a:ext cx="4038600" cy="5126055"/>
          </a:xfrm>
        </p:spPr>
        <p:txBody>
          <a:bodyPr>
            <a:normAutofit/>
          </a:bodyPr>
          <a:lstStyle/>
          <a:p>
            <a:r>
              <a:rPr lang="en-US" i="1" dirty="0"/>
              <a:t>Mount Fuji is the highest mountain in Japan at 3,776 </a:t>
            </a:r>
            <a:r>
              <a:rPr lang="en-US" i="1" dirty="0" smtClean="0"/>
              <a:t>meters</a:t>
            </a:r>
            <a:r>
              <a:rPr lang="tr-TR" i="1" dirty="0" smtClean="0"/>
              <a:t>.</a:t>
            </a:r>
            <a:r>
              <a:rPr lang="en-US" i="1" dirty="0" smtClean="0"/>
              <a:t> </a:t>
            </a:r>
            <a:r>
              <a:rPr lang="en-US" i="1" dirty="0"/>
              <a:t>The volcano’s </a:t>
            </a:r>
            <a:r>
              <a:rPr lang="en-US" i="1" dirty="0" smtClean="0"/>
              <a:t>symmetrical </a:t>
            </a:r>
            <a:r>
              <a:rPr lang="en-US" i="1" dirty="0"/>
              <a:t>cone is a well-known symbol of </a:t>
            </a:r>
            <a:r>
              <a:rPr lang="en-US" i="1" dirty="0" smtClean="0"/>
              <a:t>Japan</a:t>
            </a:r>
            <a:r>
              <a:rPr lang="tr-TR" i="1" dirty="0" smtClean="0"/>
              <a:t>. </a:t>
            </a:r>
            <a:r>
              <a:rPr lang="en-US" i="1" dirty="0" smtClean="0"/>
              <a:t> </a:t>
            </a:r>
            <a:r>
              <a:rPr lang="tr-TR" i="1" dirty="0" err="1" smtClean="0"/>
              <a:t>It</a:t>
            </a:r>
            <a:r>
              <a:rPr lang="tr-TR" i="1" dirty="0" smtClean="0"/>
              <a:t> is </a:t>
            </a:r>
            <a:r>
              <a:rPr lang="en-US" i="1" dirty="0" smtClean="0"/>
              <a:t>popular </a:t>
            </a:r>
            <a:r>
              <a:rPr lang="tr-TR" i="1" dirty="0" smtClean="0"/>
              <a:t> </a:t>
            </a:r>
            <a:r>
              <a:rPr lang="tr-TR" i="1" dirty="0" err="1" smtClean="0"/>
              <a:t>for</a:t>
            </a:r>
            <a:r>
              <a:rPr lang="tr-TR" i="1" dirty="0" smtClean="0"/>
              <a:t> </a:t>
            </a:r>
            <a:r>
              <a:rPr lang="en-US" i="1" dirty="0" smtClean="0"/>
              <a:t>sightseers </a:t>
            </a:r>
            <a:r>
              <a:rPr lang="en-US" i="1" dirty="0"/>
              <a:t>and climbers. </a:t>
            </a:r>
            <a:r>
              <a:rPr lang="en-US" i="1" dirty="0" smtClean="0"/>
              <a:t>200,000 </a:t>
            </a:r>
            <a:r>
              <a:rPr lang="en-US" i="1" dirty="0"/>
              <a:t>people climb Mount Fuji every year, </a:t>
            </a:r>
            <a:r>
              <a:rPr lang="en-US" i="1" dirty="0" smtClean="0"/>
              <a:t>30</a:t>
            </a:r>
            <a:r>
              <a:rPr lang="tr-TR" i="1" dirty="0" smtClean="0"/>
              <a:t> </a:t>
            </a:r>
            <a:r>
              <a:rPr lang="tr-TR" i="1" dirty="0" err="1" smtClean="0"/>
              <a:t>percent</a:t>
            </a:r>
            <a:r>
              <a:rPr lang="tr-TR" i="1" dirty="0" smtClean="0"/>
              <a:t> (%30) </a:t>
            </a:r>
            <a:r>
              <a:rPr lang="en-US" i="1" dirty="0" smtClean="0"/>
              <a:t>of </a:t>
            </a:r>
            <a:r>
              <a:rPr lang="en-US" i="1" dirty="0"/>
              <a:t>whom are </a:t>
            </a:r>
            <a:r>
              <a:rPr lang="en-US" i="1" dirty="0" smtClean="0"/>
              <a:t>foreign</a:t>
            </a:r>
            <a:r>
              <a:rPr lang="tr-TR" i="1" dirty="0" err="1" smtClean="0"/>
              <a:t>ers</a:t>
            </a:r>
            <a:r>
              <a:rPr lang="tr-TR" i="1" dirty="0" smtClean="0"/>
              <a:t>.</a:t>
            </a:r>
            <a:endParaRPr lang="tr-TR" i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C00000"/>
                </a:solidFill>
              </a:rPr>
              <a:t>HIMEJI CASTLE</a:t>
            </a:r>
            <a:endParaRPr lang="tr-TR" dirty="0">
              <a:solidFill>
                <a:srgbClr val="C00000"/>
              </a:solidFill>
            </a:endParaRPr>
          </a:p>
        </p:txBody>
      </p:sp>
      <p:pic>
        <p:nvPicPr>
          <p:cNvPr id="5" name="4 İçerik Yer Tutucusu" descr="himeji_castle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214422"/>
            <a:ext cx="4000528" cy="514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142984"/>
            <a:ext cx="4038600" cy="5143536"/>
          </a:xfrm>
        </p:spPr>
        <p:txBody>
          <a:bodyPr>
            <a:normAutofit fontScale="92500" lnSpcReduction="10000"/>
          </a:bodyPr>
          <a:lstStyle/>
          <a:p>
            <a:r>
              <a:rPr lang="en-US" i="1" dirty="0" smtClean="0"/>
              <a:t>The Himeji Castle is the best example of Japanese castle architecture. It was </a:t>
            </a:r>
            <a:r>
              <a:rPr lang="tr-TR" i="1" dirty="0" err="1" smtClean="0"/>
              <a:t>built</a:t>
            </a:r>
            <a:r>
              <a:rPr lang="en-US" i="1" dirty="0" smtClean="0"/>
              <a:t> to defend against enemies, but it has been rebuilt many times throughout the centuries</a:t>
            </a:r>
            <a:r>
              <a:rPr lang="tr-TR" i="1" dirty="0" smtClean="0"/>
              <a:t>. </a:t>
            </a:r>
            <a:r>
              <a:rPr lang="en-US" i="1" dirty="0" smtClean="0"/>
              <a:t> It survived </a:t>
            </a:r>
            <a:r>
              <a:rPr lang="tr-TR" i="1" dirty="0" err="1" smtClean="0"/>
              <a:t>through</a:t>
            </a:r>
            <a:r>
              <a:rPr lang="tr-TR" i="1" dirty="0" smtClean="0"/>
              <a:t> </a:t>
            </a:r>
            <a:r>
              <a:rPr lang="en-US" i="1" dirty="0" smtClean="0"/>
              <a:t>the bombings of World War II and is </a:t>
            </a:r>
            <a:r>
              <a:rPr lang="tr-TR" i="1" dirty="0" err="1" smtClean="0"/>
              <a:t>often</a:t>
            </a:r>
            <a:r>
              <a:rPr lang="tr-TR" i="1" dirty="0" smtClean="0"/>
              <a:t> </a:t>
            </a:r>
            <a:r>
              <a:rPr lang="en-US" i="1" dirty="0" smtClean="0"/>
              <a:t>seen in domestic and foreign films, including the James Bond movie “You Only Live Twice”.</a:t>
            </a:r>
            <a:endParaRPr lang="tr-TR" i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C00000"/>
                </a:solidFill>
              </a:rPr>
              <a:t>HIROSHIMA PEACE MEMORIAL</a:t>
            </a:r>
            <a:endParaRPr lang="tr-TR" dirty="0">
              <a:solidFill>
                <a:srgbClr val="C00000"/>
              </a:solidFill>
            </a:endParaRPr>
          </a:p>
        </p:txBody>
      </p:sp>
      <p:pic>
        <p:nvPicPr>
          <p:cNvPr id="5" name="4 İçerik Yer Tutucusu" descr="hiroshima_peace_memorial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214422"/>
            <a:ext cx="4038600" cy="5000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285860"/>
            <a:ext cx="4210080" cy="4840303"/>
          </a:xfrm>
        </p:spPr>
        <p:txBody>
          <a:bodyPr>
            <a:normAutofit/>
          </a:bodyPr>
          <a:lstStyle/>
          <a:p>
            <a:r>
              <a:rPr lang="en-US" i="1" dirty="0" smtClean="0"/>
              <a:t>The Hiroshima Peace Memorial is </a:t>
            </a:r>
            <a:r>
              <a:rPr lang="tr-TR" i="1" dirty="0" smtClean="0"/>
              <a:t>s</a:t>
            </a:r>
            <a:r>
              <a:rPr lang="en-US" i="1" dirty="0" smtClean="0"/>
              <a:t>et in a park</a:t>
            </a:r>
            <a:r>
              <a:rPr lang="tr-TR" i="1" dirty="0" smtClean="0"/>
              <a:t>.</a:t>
            </a:r>
            <a:r>
              <a:rPr lang="en-US" i="1" dirty="0" smtClean="0"/>
              <a:t> </a:t>
            </a:r>
            <a:r>
              <a:rPr lang="tr-TR" i="1" dirty="0" smtClean="0"/>
              <a:t>T</a:t>
            </a:r>
            <a:r>
              <a:rPr lang="en-US" i="1" dirty="0" smtClean="0"/>
              <a:t>he memorial features </a:t>
            </a:r>
            <a:r>
              <a:rPr lang="en-US" i="1" dirty="0" err="1" smtClean="0"/>
              <a:t>Genbaku</a:t>
            </a:r>
            <a:r>
              <a:rPr lang="en-US" i="1" dirty="0" smtClean="0"/>
              <a:t> Dome, the only building left standing in after the bomb dropped. This reminder of  world at war reminds visitors of the importance of human l</a:t>
            </a:r>
            <a:r>
              <a:rPr lang="tr-TR" i="1" dirty="0" err="1" smtClean="0"/>
              <a:t>ife</a:t>
            </a:r>
            <a:r>
              <a:rPr lang="tr-TR" i="1" dirty="0" smtClean="0"/>
              <a:t>.</a:t>
            </a:r>
          </a:p>
          <a:p>
            <a:pPr>
              <a:buNone/>
            </a:pPr>
            <a:r>
              <a:rPr lang="tr-TR" i="1" dirty="0" smtClean="0"/>
              <a:t>    </a:t>
            </a:r>
            <a:r>
              <a:rPr lang="tr-TR" i="1" dirty="0" err="1" smtClean="0"/>
              <a:t>And</a:t>
            </a:r>
            <a:r>
              <a:rPr lang="tr-TR" i="1" dirty="0" smtClean="0"/>
              <a:t> </a:t>
            </a:r>
            <a:r>
              <a:rPr lang="tr-TR" i="1" dirty="0" err="1" smtClean="0"/>
              <a:t>also</a:t>
            </a:r>
            <a:r>
              <a:rPr lang="tr-TR" i="1" dirty="0" smtClean="0"/>
              <a:t> </a:t>
            </a:r>
            <a:r>
              <a:rPr lang="tr-TR" i="1" dirty="0" err="1" smtClean="0"/>
              <a:t>dedicated</a:t>
            </a:r>
            <a:r>
              <a:rPr lang="tr-TR" i="1" dirty="0" smtClean="0"/>
              <a:t> </a:t>
            </a:r>
            <a:r>
              <a:rPr lang="tr-TR" i="1" dirty="0" err="1" smtClean="0"/>
              <a:t>to</a:t>
            </a:r>
            <a:r>
              <a:rPr lang="tr-TR" i="1" dirty="0" smtClean="0"/>
              <a:t> </a:t>
            </a:r>
            <a:r>
              <a:rPr lang="tr-TR" i="1" dirty="0" err="1" smtClean="0"/>
              <a:t>the</a:t>
            </a:r>
            <a:r>
              <a:rPr lang="tr-TR" i="1" dirty="0" smtClean="0"/>
              <a:t> </a:t>
            </a:r>
            <a:r>
              <a:rPr lang="tr-TR" i="1" dirty="0" err="1" smtClean="0"/>
              <a:t>memories</a:t>
            </a:r>
            <a:r>
              <a:rPr lang="tr-TR" i="1" dirty="0" smtClean="0"/>
              <a:t> of </a:t>
            </a:r>
            <a:r>
              <a:rPr lang="tr-TR" i="1" dirty="0" err="1" smtClean="0"/>
              <a:t>the</a:t>
            </a:r>
            <a:r>
              <a:rPr lang="tr-TR" i="1" dirty="0" smtClean="0"/>
              <a:t> </a:t>
            </a:r>
            <a:r>
              <a:rPr lang="tr-TR" i="1" dirty="0" err="1" smtClean="0"/>
              <a:t>victims</a:t>
            </a:r>
            <a:r>
              <a:rPr lang="tr-TR" i="1" dirty="0" smtClean="0"/>
              <a:t>.</a:t>
            </a:r>
          </a:p>
          <a:p>
            <a:pPr>
              <a:buNone/>
            </a:pPr>
            <a:endParaRPr lang="tr-TR" i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C00000"/>
                </a:solidFill>
              </a:rPr>
              <a:t>TOKYO TOWER</a:t>
            </a:r>
            <a:endParaRPr lang="tr-TR" dirty="0">
              <a:solidFill>
                <a:srgbClr val="C00000"/>
              </a:solidFill>
            </a:endParaRPr>
          </a:p>
        </p:txBody>
      </p:sp>
      <p:pic>
        <p:nvPicPr>
          <p:cNvPr id="5" name="4 İçerik Yer Tutucusu" descr="tokyo_tower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071546"/>
            <a:ext cx="4038600" cy="5286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071546"/>
            <a:ext cx="4038600" cy="5214974"/>
          </a:xfrm>
        </p:spPr>
        <p:txBody>
          <a:bodyPr>
            <a:normAutofit lnSpcReduction="10000"/>
          </a:bodyPr>
          <a:lstStyle/>
          <a:p>
            <a:r>
              <a:rPr lang="en-US" i="1" dirty="0" smtClean="0"/>
              <a:t>The Tokyo Tower is a testament of technology and modern life. Inspired by the Eiffel tower design, it is the second tallest man-made structure in Japan and functions as a communication and observation tower. Visitors can climb the tower for views of </a:t>
            </a:r>
            <a:r>
              <a:rPr lang="tr-TR" i="1" dirty="0" smtClean="0"/>
              <a:t> Tokyo </a:t>
            </a:r>
            <a:r>
              <a:rPr lang="en-US" i="1" dirty="0" smtClean="0"/>
              <a:t>and the surrounding areas as well as visit shops and restaurants.</a:t>
            </a:r>
            <a:endParaRPr lang="tr-TR" i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tr-TR" dirty="0" smtClean="0">
                <a:solidFill>
                  <a:srgbClr val="C00000"/>
                </a:solidFill>
              </a:rPr>
              <a:t>JAPAN </a:t>
            </a:r>
            <a:endParaRPr lang="tr-TR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857224" y="1428736"/>
            <a:ext cx="3638576" cy="4697427"/>
          </a:xfrm>
        </p:spPr>
        <p:txBody>
          <a:bodyPr>
            <a:normAutofit/>
          </a:bodyPr>
          <a:lstStyle/>
          <a:p>
            <a:r>
              <a:rPr lang="tr-TR" sz="2500" i="1" dirty="0" err="1" smtClean="0"/>
              <a:t>My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favourite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country</a:t>
            </a:r>
            <a:r>
              <a:rPr lang="tr-TR" sz="2500" i="1" dirty="0" smtClean="0"/>
              <a:t> is </a:t>
            </a:r>
            <a:r>
              <a:rPr lang="tr-TR" sz="2500" i="1" dirty="0" err="1" smtClean="0"/>
              <a:t>Japan</a:t>
            </a:r>
            <a:r>
              <a:rPr lang="tr-TR" sz="2500" i="1" dirty="0" smtClean="0"/>
              <a:t>. </a:t>
            </a:r>
            <a:r>
              <a:rPr lang="tr-TR" sz="2500" i="1" dirty="0" err="1" smtClean="0"/>
              <a:t>It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means</a:t>
            </a:r>
            <a:r>
              <a:rPr lang="tr-TR" sz="2500" i="1" dirty="0" smtClean="0"/>
              <a:t> </a:t>
            </a:r>
            <a:r>
              <a:rPr lang="tr-TR" sz="2500" b="1" i="1" dirty="0" smtClean="0"/>
              <a:t>“Land of </a:t>
            </a:r>
            <a:r>
              <a:rPr lang="tr-TR" sz="2500" b="1" i="1" dirty="0" err="1" smtClean="0"/>
              <a:t>the</a:t>
            </a:r>
            <a:r>
              <a:rPr lang="tr-TR" sz="2500" b="1" i="1" dirty="0" smtClean="0"/>
              <a:t> </a:t>
            </a:r>
            <a:r>
              <a:rPr lang="tr-TR" sz="2500" b="1" i="1" dirty="0" err="1" smtClean="0"/>
              <a:t>Rising</a:t>
            </a:r>
            <a:r>
              <a:rPr lang="tr-TR" sz="2500" b="1" i="1" dirty="0" smtClean="0"/>
              <a:t> Sun”. </a:t>
            </a:r>
            <a:r>
              <a:rPr lang="tr-TR" sz="2500" i="1" dirty="0" err="1" smtClean="0"/>
              <a:t>It</a:t>
            </a:r>
            <a:r>
              <a:rPr lang="tr-TR" sz="2500" i="1" dirty="0" smtClean="0"/>
              <a:t> is in East </a:t>
            </a:r>
            <a:r>
              <a:rPr lang="tr-TR" sz="2500" i="1" dirty="0" err="1" smtClean="0"/>
              <a:t>Asia</a:t>
            </a:r>
            <a:r>
              <a:rPr lang="tr-TR" sz="2500" i="1" dirty="0" smtClean="0"/>
              <a:t>. </a:t>
            </a:r>
            <a:r>
              <a:rPr lang="tr-TR" sz="2500" i="1" dirty="0" err="1" smtClean="0"/>
              <a:t>It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consists</a:t>
            </a:r>
            <a:r>
              <a:rPr lang="tr-TR" sz="2500" i="1" dirty="0" smtClean="0"/>
              <a:t> of </a:t>
            </a:r>
            <a:r>
              <a:rPr lang="tr-TR" sz="2500" i="1" dirty="0" err="1" smtClean="0"/>
              <a:t>about</a:t>
            </a:r>
            <a:r>
              <a:rPr lang="tr-TR" sz="2500" i="1" dirty="0" smtClean="0"/>
              <a:t> 6852 </a:t>
            </a:r>
            <a:r>
              <a:rPr lang="tr-TR" sz="2500" i="1" dirty="0" err="1" smtClean="0"/>
              <a:t>islands</a:t>
            </a:r>
            <a:r>
              <a:rPr lang="tr-TR" sz="2500" i="1" dirty="0" smtClean="0"/>
              <a:t>. </a:t>
            </a:r>
            <a:r>
              <a:rPr lang="tr-TR" sz="2500" i="1" dirty="0" err="1" smtClean="0"/>
              <a:t>Capital</a:t>
            </a:r>
            <a:r>
              <a:rPr lang="tr-TR" sz="2500" i="1" dirty="0" smtClean="0"/>
              <a:t> of </a:t>
            </a:r>
            <a:r>
              <a:rPr lang="tr-TR" sz="2500" i="1" dirty="0" err="1" smtClean="0"/>
              <a:t>Japan</a:t>
            </a:r>
            <a:r>
              <a:rPr lang="tr-TR" sz="2500" i="1" dirty="0" smtClean="0"/>
              <a:t> is Tokyo. 9 </a:t>
            </a:r>
            <a:r>
              <a:rPr lang="tr-TR" sz="2500" i="1" dirty="0" err="1" smtClean="0"/>
              <a:t>million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people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live</a:t>
            </a:r>
            <a:r>
              <a:rPr lang="tr-TR" sz="2500" i="1" dirty="0" smtClean="0"/>
              <a:t> in </a:t>
            </a:r>
            <a:r>
              <a:rPr lang="tr-TR" sz="2500" i="1" dirty="0" err="1" smtClean="0"/>
              <a:t>this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city</a:t>
            </a:r>
            <a:r>
              <a:rPr lang="tr-TR" sz="2500" i="1" dirty="0" smtClean="0"/>
              <a:t>. </a:t>
            </a:r>
            <a:r>
              <a:rPr lang="tr-TR" sz="2500" i="1" dirty="0" err="1" smtClean="0"/>
              <a:t>Japan</a:t>
            </a:r>
            <a:r>
              <a:rPr lang="tr-TR" sz="2500" i="1" dirty="0" smtClean="0"/>
              <a:t> has </a:t>
            </a:r>
            <a:r>
              <a:rPr lang="tr-TR" sz="2500" i="1" dirty="0" err="1" smtClean="0"/>
              <a:t>the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world’s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tenth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largest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population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with</a:t>
            </a:r>
            <a:r>
              <a:rPr lang="tr-TR" sz="2500" i="1" dirty="0" smtClean="0"/>
              <a:t> 127 </a:t>
            </a:r>
            <a:r>
              <a:rPr lang="tr-TR" sz="2500" i="1" dirty="0" err="1" smtClean="0"/>
              <a:t>million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people</a:t>
            </a:r>
            <a:r>
              <a:rPr lang="tr-TR" sz="2500" i="1" dirty="0" smtClean="0"/>
              <a:t>.</a:t>
            </a:r>
          </a:p>
          <a:p>
            <a:pPr>
              <a:buNone/>
            </a:pPr>
            <a:endParaRPr lang="tr-TR" sz="2400" dirty="0"/>
          </a:p>
        </p:txBody>
      </p:sp>
      <p:pic>
        <p:nvPicPr>
          <p:cNvPr id="5" name="4 İçerik Yer Tutucusu" descr="JapanCitiesMap.pn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1142984"/>
            <a:ext cx="4038600" cy="492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tr-TR" dirty="0" smtClean="0">
                <a:solidFill>
                  <a:srgbClr val="C00000"/>
                </a:solidFill>
              </a:rPr>
              <a:t>CLIMATE</a:t>
            </a:r>
            <a:endParaRPr lang="tr-TR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285720" y="1142984"/>
            <a:ext cx="4214842" cy="5214974"/>
          </a:xfrm>
        </p:spPr>
        <p:txBody>
          <a:bodyPr>
            <a:noAutofit/>
          </a:bodyPr>
          <a:lstStyle/>
          <a:p>
            <a:r>
              <a:rPr lang="tr-TR" sz="2500" i="1" dirty="0" err="1" smtClean="0"/>
              <a:t>The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climate</a:t>
            </a:r>
            <a:r>
              <a:rPr lang="tr-TR" sz="2500" i="1" dirty="0" smtClean="0"/>
              <a:t> of </a:t>
            </a:r>
            <a:r>
              <a:rPr lang="tr-TR" sz="2500" i="1" dirty="0" err="1" smtClean="0"/>
              <a:t>Japan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changes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north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to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south</a:t>
            </a:r>
            <a:r>
              <a:rPr lang="tr-TR" sz="2500" i="1" dirty="0" smtClean="0"/>
              <a:t>. </a:t>
            </a:r>
            <a:r>
              <a:rPr lang="tr-TR" sz="2500" i="1" dirty="0" err="1" smtClean="0"/>
              <a:t>For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example</a:t>
            </a:r>
            <a:r>
              <a:rPr lang="tr-TR" sz="2500" i="1" dirty="0" smtClean="0"/>
              <a:t> in </a:t>
            </a:r>
            <a:r>
              <a:rPr lang="tr-TR" sz="2500" i="1" dirty="0" err="1" smtClean="0"/>
              <a:t>the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northern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places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like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Hokkaido</a:t>
            </a:r>
            <a:r>
              <a:rPr lang="tr-TR" sz="2500" i="1" dirty="0" smtClean="0"/>
              <a:t>, </a:t>
            </a:r>
            <a:r>
              <a:rPr lang="tr-TR" sz="2500" i="1" dirty="0" err="1" smtClean="0"/>
              <a:t>winters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are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cold</a:t>
            </a:r>
            <a:r>
              <a:rPr lang="tr-TR" sz="2500" i="1" dirty="0" smtClean="0"/>
              <a:t>, </a:t>
            </a:r>
            <a:r>
              <a:rPr lang="tr-TR" sz="2500" i="1" dirty="0" err="1" smtClean="0"/>
              <a:t>summers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are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cool</a:t>
            </a:r>
            <a:r>
              <a:rPr lang="tr-TR" sz="2500" i="1" dirty="0" smtClean="0"/>
              <a:t>. But in </a:t>
            </a:r>
            <a:r>
              <a:rPr lang="tr-TR" sz="2500" i="1" dirty="0" err="1" smtClean="0"/>
              <a:t>southern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parts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like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the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Ruyukyu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Islands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have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subtropical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climate</a:t>
            </a:r>
            <a:r>
              <a:rPr lang="tr-TR" sz="2500" i="1" dirty="0" smtClean="0"/>
              <a:t>, </a:t>
            </a:r>
            <a:r>
              <a:rPr lang="tr-TR" sz="2500" i="1" dirty="0" err="1" smtClean="0"/>
              <a:t>with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warm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winters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and</a:t>
            </a:r>
            <a:r>
              <a:rPr lang="tr-TR" sz="2500" i="1" dirty="0" smtClean="0"/>
              <a:t> hot </a:t>
            </a:r>
            <a:r>
              <a:rPr lang="tr-TR" sz="2500" i="1" dirty="0" err="1" smtClean="0"/>
              <a:t>summers</a:t>
            </a:r>
            <a:r>
              <a:rPr lang="tr-TR" sz="2500" i="1" dirty="0" smtClean="0"/>
              <a:t>. </a:t>
            </a:r>
            <a:r>
              <a:rPr lang="tr-TR" sz="2500" i="1" dirty="0" err="1" smtClean="0"/>
              <a:t>In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late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summer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and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early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autumn</a:t>
            </a:r>
            <a:r>
              <a:rPr lang="tr-TR" sz="2500" i="1" dirty="0" smtClean="0"/>
              <a:t>, </a:t>
            </a:r>
            <a:r>
              <a:rPr lang="tr-TR" sz="2500" i="1" dirty="0" err="1" smtClean="0"/>
              <a:t>typhoons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often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bring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heavy</a:t>
            </a:r>
            <a:r>
              <a:rPr lang="tr-TR" sz="2500" i="1" dirty="0" smtClean="0"/>
              <a:t> </a:t>
            </a:r>
            <a:r>
              <a:rPr lang="tr-TR" sz="2500" i="1" dirty="0" err="1" smtClean="0"/>
              <a:t>rain</a:t>
            </a:r>
            <a:r>
              <a:rPr lang="tr-TR" sz="2500" i="1" dirty="0" smtClean="0"/>
              <a:t>.</a:t>
            </a:r>
            <a:endParaRPr lang="tr-TR" sz="2500" i="1" dirty="0"/>
          </a:p>
        </p:txBody>
      </p:sp>
      <p:pic>
        <p:nvPicPr>
          <p:cNvPr id="5" name="4 İçerik Yer Tutucusu" descr="IndiaTv90e73c_vong_fong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714876" y="3571876"/>
            <a:ext cx="4000528" cy="2786082"/>
          </a:xfrm>
        </p:spPr>
      </p:pic>
      <p:pic>
        <p:nvPicPr>
          <p:cNvPr id="15362" name="Picture 2" descr="C:\Users\user\Pictures\Roblox\manyi_tmo_20071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571480"/>
            <a:ext cx="4000528" cy="292895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C00000"/>
                </a:solidFill>
              </a:rPr>
              <a:t>FOOD</a:t>
            </a:r>
            <a:endParaRPr lang="tr-TR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57158" y="1524000"/>
            <a:ext cx="4214842" cy="4572000"/>
          </a:xfrm>
        </p:spPr>
        <p:txBody>
          <a:bodyPr>
            <a:normAutofit/>
          </a:bodyPr>
          <a:lstStyle/>
          <a:p>
            <a:r>
              <a:rPr lang="tr-TR" i="1" dirty="0" smtClean="0"/>
              <a:t>Rice </a:t>
            </a:r>
            <a:r>
              <a:rPr lang="tr-TR" i="1" dirty="0" err="1" smtClean="0"/>
              <a:t>and</a:t>
            </a:r>
            <a:r>
              <a:rPr lang="tr-TR" i="1" dirty="0" smtClean="0"/>
              <a:t> </a:t>
            </a:r>
            <a:r>
              <a:rPr lang="tr-TR" i="1" dirty="0" err="1" smtClean="0"/>
              <a:t>noodles</a:t>
            </a:r>
            <a:r>
              <a:rPr lang="tr-TR" i="1" dirty="0" smtClean="0"/>
              <a:t> </a:t>
            </a:r>
            <a:r>
              <a:rPr lang="tr-TR" i="1" dirty="0" err="1" smtClean="0"/>
              <a:t>are</a:t>
            </a:r>
            <a:r>
              <a:rPr lang="tr-TR" i="1" dirty="0" smtClean="0"/>
              <a:t> </a:t>
            </a:r>
            <a:r>
              <a:rPr lang="tr-TR" i="1" dirty="0" err="1" smtClean="0"/>
              <a:t>the</a:t>
            </a:r>
            <a:r>
              <a:rPr lang="tr-TR" i="1" dirty="0" smtClean="0"/>
              <a:t> </a:t>
            </a:r>
            <a:r>
              <a:rPr lang="tr-TR" i="1" dirty="0" err="1" smtClean="0"/>
              <a:t>two</a:t>
            </a:r>
            <a:r>
              <a:rPr lang="tr-TR" i="1" dirty="0" smtClean="0"/>
              <a:t> </a:t>
            </a:r>
            <a:r>
              <a:rPr lang="tr-TR" i="1" dirty="0" err="1" smtClean="0"/>
              <a:t>primary</a:t>
            </a:r>
            <a:r>
              <a:rPr lang="tr-TR" i="1" dirty="0" smtClean="0"/>
              <a:t> </a:t>
            </a:r>
            <a:r>
              <a:rPr lang="tr-TR" i="1" dirty="0" err="1" smtClean="0"/>
              <a:t>food</a:t>
            </a:r>
            <a:r>
              <a:rPr lang="tr-TR" i="1" dirty="0" smtClean="0"/>
              <a:t> of </a:t>
            </a:r>
            <a:r>
              <a:rPr lang="tr-TR" i="1" dirty="0" err="1" smtClean="0"/>
              <a:t>the</a:t>
            </a:r>
            <a:r>
              <a:rPr lang="tr-TR" i="1" dirty="0" smtClean="0"/>
              <a:t> </a:t>
            </a:r>
            <a:r>
              <a:rPr lang="tr-TR" i="1" dirty="0" err="1" smtClean="0"/>
              <a:t>Japanese</a:t>
            </a:r>
            <a:r>
              <a:rPr lang="tr-TR" i="1" dirty="0" smtClean="0"/>
              <a:t> </a:t>
            </a:r>
            <a:r>
              <a:rPr lang="tr-TR" i="1" dirty="0" err="1" smtClean="0"/>
              <a:t>diet</a:t>
            </a:r>
            <a:r>
              <a:rPr lang="tr-TR" i="1" dirty="0" smtClean="0"/>
              <a:t>. </a:t>
            </a:r>
            <a:r>
              <a:rPr lang="tr-TR" i="1" dirty="0" err="1" smtClean="0"/>
              <a:t>Japanese</a:t>
            </a:r>
            <a:r>
              <a:rPr lang="tr-TR" i="1" dirty="0" smtClean="0"/>
              <a:t> </a:t>
            </a:r>
            <a:r>
              <a:rPr lang="tr-TR" i="1" dirty="0" err="1" smtClean="0"/>
              <a:t>people</a:t>
            </a:r>
            <a:r>
              <a:rPr lang="tr-TR" i="1" dirty="0" smtClean="0"/>
              <a:t> </a:t>
            </a:r>
            <a:r>
              <a:rPr lang="tr-TR" i="1" dirty="0" err="1" smtClean="0"/>
              <a:t>also</a:t>
            </a:r>
            <a:r>
              <a:rPr lang="tr-TR" i="1" dirty="0" smtClean="0"/>
              <a:t> </a:t>
            </a:r>
            <a:r>
              <a:rPr lang="tr-TR" i="1" dirty="0" err="1" smtClean="0"/>
              <a:t>consume</a:t>
            </a:r>
            <a:r>
              <a:rPr lang="tr-TR" i="1" dirty="0" smtClean="0"/>
              <a:t> soy </a:t>
            </a:r>
            <a:r>
              <a:rPr lang="tr-TR" i="1" dirty="0" err="1" smtClean="0"/>
              <a:t>sauce</a:t>
            </a:r>
            <a:r>
              <a:rPr lang="tr-TR" i="1" dirty="0" smtClean="0"/>
              <a:t> </a:t>
            </a:r>
            <a:r>
              <a:rPr lang="tr-TR" i="1" dirty="0" err="1" smtClean="0"/>
              <a:t>and</a:t>
            </a:r>
            <a:r>
              <a:rPr lang="tr-TR" i="1" dirty="0" smtClean="0"/>
              <a:t> </a:t>
            </a:r>
            <a:r>
              <a:rPr lang="tr-TR" i="1" dirty="0" err="1" smtClean="0"/>
              <a:t>other</a:t>
            </a:r>
            <a:r>
              <a:rPr lang="tr-TR" i="1" dirty="0" smtClean="0"/>
              <a:t> </a:t>
            </a:r>
            <a:r>
              <a:rPr lang="tr-TR" i="1" dirty="0" err="1" smtClean="0"/>
              <a:t>soybean</a:t>
            </a:r>
            <a:r>
              <a:rPr lang="tr-TR" i="1" dirty="0" smtClean="0"/>
              <a:t> </a:t>
            </a:r>
            <a:r>
              <a:rPr lang="tr-TR" i="1" dirty="0" err="1" smtClean="0"/>
              <a:t>products</a:t>
            </a:r>
            <a:r>
              <a:rPr lang="tr-TR" i="1" dirty="0" smtClean="0"/>
              <a:t>. </a:t>
            </a:r>
            <a:r>
              <a:rPr lang="tr-TR" i="1" dirty="0" err="1" smtClean="0"/>
              <a:t>Seafood</a:t>
            </a:r>
            <a:r>
              <a:rPr lang="tr-TR" i="1" dirty="0" smtClean="0"/>
              <a:t> is </a:t>
            </a:r>
            <a:r>
              <a:rPr lang="tr-TR" i="1" dirty="0" err="1" smtClean="0"/>
              <a:t>also</a:t>
            </a:r>
            <a:r>
              <a:rPr lang="tr-TR" i="1" dirty="0" smtClean="0"/>
              <a:t> </a:t>
            </a:r>
            <a:r>
              <a:rPr lang="tr-TR" i="1" dirty="0" err="1" smtClean="0"/>
              <a:t>plentiful</a:t>
            </a:r>
            <a:r>
              <a:rPr lang="tr-TR" i="1" dirty="0" smtClean="0"/>
              <a:t> in </a:t>
            </a:r>
            <a:r>
              <a:rPr lang="tr-TR" i="1" dirty="0" err="1" smtClean="0"/>
              <a:t>this</a:t>
            </a:r>
            <a:r>
              <a:rPr lang="tr-TR" i="1" dirty="0" smtClean="0"/>
              <a:t> </a:t>
            </a:r>
            <a:r>
              <a:rPr lang="tr-TR" i="1" dirty="0" err="1" smtClean="0"/>
              <a:t>island</a:t>
            </a:r>
            <a:r>
              <a:rPr lang="tr-TR" i="1" dirty="0" smtClean="0"/>
              <a:t> </a:t>
            </a:r>
            <a:r>
              <a:rPr lang="tr-TR" i="1" dirty="0" err="1" smtClean="0"/>
              <a:t>nation</a:t>
            </a:r>
            <a:r>
              <a:rPr lang="tr-TR" i="1" dirty="0" smtClean="0"/>
              <a:t>. </a:t>
            </a:r>
            <a:r>
              <a:rPr lang="tr-TR" i="1" dirty="0" err="1" smtClean="0"/>
              <a:t>Green</a:t>
            </a:r>
            <a:r>
              <a:rPr lang="tr-TR" i="1" dirty="0" smtClean="0"/>
              <a:t> </a:t>
            </a:r>
            <a:r>
              <a:rPr lang="tr-TR" i="1" dirty="0" err="1" smtClean="0"/>
              <a:t>tea</a:t>
            </a:r>
            <a:r>
              <a:rPr lang="tr-TR" i="1" dirty="0" smtClean="0"/>
              <a:t> is </a:t>
            </a:r>
            <a:r>
              <a:rPr lang="tr-TR" i="1" dirty="0" err="1" smtClean="0"/>
              <a:t>also</a:t>
            </a:r>
            <a:r>
              <a:rPr lang="tr-TR" i="1" dirty="0" smtClean="0"/>
              <a:t> </a:t>
            </a:r>
            <a:r>
              <a:rPr lang="tr-TR" i="1" dirty="0" err="1" smtClean="0"/>
              <a:t>national</a:t>
            </a:r>
            <a:r>
              <a:rPr lang="tr-TR" i="1" dirty="0" smtClean="0"/>
              <a:t> </a:t>
            </a:r>
            <a:r>
              <a:rPr lang="tr-TR" i="1" dirty="0" err="1" smtClean="0"/>
              <a:t>beverage</a:t>
            </a:r>
            <a:r>
              <a:rPr lang="tr-TR" i="1" dirty="0" smtClean="0"/>
              <a:t> of </a:t>
            </a:r>
            <a:r>
              <a:rPr lang="tr-TR" i="1" dirty="0" err="1" smtClean="0"/>
              <a:t>Japan</a:t>
            </a:r>
            <a:r>
              <a:rPr lang="tr-TR" i="1" dirty="0" smtClean="0"/>
              <a:t> </a:t>
            </a:r>
            <a:r>
              <a:rPr lang="tr-TR" i="1" dirty="0" err="1" smtClean="0"/>
              <a:t>although</a:t>
            </a:r>
            <a:r>
              <a:rPr lang="tr-TR" i="1" dirty="0" smtClean="0"/>
              <a:t> </a:t>
            </a:r>
            <a:r>
              <a:rPr lang="tr-TR" i="1" dirty="0" err="1" smtClean="0"/>
              <a:t>black</a:t>
            </a:r>
            <a:r>
              <a:rPr lang="tr-TR" i="1" dirty="0" smtClean="0"/>
              <a:t> </a:t>
            </a:r>
            <a:r>
              <a:rPr lang="tr-TR" i="1" dirty="0" err="1" smtClean="0"/>
              <a:t>tea</a:t>
            </a:r>
            <a:r>
              <a:rPr lang="tr-TR" i="1" dirty="0" smtClean="0"/>
              <a:t> is </a:t>
            </a:r>
            <a:r>
              <a:rPr lang="tr-TR" i="1" dirty="0" err="1" smtClean="0"/>
              <a:t>avaliable</a:t>
            </a:r>
            <a:r>
              <a:rPr lang="tr-TR" i="1" dirty="0" smtClean="0"/>
              <a:t>.</a:t>
            </a:r>
            <a:endParaRPr lang="tr-TR" i="1" dirty="0"/>
          </a:p>
        </p:txBody>
      </p:sp>
      <p:pic>
        <p:nvPicPr>
          <p:cNvPr id="6" name="4 İçerik Yer Tutucusu" descr="Green-Tea-From-Japa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928670"/>
            <a:ext cx="3929089" cy="5143536"/>
          </a:xfrm>
          <a:prstGeom prst="rect">
            <a:avLst/>
          </a:prstGeom>
          <a:ln>
            <a:solidFill>
              <a:srgbClr val="C00000"/>
            </a:solidFill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/>
          <a:lstStyle/>
          <a:p>
            <a:r>
              <a:rPr lang="tr-TR" dirty="0" smtClean="0">
                <a:solidFill>
                  <a:srgbClr val="C00000"/>
                </a:solidFill>
              </a:rPr>
              <a:t>FOOD</a:t>
            </a:r>
            <a:endParaRPr lang="tr-TR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57158" y="1285860"/>
            <a:ext cx="4159978" cy="5143536"/>
          </a:xfrm>
        </p:spPr>
        <p:txBody>
          <a:bodyPr/>
          <a:lstStyle/>
          <a:p>
            <a:r>
              <a:rPr lang="en-GB" i="1" dirty="0" smtClean="0"/>
              <a:t>The</a:t>
            </a:r>
            <a:r>
              <a:rPr lang="tr-TR" i="1" dirty="0" smtClean="0"/>
              <a:t> </a:t>
            </a:r>
            <a:r>
              <a:rPr lang="tr-TR" i="1" dirty="0" err="1" smtClean="0"/>
              <a:t>two</a:t>
            </a:r>
            <a:r>
              <a:rPr lang="tr-TR" i="1" dirty="0" smtClean="0"/>
              <a:t> </a:t>
            </a:r>
            <a:r>
              <a:rPr lang="tr-TR" i="1" dirty="0" err="1" smtClean="0"/>
              <a:t>famous</a:t>
            </a:r>
            <a:r>
              <a:rPr lang="tr-TR" i="1" dirty="0" smtClean="0"/>
              <a:t> </a:t>
            </a:r>
            <a:r>
              <a:rPr lang="tr-TR" i="1" dirty="0" err="1" smtClean="0"/>
              <a:t>Japanese</a:t>
            </a:r>
            <a:r>
              <a:rPr lang="tr-TR" i="1" dirty="0" smtClean="0"/>
              <a:t> </a:t>
            </a:r>
            <a:r>
              <a:rPr lang="tr-TR" i="1" dirty="0" err="1" smtClean="0"/>
              <a:t>foods</a:t>
            </a:r>
            <a:r>
              <a:rPr lang="tr-TR" i="1" dirty="0" smtClean="0"/>
              <a:t> </a:t>
            </a:r>
            <a:r>
              <a:rPr lang="tr-TR" i="1" dirty="0" err="1" smtClean="0"/>
              <a:t>are</a:t>
            </a:r>
            <a:r>
              <a:rPr lang="tr-TR" i="1" dirty="0" smtClean="0"/>
              <a:t> </a:t>
            </a:r>
            <a:r>
              <a:rPr lang="tr-TR" i="1" dirty="0" err="1" smtClean="0"/>
              <a:t>Sushi</a:t>
            </a:r>
            <a:r>
              <a:rPr lang="tr-TR" i="1" dirty="0" smtClean="0"/>
              <a:t> </a:t>
            </a:r>
            <a:r>
              <a:rPr lang="tr-TR" i="1" dirty="0" err="1" smtClean="0"/>
              <a:t>and</a:t>
            </a:r>
            <a:r>
              <a:rPr lang="tr-TR" i="1" dirty="0" smtClean="0"/>
              <a:t> </a:t>
            </a:r>
            <a:r>
              <a:rPr lang="tr-TR" i="1" dirty="0" err="1" smtClean="0"/>
              <a:t>Sashimi</a:t>
            </a:r>
            <a:r>
              <a:rPr lang="tr-TR" i="1" dirty="0" smtClean="0"/>
              <a:t>. </a:t>
            </a:r>
            <a:r>
              <a:rPr lang="tr-TR" i="1" dirty="0" err="1" smtClean="0"/>
              <a:t>Sushi</a:t>
            </a:r>
            <a:r>
              <a:rPr lang="tr-TR" i="1" dirty="0" smtClean="0"/>
              <a:t> is a </a:t>
            </a:r>
            <a:r>
              <a:rPr lang="tr-TR" i="1" dirty="0" err="1" smtClean="0"/>
              <a:t>dish</a:t>
            </a:r>
            <a:r>
              <a:rPr lang="tr-TR" i="1" dirty="0" smtClean="0"/>
              <a:t> </a:t>
            </a:r>
            <a:r>
              <a:rPr lang="tr-TR" i="1" dirty="0" err="1" smtClean="0"/>
              <a:t>with</a:t>
            </a:r>
            <a:r>
              <a:rPr lang="tr-TR" i="1" dirty="0" smtClean="0"/>
              <a:t> </a:t>
            </a:r>
            <a:r>
              <a:rPr lang="tr-TR" i="1" dirty="0" err="1" smtClean="0"/>
              <a:t>fresh</a:t>
            </a:r>
            <a:r>
              <a:rPr lang="tr-TR" i="1" dirty="0" smtClean="0"/>
              <a:t> </a:t>
            </a:r>
            <a:r>
              <a:rPr lang="tr-TR" i="1" dirty="0" err="1" smtClean="0"/>
              <a:t>seafood</a:t>
            </a:r>
            <a:r>
              <a:rPr lang="tr-TR" i="1" dirty="0" smtClean="0"/>
              <a:t> </a:t>
            </a:r>
            <a:r>
              <a:rPr lang="tr-TR" i="1" dirty="0" err="1" smtClean="0"/>
              <a:t>and</a:t>
            </a:r>
            <a:r>
              <a:rPr lang="tr-TR" i="1" dirty="0" smtClean="0"/>
              <a:t> </a:t>
            </a:r>
            <a:r>
              <a:rPr lang="tr-TR" i="1" dirty="0" err="1" smtClean="0"/>
              <a:t>rice</a:t>
            </a:r>
            <a:r>
              <a:rPr lang="tr-TR" i="1" dirty="0" smtClean="0"/>
              <a:t>. </a:t>
            </a:r>
            <a:r>
              <a:rPr lang="tr-TR" i="1" dirty="0" err="1" smtClean="0"/>
              <a:t>Sashimi</a:t>
            </a:r>
            <a:r>
              <a:rPr lang="tr-TR" i="1" dirty="0" smtClean="0"/>
              <a:t> is </a:t>
            </a:r>
            <a:r>
              <a:rPr lang="tr-TR" i="1" dirty="0" err="1" smtClean="0"/>
              <a:t>also</a:t>
            </a:r>
            <a:r>
              <a:rPr lang="tr-TR" i="1" dirty="0" smtClean="0"/>
              <a:t> </a:t>
            </a:r>
            <a:r>
              <a:rPr lang="tr-TR" i="1" dirty="0" err="1" smtClean="0"/>
              <a:t>made</a:t>
            </a:r>
            <a:r>
              <a:rPr lang="tr-TR" i="1" dirty="0" smtClean="0"/>
              <a:t> </a:t>
            </a:r>
            <a:r>
              <a:rPr lang="tr-TR" i="1" dirty="0" err="1" smtClean="0"/>
              <a:t>with</a:t>
            </a:r>
            <a:r>
              <a:rPr lang="tr-TR" i="1" dirty="0" smtClean="0"/>
              <a:t> </a:t>
            </a:r>
            <a:r>
              <a:rPr lang="tr-TR" i="1" dirty="0" err="1" smtClean="0"/>
              <a:t>fresh</a:t>
            </a:r>
            <a:r>
              <a:rPr lang="tr-TR" i="1" dirty="0" smtClean="0"/>
              <a:t> </a:t>
            </a:r>
            <a:r>
              <a:rPr lang="tr-TR" i="1" dirty="0" err="1" smtClean="0"/>
              <a:t>seafood</a:t>
            </a:r>
            <a:r>
              <a:rPr lang="tr-TR" i="1" dirty="0" smtClean="0"/>
              <a:t> but it </a:t>
            </a:r>
            <a:r>
              <a:rPr lang="tr-TR" i="1" dirty="0" err="1" smtClean="0"/>
              <a:t>consists</a:t>
            </a:r>
            <a:r>
              <a:rPr lang="tr-TR" i="1" dirty="0" smtClean="0"/>
              <a:t>  soy </a:t>
            </a:r>
            <a:r>
              <a:rPr lang="tr-TR" i="1" dirty="0" err="1" smtClean="0"/>
              <a:t>sauce</a:t>
            </a:r>
            <a:r>
              <a:rPr lang="tr-TR" i="1" dirty="0" smtClean="0"/>
              <a:t>. </a:t>
            </a:r>
            <a:r>
              <a:rPr lang="tr-TR" i="1" dirty="0" err="1" smtClean="0"/>
              <a:t>They</a:t>
            </a:r>
            <a:r>
              <a:rPr lang="tr-TR" i="1" dirty="0" smtClean="0"/>
              <a:t> </a:t>
            </a:r>
            <a:r>
              <a:rPr lang="tr-TR" i="1" dirty="0" err="1" smtClean="0"/>
              <a:t>use</a:t>
            </a:r>
            <a:r>
              <a:rPr lang="tr-TR" i="1" dirty="0" smtClean="0"/>
              <a:t> </a:t>
            </a:r>
            <a:r>
              <a:rPr lang="tr-TR" i="1" dirty="0" err="1" smtClean="0"/>
              <a:t>chopsticks</a:t>
            </a:r>
            <a:r>
              <a:rPr lang="tr-TR" i="1" dirty="0" smtClean="0"/>
              <a:t> </a:t>
            </a:r>
            <a:r>
              <a:rPr lang="tr-TR" i="1" dirty="0" err="1" smtClean="0"/>
              <a:t>while</a:t>
            </a:r>
            <a:r>
              <a:rPr lang="tr-TR" i="1" dirty="0" smtClean="0"/>
              <a:t> </a:t>
            </a:r>
            <a:r>
              <a:rPr lang="tr-TR" i="1" dirty="0" err="1" smtClean="0"/>
              <a:t>eating</a:t>
            </a:r>
            <a:r>
              <a:rPr lang="tr-TR" i="1" dirty="0" smtClean="0"/>
              <a:t>.</a:t>
            </a:r>
            <a:endParaRPr lang="tr-TR" i="1" dirty="0"/>
          </a:p>
        </p:txBody>
      </p:sp>
      <p:pic>
        <p:nvPicPr>
          <p:cNvPr id="6" name="4 İçerik Yer Tutucusu" descr="tomswallpapers.com-33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1142984"/>
            <a:ext cx="3857652" cy="485778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584"/>
          </a:xfrm>
        </p:spPr>
        <p:txBody>
          <a:bodyPr/>
          <a:lstStyle/>
          <a:p>
            <a:r>
              <a:rPr lang="tr-TR" dirty="0" smtClean="0">
                <a:solidFill>
                  <a:srgbClr val="C00000"/>
                </a:solidFill>
              </a:rPr>
              <a:t>LANGUAGE</a:t>
            </a:r>
            <a:endParaRPr lang="tr-TR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i="1" dirty="0" err="1" smtClean="0"/>
              <a:t>Nearly</a:t>
            </a:r>
            <a:r>
              <a:rPr lang="tr-TR" i="1" dirty="0" smtClean="0"/>
              <a:t> 99 </a:t>
            </a:r>
            <a:r>
              <a:rPr lang="tr-TR" i="1" dirty="0" err="1" smtClean="0"/>
              <a:t>percent</a:t>
            </a:r>
            <a:r>
              <a:rPr lang="tr-TR" i="1" dirty="0" smtClean="0"/>
              <a:t> (%99) of </a:t>
            </a:r>
            <a:r>
              <a:rPr lang="tr-TR" i="1" dirty="0" err="1" smtClean="0"/>
              <a:t>the</a:t>
            </a:r>
            <a:r>
              <a:rPr lang="tr-TR" i="1" dirty="0" smtClean="0"/>
              <a:t> </a:t>
            </a:r>
            <a:r>
              <a:rPr lang="tr-TR" i="1" dirty="0" err="1" smtClean="0"/>
              <a:t>population</a:t>
            </a:r>
            <a:r>
              <a:rPr lang="tr-TR" i="1" dirty="0" smtClean="0"/>
              <a:t> </a:t>
            </a:r>
            <a:r>
              <a:rPr lang="tr-TR" i="1" dirty="0" err="1" smtClean="0"/>
              <a:t>speaks</a:t>
            </a:r>
            <a:r>
              <a:rPr lang="tr-TR" i="1" dirty="0" smtClean="0"/>
              <a:t>  </a:t>
            </a:r>
            <a:r>
              <a:rPr lang="tr-TR" i="1" dirty="0" err="1" smtClean="0"/>
              <a:t>Japanese</a:t>
            </a:r>
            <a:r>
              <a:rPr lang="tr-TR" i="1" dirty="0" smtClean="0"/>
              <a:t> as </a:t>
            </a:r>
            <a:r>
              <a:rPr lang="tr-TR" i="1" dirty="0" err="1" smtClean="0"/>
              <a:t>their</a:t>
            </a:r>
            <a:r>
              <a:rPr lang="tr-TR" i="1" dirty="0" smtClean="0"/>
              <a:t> </a:t>
            </a:r>
            <a:r>
              <a:rPr lang="tr-TR" i="1" dirty="0" err="1" smtClean="0"/>
              <a:t>first</a:t>
            </a:r>
            <a:r>
              <a:rPr lang="tr-TR" i="1" dirty="0" smtClean="0"/>
              <a:t> </a:t>
            </a:r>
            <a:r>
              <a:rPr lang="tr-TR" i="1" dirty="0" err="1" smtClean="0"/>
              <a:t>language</a:t>
            </a:r>
            <a:r>
              <a:rPr lang="tr-TR" i="1" dirty="0" smtClean="0"/>
              <a:t>. </a:t>
            </a:r>
            <a:r>
              <a:rPr lang="tr-TR" i="1" dirty="0" err="1" smtClean="0"/>
              <a:t>Most</a:t>
            </a:r>
            <a:r>
              <a:rPr lang="tr-TR" i="1" dirty="0" smtClean="0"/>
              <a:t> of </a:t>
            </a:r>
            <a:r>
              <a:rPr lang="tr-TR" i="1" dirty="0" err="1" smtClean="0"/>
              <a:t>the</a:t>
            </a:r>
            <a:r>
              <a:rPr lang="tr-TR" i="1" dirty="0" smtClean="0"/>
              <a:t> </a:t>
            </a:r>
            <a:r>
              <a:rPr lang="tr-TR" i="1" dirty="0" err="1" smtClean="0"/>
              <a:t>Japanese</a:t>
            </a:r>
            <a:r>
              <a:rPr lang="tr-TR" i="1" dirty="0" smtClean="0"/>
              <a:t> </a:t>
            </a:r>
            <a:r>
              <a:rPr lang="tr-TR" i="1" dirty="0" err="1" smtClean="0"/>
              <a:t>people</a:t>
            </a:r>
            <a:r>
              <a:rPr lang="tr-TR" i="1" dirty="0" smtClean="0"/>
              <a:t> can </a:t>
            </a:r>
            <a:r>
              <a:rPr lang="tr-TR" i="1" dirty="0" err="1" smtClean="0"/>
              <a:t>speak</a:t>
            </a:r>
            <a:r>
              <a:rPr lang="tr-TR" i="1" dirty="0" smtClean="0"/>
              <a:t> </a:t>
            </a:r>
            <a:r>
              <a:rPr lang="tr-TR" i="1" dirty="0" err="1" smtClean="0"/>
              <a:t>English</a:t>
            </a:r>
            <a:r>
              <a:rPr lang="tr-TR" i="1" dirty="0" smtClean="0"/>
              <a:t> as </a:t>
            </a:r>
            <a:r>
              <a:rPr lang="tr-TR" i="1" dirty="0" err="1" smtClean="0"/>
              <a:t>well</a:t>
            </a:r>
            <a:r>
              <a:rPr lang="tr-TR" i="1" dirty="0" smtClean="0"/>
              <a:t>. </a:t>
            </a:r>
            <a:r>
              <a:rPr lang="tr-TR" i="1" dirty="0" err="1" smtClean="0"/>
              <a:t>The</a:t>
            </a:r>
            <a:r>
              <a:rPr lang="tr-TR" i="1" dirty="0" smtClean="0"/>
              <a:t> </a:t>
            </a:r>
            <a:r>
              <a:rPr lang="tr-TR" i="1" dirty="0" err="1" smtClean="0"/>
              <a:t>second</a:t>
            </a:r>
            <a:r>
              <a:rPr lang="tr-TR" i="1" dirty="0" smtClean="0"/>
              <a:t> </a:t>
            </a:r>
            <a:r>
              <a:rPr lang="tr-TR" i="1" dirty="0" err="1" smtClean="0"/>
              <a:t>native</a:t>
            </a:r>
            <a:r>
              <a:rPr lang="tr-TR" i="1" dirty="0" smtClean="0"/>
              <a:t> </a:t>
            </a:r>
            <a:r>
              <a:rPr lang="tr-TR" i="1" dirty="0" err="1" smtClean="0"/>
              <a:t>language</a:t>
            </a:r>
            <a:r>
              <a:rPr lang="tr-TR" i="1" dirty="0" smtClean="0"/>
              <a:t> is </a:t>
            </a:r>
            <a:r>
              <a:rPr lang="tr-TR" i="1" dirty="0" err="1" smtClean="0"/>
              <a:t>Korean</a:t>
            </a:r>
            <a:r>
              <a:rPr lang="tr-TR" i="1" dirty="0" smtClean="0"/>
              <a:t> in </a:t>
            </a:r>
            <a:r>
              <a:rPr lang="tr-TR" i="1" dirty="0" err="1" smtClean="0"/>
              <a:t>some</a:t>
            </a:r>
            <a:r>
              <a:rPr lang="tr-TR" i="1" dirty="0" smtClean="0"/>
              <a:t> of </a:t>
            </a:r>
            <a:r>
              <a:rPr lang="tr-TR" i="1" dirty="0" err="1" smtClean="0"/>
              <a:t>the</a:t>
            </a:r>
            <a:r>
              <a:rPr lang="tr-TR" i="1" dirty="0" smtClean="0"/>
              <a:t> </a:t>
            </a:r>
            <a:r>
              <a:rPr lang="tr-TR" i="1" dirty="0" err="1" smtClean="0"/>
              <a:t>islands</a:t>
            </a:r>
            <a:r>
              <a:rPr lang="tr-TR" dirty="0" smtClean="0"/>
              <a:t>.</a:t>
            </a:r>
            <a:endParaRPr lang="tr-TR" dirty="0"/>
          </a:p>
        </p:txBody>
      </p:sp>
      <p:pic>
        <p:nvPicPr>
          <p:cNvPr id="5" name="4 İçerik Yer Tutucusu" descr="slide-called-the-alphabet-with-katakana-japanese-letters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714876" y="785794"/>
            <a:ext cx="4005827" cy="535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Yer Tutucusu"/>
          <p:cNvSpPr>
            <a:spLocks noGrp="1"/>
          </p:cNvSpPr>
          <p:nvPr>
            <p:ph type="body" idx="1"/>
          </p:nvPr>
        </p:nvSpPr>
        <p:spPr>
          <a:xfrm>
            <a:off x="457200" y="1000108"/>
            <a:ext cx="4040188" cy="1643074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2"/>
          </p:nvPr>
        </p:nvSpPr>
        <p:spPr>
          <a:xfrm>
            <a:off x="457200" y="2786058"/>
            <a:ext cx="4038600" cy="3714776"/>
          </a:xfrm>
        </p:spPr>
        <p:txBody>
          <a:bodyPr>
            <a:normAutofit lnSpcReduction="10000"/>
          </a:bodyPr>
          <a:lstStyle/>
          <a:p>
            <a:r>
              <a:rPr lang="en-US" i="1" dirty="0" smtClean="0"/>
              <a:t>Sumo is a traditional Japanese sport that still popular today. In sumo, two wrestlers face each other in a ring. The wrestler who brings his opponent down to the ground or pushes him out of the ring is the winner.</a:t>
            </a:r>
            <a:endParaRPr lang="tr-TR" i="1" dirty="0" smtClean="0"/>
          </a:p>
          <a:p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4"/>
          </p:nvPr>
        </p:nvSpPr>
        <p:spPr>
          <a:xfrm>
            <a:off x="4649788" y="2714620"/>
            <a:ext cx="4038600" cy="3857652"/>
          </a:xfrm>
        </p:spPr>
        <p:txBody>
          <a:bodyPr>
            <a:normAutofit/>
          </a:bodyPr>
          <a:lstStyle/>
          <a:p>
            <a:r>
              <a:rPr lang="en-US" i="1" dirty="0" smtClean="0"/>
              <a:t>Another traditional sport is kendo. In kendo,  two fencers wearing protectors, masks and chest guards, each hold a long bamboo sword and compete by </a:t>
            </a:r>
            <a:r>
              <a:rPr lang="en-US" i="1" dirty="0" err="1" smtClean="0"/>
              <a:t>strik</a:t>
            </a:r>
            <a:r>
              <a:rPr lang="tr-TR" i="1" dirty="0" err="1" smtClean="0"/>
              <a:t>ing</a:t>
            </a:r>
            <a:r>
              <a:rPr lang="en-US" i="1" dirty="0" smtClean="0"/>
              <a:t> the opponent's mask or chest with the sword.</a:t>
            </a:r>
            <a:endParaRPr lang="tr-TR" i="1" dirty="0"/>
          </a:p>
        </p:txBody>
      </p:sp>
      <p:sp>
        <p:nvSpPr>
          <p:cNvPr id="5" name="4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773222"/>
          </a:xfrm>
        </p:spPr>
        <p:txBody>
          <a:bodyPr/>
          <a:lstStyle/>
          <a:p>
            <a:r>
              <a:rPr lang="tr-TR" dirty="0" smtClean="0">
                <a:solidFill>
                  <a:srgbClr val="C00000"/>
                </a:solidFill>
              </a:rPr>
              <a:t>TRADITIONAL  SPORTS</a:t>
            </a:r>
            <a:endParaRPr lang="tr-TR" dirty="0">
              <a:solidFill>
                <a:srgbClr val="C00000"/>
              </a:solidFill>
            </a:endParaRPr>
          </a:p>
        </p:txBody>
      </p:sp>
      <p:sp>
        <p:nvSpPr>
          <p:cNvPr id="6" name="5 Metin Yer Tutucusu"/>
          <p:cNvSpPr>
            <a:spLocks noGrp="1"/>
          </p:cNvSpPr>
          <p:nvPr>
            <p:ph type="body" idx="3"/>
          </p:nvPr>
        </p:nvSpPr>
        <p:spPr>
          <a:xfrm>
            <a:off x="4648200" y="1000108"/>
            <a:ext cx="4040188" cy="1643074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2050" name="Picture 2" descr="C:\Users\user\Pictures\Roblox\Sumo_ceremon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000108"/>
            <a:ext cx="4000528" cy="1714512"/>
          </a:xfrm>
          <a:prstGeom prst="rect">
            <a:avLst/>
          </a:prstGeom>
          <a:noFill/>
        </p:spPr>
      </p:pic>
      <p:pic>
        <p:nvPicPr>
          <p:cNvPr id="2051" name="Picture 3" descr="C:\Users\user\Pictures\Roblox\kendo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000108"/>
            <a:ext cx="4071966" cy="164307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9146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C00000"/>
                </a:solidFill>
              </a:rPr>
              <a:t>TOURISTIC  PLACES</a:t>
            </a:r>
            <a:endParaRPr lang="tr-TR" dirty="0">
              <a:solidFill>
                <a:srgbClr val="C00000"/>
              </a:solidFill>
            </a:endParaRPr>
          </a:p>
        </p:txBody>
      </p:sp>
      <p:pic>
        <p:nvPicPr>
          <p:cNvPr id="4" name="6 İçerik Yer Tutucusu" descr="depositphotos_94820036-stock-illustration-lovely-japan-travel-poste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1000108"/>
            <a:ext cx="4071966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C:\Users\user\Pictures\Roblox\1471480389_maxresdefau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4143380"/>
            <a:ext cx="4071966" cy="21966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Users\user\Pictures\Roblox\0104-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1000108"/>
            <a:ext cx="3643338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C:\Users\user\Pictures\Roblox\toky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3357562"/>
            <a:ext cx="3643338" cy="29244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tr-TR" dirty="0" smtClean="0">
                <a:solidFill>
                  <a:srgbClr val="C00000"/>
                </a:solidFill>
              </a:rPr>
              <a:t>GOLDEN PAVILLION</a:t>
            </a:r>
            <a:endParaRPr lang="tr-TR" dirty="0">
              <a:solidFill>
                <a:srgbClr val="C00000"/>
              </a:solidFill>
            </a:endParaRPr>
          </a:p>
        </p:txBody>
      </p:sp>
      <p:pic>
        <p:nvPicPr>
          <p:cNvPr id="5" name="Picture 2" descr="#1 of Tourist Attractions In Japan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14348" y="1214422"/>
            <a:ext cx="4143404" cy="4786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786314" y="1214422"/>
            <a:ext cx="3900486" cy="5143536"/>
          </a:xfrm>
        </p:spPr>
        <p:txBody>
          <a:bodyPr>
            <a:noAutofit/>
          </a:bodyPr>
          <a:lstStyle/>
          <a:p>
            <a:r>
              <a:rPr lang="en-US" sz="2000" i="1" dirty="0" smtClean="0"/>
              <a:t>Temple </a:t>
            </a:r>
            <a:r>
              <a:rPr lang="en-US" sz="2000" i="1" dirty="0"/>
              <a:t>of the Golden Pavilion is the most popular </a:t>
            </a:r>
            <a:r>
              <a:rPr lang="en-US" sz="2000" i="1" dirty="0" smtClean="0"/>
              <a:t>tourist</a:t>
            </a:r>
            <a:r>
              <a:rPr lang="tr-TR" sz="2000" i="1" dirty="0" err="1" smtClean="0"/>
              <a:t>ic</a:t>
            </a:r>
            <a:r>
              <a:rPr lang="tr-TR" sz="2000" i="1" dirty="0" smtClean="0"/>
              <a:t> </a:t>
            </a:r>
            <a:r>
              <a:rPr lang="tr-TR" sz="2000" i="1" dirty="0" err="1" smtClean="0"/>
              <a:t>place</a:t>
            </a:r>
            <a:r>
              <a:rPr lang="tr-TR" sz="2000" i="1" dirty="0" smtClean="0"/>
              <a:t> in </a:t>
            </a:r>
            <a:r>
              <a:rPr lang="en-US" sz="2000" i="1" dirty="0" smtClean="0"/>
              <a:t>Japan </a:t>
            </a:r>
            <a:r>
              <a:rPr lang="en-US" sz="2000" i="1" dirty="0"/>
              <a:t>and Kyoto. The pavilion was originally built as a retirement villa for </a:t>
            </a:r>
            <a:r>
              <a:rPr lang="tr-TR" sz="2000" i="1" dirty="0" smtClean="0"/>
              <a:t>a </a:t>
            </a:r>
            <a:r>
              <a:rPr lang="en-US" sz="2000" i="1" dirty="0" smtClean="0"/>
              <a:t>Shogun in </a:t>
            </a:r>
            <a:r>
              <a:rPr lang="en-US" sz="2000" i="1" dirty="0"/>
              <a:t>the late 14th century. Unfortunately, the pavilion was burnt down in 1950 by a young </a:t>
            </a:r>
            <a:r>
              <a:rPr lang="en-US" sz="2000" i="1" dirty="0" smtClean="0"/>
              <a:t>monk</a:t>
            </a:r>
            <a:r>
              <a:rPr lang="tr-TR" sz="2000" i="1" dirty="0" smtClean="0"/>
              <a:t>.</a:t>
            </a:r>
            <a:r>
              <a:rPr lang="en-US" sz="2000" i="1" dirty="0" smtClean="0"/>
              <a:t> </a:t>
            </a:r>
            <a:r>
              <a:rPr lang="en-US" sz="2000" i="1" dirty="0"/>
              <a:t>Five years later, the temple was rebuilt as </a:t>
            </a:r>
            <a:r>
              <a:rPr lang="en-US" sz="2000" i="1" dirty="0" smtClean="0"/>
              <a:t>a </a:t>
            </a:r>
            <a:r>
              <a:rPr lang="en-US" sz="2000" i="1" dirty="0"/>
              <a:t>copy of the original. </a:t>
            </a:r>
            <a:r>
              <a:rPr lang="en-US" sz="2000" i="1" dirty="0" smtClean="0"/>
              <a:t>The </a:t>
            </a:r>
            <a:r>
              <a:rPr lang="en-US" sz="2000" i="1" dirty="0"/>
              <a:t>pavilion is covered in gold leaf which highlights the reflection of the pavilion in the pond and the pond’s reflection on the building</a:t>
            </a:r>
            <a:r>
              <a:rPr lang="en-US" sz="1800" dirty="0"/>
              <a:t>.</a:t>
            </a:r>
            <a:endParaRPr lang="tr-TR" sz="18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387</TotalTime>
  <Words>708</Words>
  <PresentationFormat>Ekran Gösterisi (4:3)</PresentationFormat>
  <Paragraphs>30</Paragraphs>
  <Slides>14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Kağıt</vt:lpstr>
      <vt:lpstr>             </vt:lpstr>
      <vt:lpstr>JAPAN </vt:lpstr>
      <vt:lpstr>CLIMATE</vt:lpstr>
      <vt:lpstr>FOOD</vt:lpstr>
      <vt:lpstr>FOOD</vt:lpstr>
      <vt:lpstr>LANGUAGE</vt:lpstr>
      <vt:lpstr>TRADITIONAL  SPORTS</vt:lpstr>
      <vt:lpstr>TOURISTIC  PLACES</vt:lpstr>
      <vt:lpstr>GOLDEN PAVILLION</vt:lpstr>
      <vt:lpstr>GREAT BUDDHA</vt:lpstr>
      <vt:lpstr>MOUNT  FUJI</vt:lpstr>
      <vt:lpstr>HIMEJI CASTLE</vt:lpstr>
      <vt:lpstr>HIROSHIMA PEACE MEMORIAL</vt:lpstr>
      <vt:lpstr>TOKYO TOWER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2017-04-22T13:08:40Z</dcterms:created>
  <dcterms:modified xsi:type="dcterms:W3CDTF">2017-04-24T15:06:09Z</dcterms:modified>
  <cp:category>www.sorubak.com</cp:category>
</cp:coreProperties>
</file>