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BD35E-AE2E-4324-9751-6E29C7DA110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89B47-5F9F-4533-AA80-DC7482E0347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89B47-5F9F-4533-AA80-DC7482E0347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89B47-5F9F-4533-AA80-DC7482E0347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89B47-5F9F-4533-AA80-DC7482E0347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89B47-5F9F-4533-AA80-DC7482E0347D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89B47-5F9F-4533-AA80-DC7482E0347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2" y="-1143002"/>
            <a:ext cx="6858002" cy="914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796786" y="-1796786"/>
            <a:ext cx="7336442" cy="10930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035832" y="-321509"/>
            <a:ext cx="6643709" cy="7715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35877" y="-1021585"/>
            <a:ext cx="6457968" cy="892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5682" y="-1964540"/>
            <a:ext cx="6643712" cy="1057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035829" y="-1250175"/>
            <a:ext cx="6858000" cy="935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62452" y="-1162454"/>
            <a:ext cx="6858001" cy="918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571801" y="714359"/>
            <a:ext cx="12073026" cy="1193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55575" y="-1426974"/>
            <a:ext cx="7245424" cy="975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216000" y="-3929138"/>
            <a:ext cx="7358114" cy="142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90557" y="-1125467"/>
            <a:ext cx="9072578" cy="1256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785863" y="-2500338"/>
            <a:ext cx="7429553" cy="11858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14426" y="-1071574"/>
            <a:ext cx="671514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</Words>
  <PresentationFormat>Ekran Gösterisi (4:3)</PresentationFormat>
  <Paragraphs>5</Paragraphs>
  <Slides>13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2016-12-05T18:10:56Z</dcterms:created>
  <dcterms:modified xsi:type="dcterms:W3CDTF">2017-03-21T13:54:16Z</dcterms:modified>
  <cp:category>www.sorubak.com</cp:category>
</cp:coreProperties>
</file>